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71" r:id="rId2"/>
    <p:sldId id="272" r:id="rId3"/>
    <p:sldId id="273" r:id="rId4"/>
    <p:sldId id="279" r:id="rId5"/>
    <p:sldId id="274" r:id="rId6"/>
    <p:sldId id="275" r:id="rId7"/>
    <p:sldId id="303" r:id="rId8"/>
    <p:sldId id="304" r:id="rId9"/>
    <p:sldId id="305" r:id="rId10"/>
    <p:sldId id="306" r:id="rId11"/>
    <p:sldId id="307" r:id="rId12"/>
    <p:sldId id="278" r:id="rId13"/>
    <p:sldId id="289" r:id="rId14"/>
    <p:sldId id="290" r:id="rId15"/>
    <p:sldId id="280" r:id="rId16"/>
    <p:sldId id="281" r:id="rId17"/>
    <p:sldId id="291" r:id="rId18"/>
    <p:sldId id="283" r:id="rId19"/>
    <p:sldId id="259" r:id="rId20"/>
    <p:sldId id="296" r:id="rId21"/>
    <p:sldId id="260" r:id="rId22"/>
    <p:sldId id="295" r:id="rId23"/>
    <p:sldId id="261" r:id="rId24"/>
    <p:sldId id="292" r:id="rId25"/>
    <p:sldId id="293" r:id="rId26"/>
    <p:sldId id="294" r:id="rId27"/>
    <p:sldId id="284" r:id="rId28"/>
    <p:sldId id="288" r:id="rId29"/>
    <p:sldId id="262" r:id="rId30"/>
    <p:sldId id="286" r:id="rId31"/>
    <p:sldId id="263" r:id="rId32"/>
  </p:sldIdLst>
  <p:sldSz cx="9144000" cy="6858000" type="screen4x3"/>
  <p:notesSz cx="6858000" cy="9144000"/>
  <p:defaultTextStyle>
    <a:defPPr>
      <a:defRPr lang="lv-LV"/>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5349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9" name="Title 28"/>
          <p:cNvSpPr>
            <a:spLocks noGrp="1"/>
          </p:cNvSpPr>
          <p:nvPr>
            <p:ph type="ctrTitle"/>
          </p:nvPr>
        </p:nvSpPr>
        <p:spPr>
          <a:xfrm>
            <a:off x="381000" y="4853411"/>
            <a:ext cx="8458200" cy="1222375"/>
          </a:xfrm>
        </p:spPr>
        <p:txBody>
          <a:bodyPr anchor="t"/>
          <a:lstStyle/>
          <a:p>
            <a:r>
              <a:rPr kumimoji="0" lang="en-US" smtClean="0"/>
              <a:t>Click to edit Master title style</a:t>
            </a:r>
            <a:endParaRPr kumimoji="0" lang="en-US"/>
          </a:p>
        </p:txBody>
      </p:sp>
      <p:sp>
        <p:nvSpPr>
          <p:cNvPr id="9" name="Subtitle 8"/>
          <p:cNvSpPr>
            <a:spLocks noGrp="1"/>
          </p:cNvSpPr>
          <p:nvPr>
            <p:ph type="subTitle" idx="1"/>
          </p:nvPr>
        </p:nvSpPr>
        <p:spPr>
          <a:xfrm>
            <a:off x="381000" y="3886200"/>
            <a:ext cx="8458200" cy="914400"/>
          </a:xfrm>
        </p:spPr>
        <p:txBody>
          <a:bodyPr anchor="b"/>
          <a:lstStyle>
            <a:lvl1pPr marL="0" indent="0" algn="l">
              <a:buNone/>
              <a:defRPr sz="2400">
                <a:solidFill>
                  <a:schemeClr val="tx2">
                    <a:shade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16" name="Date Placeholder 15"/>
          <p:cNvSpPr>
            <a:spLocks noGrp="1"/>
          </p:cNvSpPr>
          <p:nvPr>
            <p:ph type="dt" sz="half" idx="10"/>
          </p:nvPr>
        </p:nvSpPr>
        <p:spPr/>
        <p:txBody>
          <a:bodyPr/>
          <a:lstStyle/>
          <a:p>
            <a:fld id="{2306EFA6-FDAA-4CA7-A6C2-EC797A032FB0}" type="datetimeFigureOut">
              <a:rPr lang="lv-LV" smtClean="0"/>
              <a:pPr/>
              <a:t>2017.05.14.</a:t>
            </a:fld>
            <a:endParaRPr lang="lv-LV"/>
          </a:p>
        </p:txBody>
      </p:sp>
      <p:sp>
        <p:nvSpPr>
          <p:cNvPr id="2" name="Footer Placeholder 1"/>
          <p:cNvSpPr>
            <a:spLocks noGrp="1"/>
          </p:cNvSpPr>
          <p:nvPr>
            <p:ph type="ftr" sz="quarter" idx="11"/>
          </p:nvPr>
        </p:nvSpPr>
        <p:spPr/>
        <p:txBody>
          <a:bodyPr/>
          <a:lstStyle/>
          <a:p>
            <a:endParaRPr lang="lv-LV"/>
          </a:p>
        </p:txBody>
      </p:sp>
      <p:sp>
        <p:nvSpPr>
          <p:cNvPr id="15" name="Slide Number Placeholder 14"/>
          <p:cNvSpPr>
            <a:spLocks noGrp="1"/>
          </p:cNvSpPr>
          <p:nvPr>
            <p:ph type="sldNum" sz="quarter" idx="12"/>
          </p:nvPr>
        </p:nvSpPr>
        <p:spPr>
          <a:xfrm>
            <a:off x="8229600" y="6473952"/>
            <a:ext cx="758952" cy="246888"/>
          </a:xfrm>
        </p:spPr>
        <p:txBody>
          <a:bodyPr/>
          <a:lstStyle/>
          <a:p>
            <a:fld id="{F93D5AA8-9BCC-4B37-AB39-AC6B836827E5}" type="slidenum">
              <a:rPr lang="lv-LV" smtClean="0"/>
              <a:pPr/>
              <a:t>‹#›</a:t>
            </a:fld>
            <a:endParaRPr lang="lv-LV"/>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2306EFA6-FDAA-4CA7-A6C2-EC797A032FB0}" type="datetimeFigureOut">
              <a:rPr lang="lv-LV" smtClean="0"/>
              <a:pPr/>
              <a:t>2017.05.14.</a:t>
            </a:fld>
            <a:endParaRPr lang="lv-LV"/>
          </a:p>
        </p:txBody>
      </p:sp>
      <p:sp>
        <p:nvSpPr>
          <p:cNvPr id="5" name="Footer Placeholder 4"/>
          <p:cNvSpPr>
            <a:spLocks noGrp="1"/>
          </p:cNvSpPr>
          <p:nvPr>
            <p:ph type="ftr" sz="quarter" idx="11"/>
          </p:nvPr>
        </p:nvSpPr>
        <p:spPr/>
        <p:txBody>
          <a:bodyPr/>
          <a:lstStyle/>
          <a:p>
            <a:endParaRPr lang="lv-LV"/>
          </a:p>
        </p:txBody>
      </p:sp>
      <p:sp>
        <p:nvSpPr>
          <p:cNvPr id="6" name="Slide Number Placeholder 5"/>
          <p:cNvSpPr>
            <a:spLocks noGrp="1"/>
          </p:cNvSpPr>
          <p:nvPr>
            <p:ph type="sldNum" sz="quarter" idx="12"/>
          </p:nvPr>
        </p:nvSpPr>
        <p:spPr/>
        <p:txBody>
          <a:bodyPr/>
          <a:lstStyle/>
          <a:p>
            <a:fld id="{F93D5AA8-9BCC-4B37-AB39-AC6B836827E5}" type="slidenum">
              <a:rPr lang="lv-LV" smtClean="0"/>
              <a:pPr/>
              <a:t>‹#›</a:t>
            </a:fld>
            <a:endParaRPr lang="lv-LV"/>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549276"/>
            <a:ext cx="18288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549276"/>
            <a:ext cx="62484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2306EFA6-FDAA-4CA7-A6C2-EC797A032FB0}" type="datetimeFigureOut">
              <a:rPr lang="lv-LV" smtClean="0"/>
              <a:pPr/>
              <a:t>2017.05.14.</a:t>
            </a:fld>
            <a:endParaRPr lang="lv-LV"/>
          </a:p>
        </p:txBody>
      </p:sp>
      <p:sp>
        <p:nvSpPr>
          <p:cNvPr id="5" name="Footer Placeholder 4"/>
          <p:cNvSpPr>
            <a:spLocks noGrp="1"/>
          </p:cNvSpPr>
          <p:nvPr>
            <p:ph type="ftr" sz="quarter" idx="11"/>
          </p:nvPr>
        </p:nvSpPr>
        <p:spPr/>
        <p:txBody>
          <a:bodyPr/>
          <a:lstStyle/>
          <a:p>
            <a:endParaRPr lang="lv-LV"/>
          </a:p>
        </p:txBody>
      </p:sp>
      <p:sp>
        <p:nvSpPr>
          <p:cNvPr id="6" name="Slide Number Placeholder 5"/>
          <p:cNvSpPr>
            <a:spLocks noGrp="1"/>
          </p:cNvSpPr>
          <p:nvPr>
            <p:ph type="sldNum" sz="quarter" idx="12"/>
          </p:nvPr>
        </p:nvSpPr>
        <p:spPr/>
        <p:txBody>
          <a:bodyPr/>
          <a:lstStyle/>
          <a:p>
            <a:fld id="{F93D5AA8-9BCC-4B37-AB39-AC6B836827E5}" type="slidenum">
              <a:rPr lang="lv-LV" smtClean="0"/>
              <a:pPr/>
              <a:t>‹#›</a:t>
            </a:fld>
            <a:endParaRPr lang="lv-LV"/>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2" name="Title 21"/>
          <p:cNvSpPr>
            <a:spLocks noGrp="1"/>
          </p:cNvSpPr>
          <p:nvPr>
            <p:ph type="title"/>
          </p:nvPr>
        </p:nvSpPr>
        <p:spPr/>
        <p:txBody>
          <a:bodyPr/>
          <a:lstStyle/>
          <a:p>
            <a:r>
              <a:rPr kumimoji="0" lang="en-US" smtClean="0"/>
              <a:t>Click to edit Master title style</a:t>
            </a:r>
            <a:endParaRPr kumimoji="0" lang="en-US"/>
          </a:p>
        </p:txBody>
      </p:sp>
      <p:sp>
        <p:nvSpPr>
          <p:cNvPr id="27" name="Content Placeholder 26"/>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5" name="Date Placeholder 24"/>
          <p:cNvSpPr>
            <a:spLocks noGrp="1"/>
          </p:cNvSpPr>
          <p:nvPr>
            <p:ph type="dt" sz="half" idx="10"/>
          </p:nvPr>
        </p:nvSpPr>
        <p:spPr/>
        <p:txBody>
          <a:bodyPr/>
          <a:lstStyle/>
          <a:p>
            <a:fld id="{2306EFA6-FDAA-4CA7-A6C2-EC797A032FB0}" type="datetimeFigureOut">
              <a:rPr lang="lv-LV" smtClean="0"/>
              <a:pPr/>
              <a:t>2017.05.14.</a:t>
            </a:fld>
            <a:endParaRPr lang="lv-LV"/>
          </a:p>
        </p:txBody>
      </p:sp>
      <p:sp>
        <p:nvSpPr>
          <p:cNvPr id="19" name="Footer Placeholder 18"/>
          <p:cNvSpPr>
            <a:spLocks noGrp="1"/>
          </p:cNvSpPr>
          <p:nvPr>
            <p:ph type="ftr" sz="quarter" idx="11"/>
          </p:nvPr>
        </p:nvSpPr>
        <p:spPr>
          <a:xfrm>
            <a:off x="3581400" y="76200"/>
            <a:ext cx="2895600" cy="288925"/>
          </a:xfrm>
        </p:spPr>
        <p:txBody>
          <a:bodyPr/>
          <a:lstStyle/>
          <a:p>
            <a:endParaRPr lang="lv-LV"/>
          </a:p>
        </p:txBody>
      </p:sp>
      <p:sp>
        <p:nvSpPr>
          <p:cNvPr id="16" name="Slide Number Placeholder 15"/>
          <p:cNvSpPr>
            <a:spLocks noGrp="1"/>
          </p:cNvSpPr>
          <p:nvPr>
            <p:ph type="sldNum" sz="quarter" idx="12"/>
          </p:nvPr>
        </p:nvSpPr>
        <p:spPr>
          <a:xfrm>
            <a:off x="8229600" y="6473952"/>
            <a:ext cx="758952" cy="246888"/>
          </a:xfrm>
        </p:spPr>
        <p:txBody>
          <a:bodyPr/>
          <a:lstStyle/>
          <a:p>
            <a:fld id="{F93D5AA8-9BCC-4B37-AB39-AC6B836827E5}" type="slidenum">
              <a:rPr lang="lv-LV" smtClean="0"/>
              <a:pPr/>
              <a:t>‹#›</a:t>
            </a:fld>
            <a:endParaRPr lang="lv-LV"/>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2"/>
      </p:bgRef>
    </p:bg>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3444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Text Placeholder 5"/>
          <p:cNvSpPr>
            <a:spLocks noGrp="1"/>
          </p:cNvSpPr>
          <p:nvPr>
            <p:ph type="body" idx="1"/>
          </p:nvPr>
        </p:nvSpPr>
        <p:spPr>
          <a:xfrm>
            <a:off x="381000" y="1676400"/>
            <a:ext cx="8458200" cy="1219200"/>
          </a:xfrm>
        </p:spPr>
        <p:txBody>
          <a:bodyPr anchor="b"/>
          <a:lstStyle>
            <a:lvl1pPr marL="0" indent="0" algn="r">
              <a:buNone/>
              <a:defRPr sz="2000">
                <a:solidFill>
                  <a:schemeClr val="tx2">
                    <a:shade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19" name="Date Placeholder 18"/>
          <p:cNvSpPr>
            <a:spLocks noGrp="1"/>
          </p:cNvSpPr>
          <p:nvPr>
            <p:ph type="dt" sz="half" idx="10"/>
          </p:nvPr>
        </p:nvSpPr>
        <p:spPr/>
        <p:txBody>
          <a:bodyPr/>
          <a:lstStyle/>
          <a:p>
            <a:fld id="{2306EFA6-FDAA-4CA7-A6C2-EC797A032FB0}" type="datetimeFigureOut">
              <a:rPr lang="lv-LV" smtClean="0"/>
              <a:pPr/>
              <a:t>2017.05.14.</a:t>
            </a:fld>
            <a:endParaRPr lang="lv-LV"/>
          </a:p>
        </p:txBody>
      </p:sp>
      <p:sp>
        <p:nvSpPr>
          <p:cNvPr id="11" name="Footer Placeholder 10"/>
          <p:cNvSpPr>
            <a:spLocks noGrp="1"/>
          </p:cNvSpPr>
          <p:nvPr>
            <p:ph type="ftr" sz="quarter" idx="11"/>
          </p:nvPr>
        </p:nvSpPr>
        <p:spPr/>
        <p:txBody>
          <a:bodyPr/>
          <a:lstStyle/>
          <a:p>
            <a:endParaRPr lang="lv-LV"/>
          </a:p>
        </p:txBody>
      </p:sp>
      <p:sp>
        <p:nvSpPr>
          <p:cNvPr id="16" name="Slide Number Placeholder 15"/>
          <p:cNvSpPr>
            <a:spLocks noGrp="1"/>
          </p:cNvSpPr>
          <p:nvPr>
            <p:ph type="sldNum" sz="quarter" idx="12"/>
          </p:nvPr>
        </p:nvSpPr>
        <p:spPr/>
        <p:txBody>
          <a:bodyPr/>
          <a:lstStyle/>
          <a:p>
            <a:fld id="{F93D5AA8-9BCC-4B37-AB39-AC6B836827E5}" type="slidenum">
              <a:rPr lang="lv-LV" smtClean="0"/>
              <a:pPr/>
              <a:t>‹#›</a:t>
            </a:fld>
            <a:endParaRPr lang="lv-LV"/>
          </a:p>
        </p:txBody>
      </p:sp>
      <p:sp>
        <p:nvSpPr>
          <p:cNvPr id="8" name="Title 7"/>
          <p:cNvSpPr>
            <a:spLocks noGrp="1"/>
          </p:cNvSpPr>
          <p:nvPr>
            <p:ph type="title"/>
          </p:nvPr>
        </p:nvSpPr>
        <p:spPr>
          <a:xfrm>
            <a:off x="180475" y="2947085"/>
            <a:ext cx="8686800" cy="1184825"/>
          </a:xfrm>
        </p:spPr>
        <p:txBody>
          <a:bodyPr rtlCol="0" anchor="t"/>
          <a:lstStyle>
            <a:lvl1pPr algn="r">
              <a:defRPr/>
            </a:lvl1pPr>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0" name="Title 19"/>
          <p:cNvSpPr>
            <a:spLocks noGrp="1"/>
          </p:cNvSpPr>
          <p:nvPr>
            <p:ph type="title"/>
          </p:nvPr>
        </p:nvSpPr>
        <p:spPr>
          <a:xfrm>
            <a:off x="301752" y="457200"/>
            <a:ext cx="8686800" cy="841248"/>
          </a:xfrm>
        </p:spPr>
        <p:txBody>
          <a:bodyPr/>
          <a:lstStyle/>
          <a:p>
            <a:r>
              <a:rPr kumimoji="0" lang="en-US" smtClean="0"/>
              <a:t>Click to edit Master title style</a:t>
            </a:r>
            <a:endParaRPr kumimoji="0" lang="en-US"/>
          </a:p>
        </p:txBody>
      </p:sp>
      <p:sp>
        <p:nvSpPr>
          <p:cNvPr id="14" name="Content Placeholder 13"/>
          <p:cNvSpPr>
            <a:spLocks noGrp="1"/>
          </p:cNvSpPr>
          <p:nvPr>
            <p:ph sz="half" idx="1"/>
          </p:nvPr>
        </p:nvSpPr>
        <p:spPr>
          <a:xfrm>
            <a:off x="304800" y="1600200"/>
            <a:ext cx="41910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2"/>
          </p:nvPr>
        </p:nvSpPr>
        <p:spPr>
          <a:xfrm>
            <a:off x="4648200" y="1600200"/>
            <a:ext cx="43434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1" name="Date Placeholder 20"/>
          <p:cNvSpPr>
            <a:spLocks noGrp="1"/>
          </p:cNvSpPr>
          <p:nvPr>
            <p:ph type="dt" sz="half" idx="10"/>
          </p:nvPr>
        </p:nvSpPr>
        <p:spPr/>
        <p:txBody>
          <a:bodyPr/>
          <a:lstStyle/>
          <a:p>
            <a:fld id="{2306EFA6-FDAA-4CA7-A6C2-EC797A032FB0}" type="datetimeFigureOut">
              <a:rPr lang="lv-LV" smtClean="0"/>
              <a:pPr/>
              <a:t>2017.05.14.</a:t>
            </a:fld>
            <a:endParaRPr lang="lv-LV"/>
          </a:p>
        </p:txBody>
      </p:sp>
      <p:sp>
        <p:nvSpPr>
          <p:cNvPr id="10" name="Footer Placeholder 9"/>
          <p:cNvSpPr>
            <a:spLocks noGrp="1"/>
          </p:cNvSpPr>
          <p:nvPr>
            <p:ph type="ftr" sz="quarter" idx="11"/>
          </p:nvPr>
        </p:nvSpPr>
        <p:spPr/>
        <p:txBody>
          <a:bodyPr/>
          <a:lstStyle/>
          <a:p>
            <a:endParaRPr lang="lv-LV"/>
          </a:p>
        </p:txBody>
      </p:sp>
      <p:sp>
        <p:nvSpPr>
          <p:cNvPr id="31" name="Slide Number Placeholder 30"/>
          <p:cNvSpPr>
            <a:spLocks noGrp="1"/>
          </p:cNvSpPr>
          <p:nvPr>
            <p:ph type="sldNum" sz="quarter" idx="12"/>
          </p:nvPr>
        </p:nvSpPr>
        <p:spPr/>
        <p:txBody>
          <a:bodyPr/>
          <a:lstStyle/>
          <a:p>
            <a:fld id="{F93D5AA8-9BCC-4B37-AB39-AC6B836827E5}" type="slidenum">
              <a:rPr lang="lv-LV" smtClean="0"/>
              <a:pPr/>
              <a:t>‹#›</a:t>
            </a:fld>
            <a:endParaRPr lang="lv-LV"/>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9" name="Title 28"/>
          <p:cNvSpPr>
            <a:spLocks noGrp="1"/>
          </p:cNvSpPr>
          <p:nvPr>
            <p:ph type="title"/>
          </p:nvPr>
        </p:nvSpPr>
        <p:spPr>
          <a:xfrm>
            <a:off x="304800" y="5410200"/>
            <a:ext cx="8610600" cy="882650"/>
          </a:xfrm>
        </p:spPr>
        <p:txBody>
          <a:bodyPr anchor="ctr"/>
          <a:lstStyle>
            <a:lvl1pPr>
              <a:defRPr/>
            </a:lvl1pPr>
          </a:lstStyle>
          <a:p>
            <a:r>
              <a:rPr kumimoji="0" lang="en-US" smtClean="0"/>
              <a:t>Click to edit Master title style</a:t>
            </a:r>
            <a:endParaRPr kumimoji="0" lang="en-US"/>
          </a:p>
        </p:txBody>
      </p:sp>
      <p:sp>
        <p:nvSpPr>
          <p:cNvPr id="13" name="Text Placeholder 12"/>
          <p:cNvSpPr>
            <a:spLocks noGrp="1"/>
          </p:cNvSpPr>
          <p:nvPr>
            <p:ph type="body" idx="1"/>
          </p:nvPr>
        </p:nvSpPr>
        <p:spPr>
          <a:xfrm>
            <a:off x="281444" y="666750"/>
            <a:ext cx="4290556"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25" name="Text Placeholder 24"/>
          <p:cNvSpPr>
            <a:spLocks noGrp="1"/>
          </p:cNvSpPr>
          <p:nvPr>
            <p:ph type="body" sz="half" idx="3"/>
          </p:nvPr>
        </p:nvSpPr>
        <p:spPr>
          <a:xfrm>
            <a:off x="4645025" y="666750"/>
            <a:ext cx="4292241"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Content Placeholder 3"/>
          <p:cNvSpPr>
            <a:spLocks noGrp="1"/>
          </p:cNvSpPr>
          <p:nvPr>
            <p:ph sz="quarter" idx="2"/>
          </p:nvPr>
        </p:nvSpPr>
        <p:spPr>
          <a:xfrm>
            <a:off x="281444" y="1316037"/>
            <a:ext cx="429055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8" name="Content Placeholder 27"/>
          <p:cNvSpPr>
            <a:spLocks noGrp="1"/>
          </p:cNvSpPr>
          <p:nvPr>
            <p:ph sz="quarter" idx="4"/>
          </p:nvPr>
        </p:nvSpPr>
        <p:spPr>
          <a:xfrm>
            <a:off x="4648730" y="1316037"/>
            <a:ext cx="428853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0"/>
          </p:nvPr>
        </p:nvSpPr>
        <p:spPr/>
        <p:txBody>
          <a:bodyPr/>
          <a:lstStyle/>
          <a:p>
            <a:fld id="{2306EFA6-FDAA-4CA7-A6C2-EC797A032FB0}" type="datetimeFigureOut">
              <a:rPr lang="lv-LV" smtClean="0"/>
              <a:pPr/>
              <a:t>2017.05.14.</a:t>
            </a:fld>
            <a:endParaRPr lang="lv-LV"/>
          </a:p>
        </p:txBody>
      </p:sp>
      <p:sp>
        <p:nvSpPr>
          <p:cNvPr id="6" name="Footer Placeholder 5"/>
          <p:cNvSpPr>
            <a:spLocks noGrp="1"/>
          </p:cNvSpPr>
          <p:nvPr>
            <p:ph type="ftr" sz="quarter" idx="11"/>
          </p:nvPr>
        </p:nvSpPr>
        <p:spPr/>
        <p:txBody>
          <a:bodyPr/>
          <a:lstStyle/>
          <a:p>
            <a:endParaRPr lang="lv-LV"/>
          </a:p>
        </p:txBody>
      </p:sp>
      <p:sp>
        <p:nvSpPr>
          <p:cNvPr id="7" name="Slide Number Placeholder 6"/>
          <p:cNvSpPr>
            <a:spLocks noGrp="1"/>
          </p:cNvSpPr>
          <p:nvPr>
            <p:ph type="sldNum" sz="quarter" idx="12"/>
          </p:nvPr>
        </p:nvSpPr>
        <p:spPr>
          <a:xfrm>
            <a:off x="8229600" y="6477000"/>
            <a:ext cx="762000" cy="246888"/>
          </a:xfrm>
        </p:spPr>
        <p:txBody>
          <a:bodyPr/>
          <a:lstStyle/>
          <a:p>
            <a:fld id="{F93D5AA8-9BCC-4B37-AB39-AC6B836827E5}" type="slidenum">
              <a:rPr lang="lv-LV" smtClean="0"/>
              <a:pPr/>
              <a:t>‹#›</a:t>
            </a:fld>
            <a:endParaRPr lang="lv-LV"/>
          </a:p>
        </p:txBody>
      </p:sp>
      <p:sp>
        <p:nvSpPr>
          <p:cNvPr id="11" name="Straight Connector 10"/>
          <p:cNvSpPr>
            <a:spLocks noChangeShapeType="1"/>
          </p:cNvSpPr>
          <p:nvPr/>
        </p:nvSpPr>
        <p:spPr bwMode="auto">
          <a:xfrm>
            <a:off x="514350" y="6019800"/>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0" name="Title 29"/>
          <p:cNvSpPr>
            <a:spLocks noGrp="1"/>
          </p:cNvSpPr>
          <p:nvPr>
            <p:ph type="title"/>
          </p:nvPr>
        </p:nvSpPr>
        <p:spPr>
          <a:xfrm>
            <a:off x="301752" y="457200"/>
            <a:ext cx="8686800" cy="841248"/>
          </a:xfrm>
        </p:spPr>
        <p:txBody>
          <a:body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fld id="{2306EFA6-FDAA-4CA7-A6C2-EC797A032FB0}" type="datetimeFigureOut">
              <a:rPr lang="lv-LV" smtClean="0"/>
              <a:pPr/>
              <a:t>2017.05.14.</a:t>
            </a:fld>
            <a:endParaRPr lang="lv-LV"/>
          </a:p>
        </p:txBody>
      </p:sp>
      <p:sp>
        <p:nvSpPr>
          <p:cNvPr id="21" name="Footer Placeholder 20"/>
          <p:cNvSpPr>
            <a:spLocks noGrp="1"/>
          </p:cNvSpPr>
          <p:nvPr>
            <p:ph type="ftr" sz="quarter" idx="11"/>
          </p:nvPr>
        </p:nvSpPr>
        <p:spPr/>
        <p:txBody>
          <a:bodyPr/>
          <a:lstStyle/>
          <a:p>
            <a:endParaRPr lang="lv-LV"/>
          </a:p>
        </p:txBody>
      </p:sp>
      <p:sp>
        <p:nvSpPr>
          <p:cNvPr id="6" name="Slide Number Placeholder 5"/>
          <p:cNvSpPr>
            <a:spLocks noGrp="1"/>
          </p:cNvSpPr>
          <p:nvPr>
            <p:ph type="sldNum" sz="quarter" idx="12"/>
          </p:nvPr>
        </p:nvSpPr>
        <p:spPr/>
        <p:txBody>
          <a:bodyPr/>
          <a:lstStyle/>
          <a:p>
            <a:fld id="{F93D5AA8-9BCC-4B37-AB39-AC6B836827E5}" type="slidenum">
              <a:rPr lang="lv-LV" smtClean="0"/>
              <a:pPr/>
              <a:t>‹#›</a:t>
            </a:fld>
            <a:endParaRPr lang="lv-LV"/>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2306EFA6-FDAA-4CA7-A6C2-EC797A032FB0}" type="datetimeFigureOut">
              <a:rPr lang="lv-LV" smtClean="0"/>
              <a:pPr/>
              <a:t>2017.05.14.</a:t>
            </a:fld>
            <a:endParaRPr lang="lv-LV"/>
          </a:p>
        </p:txBody>
      </p:sp>
      <p:sp>
        <p:nvSpPr>
          <p:cNvPr id="24" name="Footer Placeholder 23"/>
          <p:cNvSpPr>
            <a:spLocks noGrp="1"/>
          </p:cNvSpPr>
          <p:nvPr>
            <p:ph type="ftr" sz="quarter" idx="11"/>
          </p:nvPr>
        </p:nvSpPr>
        <p:spPr/>
        <p:txBody>
          <a:bodyPr/>
          <a:lstStyle/>
          <a:p>
            <a:endParaRPr lang="lv-LV"/>
          </a:p>
        </p:txBody>
      </p:sp>
      <p:sp>
        <p:nvSpPr>
          <p:cNvPr id="7" name="Slide Number Placeholder 6"/>
          <p:cNvSpPr>
            <a:spLocks noGrp="1"/>
          </p:cNvSpPr>
          <p:nvPr>
            <p:ph type="sldNum" sz="quarter" idx="12"/>
          </p:nvPr>
        </p:nvSpPr>
        <p:spPr/>
        <p:txBody>
          <a:bodyPr/>
          <a:lstStyle/>
          <a:p>
            <a:fld id="{F93D5AA8-9BCC-4B37-AB39-AC6B836827E5}" type="slidenum">
              <a:rPr lang="lv-LV" smtClean="0"/>
              <a:pPr/>
              <a:t>‹#›</a:t>
            </a:fld>
            <a:endParaRPr lang="lv-LV"/>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Straight Connector 7"/>
          <p:cNvSpPr>
            <a:spLocks noChangeShapeType="1"/>
          </p:cNvSpPr>
          <p:nvPr/>
        </p:nvSpPr>
        <p:spPr bwMode="auto">
          <a:xfrm>
            <a:off x="514350" y="5849117"/>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Title 11"/>
          <p:cNvSpPr>
            <a:spLocks noGrp="1"/>
          </p:cNvSpPr>
          <p:nvPr>
            <p:ph type="title"/>
          </p:nvPr>
        </p:nvSpPr>
        <p:spPr>
          <a:xfrm>
            <a:off x="457200" y="5486400"/>
            <a:ext cx="8458200" cy="520700"/>
          </a:xfrm>
        </p:spPr>
        <p:txBody>
          <a:bodyPr anchor="ctr"/>
          <a:lstStyle>
            <a:lvl1pPr algn="l">
              <a:buNone/>
              <a:defRPr sz="2000" b="1"/>
            </a:lvl1pPr>
          </a:lstStyle>
          <a:p>
            <a:r>
              <a:rPr kumimoji="0" lang="en-US" smtClean="0"/>
              <a:t>Click to edit Master title style</a:t>
            </a:r>
            <a:endParaRPr kumimoji="0" lang="en-US"/>
          </a:p>
        </p:txBody>
      </p:sp>
      <p:sp>
        <p:nvSpPr>
          <p:cNvPr id="26" name="Text Placeholder 25"/>
          <p:cNvSpPr>
            <a:spLocks noGrp="1"/>
          </p:cNvSpPr>
          <p:nvPr>
            <p:ph type="body" idx="2"/>
          </p:nvPr>
        </p:nvSpPr>
        <p:spPr>
          <a:xfrm>
            <a:off x="457200" y="609600"/>
            <a:ext cx="3008313" cy="4800600"/>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14" name="Content Placeholder 13"/>
          <p:cNvSpPr>
            <a:spLocks noGrp="1"/>
          </p:cNvSpPr>
          <p:nvPr>
            <p:ph sz="half" idx="1"/>
          </p:nvPr>
        </p:nvSpPr>
        <p:spPr>
          <a:xfrm>
            <a:off x="3575050" y="609600"/>
            <a:ext cx="5340350" cy="4800600"/>
          </a:xfrm>
        </p:spPr>
        <p:txBody>
          <a:bodyPr/>
          <a:lstStyle>
            <a:lvl1pPr>
              <a:defRPr sz="3200"/>
            </a:lvl1pPr>
            <a:lvl2pPr>
              <a:defRPr sz="2800"/>
            </a:lvl2pPr>
            <a:lvl3pPr>
              <a:defRPr sz="2400"/>
            </a:lvl3pPr>
            <a:lvl4pPr>
              <a:defRPr sz="2000"/>
            </a:lvl4pPr>
            <a:lvl5pPr>
              <a:defRPr sz="20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5" name="Date Placeholder 24"/>
          <p:cNvSpPr>
            <a:spLocks noGrp="1"/>
          </p:cNvSpPr>
          <p:nvPr>
            <p:ph type="dt" sz="half" idx="10"/>
          </p:nvPr>
        </p:nvSpPr>
        <p:spPr/>
        <p:txBody>
          <a:bodyPr/>
          <a:lstStyle/>
          <a:p>
            <a:fld id="{2306EFA6-FDAA-4CA7-A6C2-EC797A032FB0}" type="datetimeFigureOut">
              <a:rPr lang="lv-LV" smtClean="0"/>
              <a:pPr/>
              <a:t>2017.05.14.</a:t>
            </a:fld>
            <a:endParaRPr lang="lv-LV"/>
          </a:p>
        </p:txBody>
      </p:sp>
      <p:sp>
        <p:nvSpPr>
          <p:cNvPr id="29" name="Footer Placeholder 28"/>
          <p:cNvSpPr>
            <a:spLocks noGrp="1"/>
          </p:cNvSpPr>
          <p:nvPr>
            <p:ph type="ftr" sz="quarter" idx="11"/>
          </p:nvPr>
        </p:nvSpPr>
        <p:spPr/>
        <p:txBody>
          <a:bodyPr/>
          <a:lstStyle/>
          <a:p>
            <a:endParaRPr lang="lv-LV"/>
          </a:p>
        </p:txBody>
      </p:sp>
      <p:sp>
        <p:nvSpPr>
          <p:cNvPr id="7" name="Slide Number Placeholder 6"/>
          <p:cNvSpPr>
            <a:spLocks noGrp="1"/>
          </p:cNvSpPr>
          <p:nvPr>
            <p:ph type="sldNum" sz="quarter" idx="12"/>
          </p:nvPr>
        </p:nvSpPr>
        <p:spPr/>
        <p:txBody>
          <a:bodyPr/>
          <a:lstStyle/>
          <a:p>
            <a:fld id="{F93D5AA8-9BCC-4B37-AB39-AC6B836827E5}" type="slidenum">
              <a:rPr lang="lv-LV" smtClean="0"/>
              <a:pPr/>
              <a:t>‹#›</a:t>
            </a:fld>
            <a:endParaRPr lang="lv-LV"/>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13" name="Picture Placeholder 12"/>
          <p:cNvSpPr>
            <a:spLocks noGrp="1"/>
          </p:cNvSpPr>
          <p:nvPr>
            <p:ph type="pic" idx="1"/>
          </p:nvPr>
        </p:nvSpPr>
        <p:spPr>
          <a:xfrm>
            <a:off x="3505200" y="616634"/>
            <a:ext cx="5029200" cy="3657600"/>
          </a:xfrm>
          <a:solidFill>
            <a:schemeClr val="bg1"/>
          </a:solidFill>
          <a:ln w="6350">
            <a:solidFill>
              <a:schemeClr val="accent1"/>
            </a:solidFill>
          </a:ln>
          <a:effectLst>
            <a:reflection blurRad="1000" stA="49000" endA="500" endPos="10000" dist="900" dir="5400000" sy="-90000" algn="bl" rotWithShape="0"/>
          </a:effectLst>
        </p:spPr>
        <p:txBody>
          <a:bodyPr/>
          <a:lstStyle>
            <a:lvl1pPr marL="0" indent="0">
              <a:buNone/>
              <a:defRPr sz="3200"/>
            </a:lvl1pPr>
          </a:lstStyle>
          <a:p>
            <a:r>
              <a:rPr kumimoji="0" lang="en-US" smtClean="0"/>
              <a:t>Click icon to add picture</a:t>
            </a:r>
            <a:endParaRPr kumimoji="0" lang="en-US" dirty="0"/>
          </a:p>
        </p:txBody>
      </p:sp>
      <p:sp>
        <p:nvSpPr>
          <p:cNvPr id="7" name="Date Placeholder 6"/>
          <p:cNvSpPr>
            <a:spLocks noGrp="1"/>
          </p:cNvSpPr>
          <p:nvPr>
            <p:ph type="dt" sz="half" idx="10"/>
          </p:nvPr>
        </p:nvSpPr>
        <p:spPr/>
        <p:txBody>
          <a:bodyPr/>
          <a:lstStyle/>
          <a:p>
            <a:fld id="{2306EFA6-FDAA-4CA7-A6C2-EC797A032FB0}" type="datetimeFigureOut">
              <a:rPr lang="lv-LV" smtClean="0"/>
              <a:pPr/>
              <a:t>2017.05.14.</a:t>
            </a:fld>
            <a:endParaRPr lang="lv-LV"/>
          </a:p>
        </p:txBody>
      </p:sp>
      <p:sp>
        <p:nvSpPr>
          <p:cNvPr id="5" name="Footer Placeholder 4"/>
          <p:cNvSpPr>
            <a:spLocks noGrp="1"/>
          </p:cNvSpPr>
          <p:nvPr>
            <p:ph type="ftr" sz="quarter" idx="11"/>
          </p:nvPr>
        </p:nvSpPr>
        <p:spPr/>
        <p:txBody>
          <a:bodyPr/>
          <a:lstStyle/>
          <a:p>
            <a:endParaRPr lang="lv-LV"/>
          </a:p>
        </p:txBody>
      </p:sp>
      <p:sp>
        <p:nvSpPr>
          <p:cNvPr id="31" name="Slide Number Placeholder 30"/>
          <p:cNvSpPr>
            <a:spLocks noGrp="1"/>
          </p:cNvSpPr>
          <p:nvPr>
            <p:ph type="sldNum" sz="quarter" idx="12"/>
          </p:nvPr>
        </p:nvSpPr>
        <p:spPr/>
        <p:txBody>
          <a:bodyPr/>
          <a:lstStyle/>
          <a:p>
            <a:fld id="{F93D5AA8-9BCC-4B37-AB39-AC6B836827E5}" type="slidenum">
              <a:rPr lang="lv-LV" smtClean="0"/>
              <a:pPr/>
              <a:t>‹#›</a:t>
            </a:fld>
            <a:endParaRPr lang="lv-LV"/>
          </a:p>
        </p:txBody>
      </p:sp>
      <p:sp>
        <p:nvSpPr>
          <p:cNvPr id="17" name="Title 16"/>
          <p:cNvSpPr>
            <a:spLocks noGrp="1"/>
          </p:cNvSpPr>
          <p:nvPr>
            <p:ph type="title"/>
          </p:nvPr>
        </p:nvSpPr>
        <p:spPr>
          <a:xfrm>
            <a:off x="381000" y="4993760"/>
            <a:ext cx="5867400" cy="522288"/>
          </a:xfrm>
        </p:spPr>
        <p:txBody>
          <a:bodyPr anchor="ctr"/>
          <a:lstStyle>
            <a:lvl1pPr algn="l">
              <a:buNone/>
              <a:defRPr sz="2000" b="1"/>
            </a:lvl1pPr>
          </a:lstStyle>
          <a:p>
            <a:r>
              <a:rPr kumimoji="0" lang="en-US" smtClean="0"/>
              <a:t>Click to edit Master title style</a:t>
            </a:r>
            <a:endParaRPr kumimoji="0" lang="en-US"/>
          </a:p>
        </p:txBody>
      </p:sp>
      <p:sp>
        <p:nvSpPr>
          <p:cNvPr id="26" name="Text Placeholder 25"/>
          <p:cNvSpPr>
            <a:spLocks noGrp="1"/>
          </p:cNvSpPr>
          <p:nvPr>
            <p:ph type="body" sz="half" idx="2"/>
          </p:nvPr>
        </p:nvSpPr>
        <p:spPr>
          <a:xfrm>
            <a:off x="381000" y="5533218"/>
            <a:ext cx="5867400" cy="768350"/>
          </a:xfrm>
        </p:spPr>
        <p:txBody>
          <a:bodyPr lIns="109728" tIns="0"/>
          <a:lstStyle>
            <a:lvl1pPr marL="0" indent="0">
              <a:buNone/>
              <a:defRPr sz="14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8" name="Text Placeholder 7"/>
          <p:cNvSpPr>
            <a:spLocks noGrp="1"/>
          </p:cNvSpPr>
          <p:nvPr>
            <p:ph type="body" idx="1"/>
          </p:nvPr>
        </p:nvSpPr>
        <p:spPr>
          <a:xfrm>
            <a:off x="304800" y="1554162"/>
            <a:ext cx="8686800" cy="4525963"/>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1" name="Date Placeholder 10"/>
          <p:cNvSpPr>
            <a:spLocks noGrp="1"/>
          </p:cNvSpPr>
          <p:nvPr>
            <p:ph type="dt" sz="half" idx="2"/>
          </p:nvPr>
        </p:nvSpPr>
        <p:spPr>
          <a:xfrm>
            <a:off x="6477000" y="76200"/>
            <a:ext cx="2514600" cy="288925"/>
          </a:xfrm>
          <a:prstGeom prst="rect">
            <a:avLst/>
          </a:prstGeom>
        </p:spPr>
        <p:txBody>
          <a:bodyPr vert="horz"/>
          <a:lstStyle>
            <a:lvl1pPr algn="l" eaLnBrk="1" latinLnBrk="0" hangingPunct="1">
              <a:defRPr kumimoji="0" sz="1200">
                <a:solidFill>
                  <a:schemeClr val="accent1">
                    <a:shade val="75000"/>
                  </a:schemeClr>
                </a:solidFill>
              </a:defRPr>
            </a:lvl1pPr>
          </a:lstStyle>
          <a:p>
            <a:fld id="{2306EFA6-FDAA-4CA7-A6C2-EC797A032FB0}" type="datetimeFigureOut">
              <a:rPr lang="lv-LV" smtClean="0"/>
              <a:pPr/>
              <a:t>2017.05.14.</a:t>
            </a:fld>
            <a:endParaRPr lang="lv-LV"/>
          </a:p>
        </p:txBody>
      </p:sp>
      <p:sp>
        <p:nvSpPr>
          <p:cNvPr id="28" name="Footer Placeholder 27"/>
          <p:cNvSpPr>
            <a:spLocks noGrp="1"/>
          </p:cNvSpPr>
          <p:nvPr>
            <p:ph type="ftr" sz="quarter" idx="3"/>
          </p:nvPr>
        </p:nvSpPr>
        <p:spPr>
          <a:xfrm>
            <a:off x="3124200" y="76200"/>
            <a:ext cx="3352800" cy="288925"/>
          </a:xfrm>
          <a:prstGeom prst="rect">
            <a:avLst/>
          </a:prstGeom>
        </p:spPr>
        <p:txBody>
          <a:bodyPr vert="horz"/>
          <a:lstStyle>
            <a:lvl1pPr algn="r" eaLnBrk="1" latinLnBrk="0" hangingPunct="1">
              <a:defRPr kumimoji="0" sz="1200">
                <a:solidFill>
                  <a:schemeClr val="accent1">
                    <a:shade val="75000"/>
                  </a:schemeClr>
                </a:solidFill>
              </a:defRPr>
            </a:lvl1pPr>
          </a:lstStyle>
          <a:p>
            <a:endParaRPr lang="lv-LV"/>
          </a:p>
        </p:txBody>
      </p:sp>
      <p:sp>
        <p:nvSpPr>
          <p:cNvPr id="5" name="Slide Number Placeholder 4"/>
          <p:cNvSpPr>
            <a:spLocks noGrp="1"/>
          </p:cNvSpPr>
          <p:nvPr>
            <p:ph type="sldNum" sz="quarter" idx="4"/>
          </p:nvPr>
        </p:nvSpPr>
        <p:spPr>
          <a:xfrm>
            <a:off x="8229600" y="6477000"/>
            <a:ext cx="762000" cy="244475"/>
          </a:xfrm>
          <a:prstGeom prst="rect">
            <a:avLst/>
          </a:prstGeom>
        </p:spPr>
        <p:txBody>
          <a:bodyPr vert="horz"/>
          <a:lstStyle>
            <a:lvl1pPr algn="r" eaLnBrk="1" latinLnBrk="0" hangingPunct="1">
              <a:defRPr kumimoji="0" sz="1200">
                <a:solidFill>
                  <a:schemeClr val="accent1">
                    <a:shade val="75000"/>
                  </a:schemeClr>
                </a:solidFill>
              </a:defRPr>
            </a:lvl1pPr>
          </a:lstStyle>
          <a:p>
            <a:fld id="{F93D5AA8-9BCC-4B37-AB39-AC6B836827E5}" type="slidenum">
              <a:rPr lang="lv-LV" smtClean="0"/>
              <a:pPr/>
              <a:t>‹#›</a:t>
            </a:fld>
            <a:endParaRPr lang="lv-LV"/>
          </a:p>
        </p:txBody>
      </p:sp>
      <p:sp>
        <p:nvSpPr>
          <p:cNvPr id="10" name="Title Placeholder 9"/>
          <p:cNvSpPr>
            <a:spLocks noGrp="1"/>
          </p:cNvSpPr>
          <p:nvPr>
            <p:ph type="title"/>
          </p:nvPr>
        </p:nvSpPr>
        <p:spPr>
          <a:xfrm>
            <a:off x="304800" y="457200"/>
            <a:ext cx="8686800" cy="838200"/>
          </a:xfrm>
          <a:prstGeom prst="rect">
            <a:avLst/>
          </a:prstGeom>
        </p:spPr>
        <p:txBody>
          <a:bodyPr vert="horz" anchor="ctr">
            <a:normAutofit/>
          </a:bodyPr>
          <a:lstStyle/>
          <a:p>
            <a:r>
              <a:rPr kumimoji="0" lang="en-US" smtClean="0"/>
              <a:t>Click to edit Master title style</a:t>
            </a:r>
            <a:endParaRPr kumimoji="0" lang="en-US"/>
          </a:p>
        </p:txBody>
      </p:sp>
      <p:sp>
        <p:nvSpPr>
          <p:cNvPr id="9" name="Straight Connector 8"/>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Straight Connector 11"/>
          <p:cNvSpPr>
            <a:spLocks noChangeShapeType="1"/>
          </p:cNvSpPr>
          <p:nvPr/>
        </p:nvSpPr>
        <p:spPr bwMode="auto">
          <a:xfrm>
            <a:off x="514350" y="1057986"/>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rtl="0"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p:titleStyle>
    <p:bodyStyle>
      <a:lvl1pPr marL="342900" indent="-342900" algn="l" rtl="0" eaLnBrk="1" latinLnBrk="0" hangingPunct="1">
        <a:spcBef>
          <a:spcPct val="20000"/>
        </a:spcBef>
        <a:buClr>
          <a:schemeClr val="accent1"/>
        </a:buClr>
        <a:buSzPct val="70000"/>
        <a:buFont typeface="Wingdings 2"/>
        <a:buChar char=""/>
        <a:defRPr kumimoji="0" sz="3200" kern="1200">
          <a:solidFill>
            <a:schemeClr val="tx2"/>
          </a:solidFill>
          <a:latin typeface="+mn-lt"/>
          <a:ea typeface="+mn-ea"/>
          <a:cs typeface="+mn-cs"/>
        </a:defRPr>
      </a:lvl1pPr>
      <a:lvl2pPr marL="742950" indent="-285750" algn="l" rtl="0" eaLnBrk="1" latinLnBrk="0" hangingPunct="1">
        <a:spcBef>
          <a:spcPct val="20000"/>
        </a:spcBef>
        <a:buClr>
          <a:schemeClr val="accent1"/>
        </a:buClr>
        <a:buSzPct val="70000"/>
        <a:buFont typeface="Wingdings 2"/>
        <a:buChar char=""/>
        <a:defRPr kumimoji="0" sz="2800" kern="1200">
          <a:solidFill>
            <a:schemeClr val="tx2"/>
          </a:solidFill>
          <a:latin typeface="+mn-lt"/>
          <a:ea typeface="+mn-ea"/>
          <a:cs typeface="+mn-cs"/>
        </a:defRPr>
      </a:lvl2pPr>
      <a:lvl3pPr marL="1143000" indent="-228600" algn="l" rtl="0" eaLnBrk="1" latinLnBrk="0" hangingPunct="1">
        <a:spcBef>
          <a:spcPct val="20000"/>
        </a:spcBef>
        <a:buClr>
          <a:schemeClr val="accent1"/>
        </a:buClr>
        <a:buSzPct val="70000"/>
        <a:buFont typeface="Wingdings 2"/>
        <a:buChar char=""/>
        <a:defRPr kumimoji="0" sz="2400" kern="1200">
          <a:solidFill>
            <a:schemeClr val="tx2"/>
          </a:solidFill>
          <a:latin typeface="+mn-lt"/>
          <a:ea typeface="+mn-ea"/>
          <a:cs typeface="+mn-cs"/>
        </a:defRPr>
      </a:lvl3pPr>
      <a:lvl4pPr marL="1600200" indent="-228600" algn="l" rtl="0" eaLnBrk="1" latinLnBrk="0" hangingPunct="1">
        <a:spcBef>
          <a:spcPct val="20000"/>
        </a:spcBef>
        <a:buClr>
          <a:schemeClr val="accent1"/>
        </a:buClr>
        <a:buSzPct val="70000"/>
        <a:buFont typeface="Wingdings 2"/>
        <a:buChar char=""/>
        <a:defRPr kumimoji="0" sz="2000" kern="1200">
          <a:solidFill>
            <a:schemeClr val="tx2"/>
          </a:solidFill>
          <a:latin typeface="+mn-lt"/>
          <a:ea typeface="+mn-ea"/>
          <a:cs typeface="+mn-cs"/>
        </a:defRPr>
      </a:lvl4pPr>
      <a:lvl5pPr marL="20574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www.gutenberg.org/cache/epub/17445/pg17445-images.html" TargetMode="External"/><Relationship Id="rId2" Type="http://schemas.openxmlformats.org/officeDocument/2006/relationships/hyperlink" Target="https://examplewordpresscom1500.wordpress.com/2015/11/06/andrejs-pumpurs-lacplesis/" TargetMode="Externa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4.xml"/><Relationship Id="rId5" Type="http://schemas.openxmlformats.org/officeDocument/2006/relationships/image" Target="../media/image16.jpeg"/><Relationship Id="rId4" Type="http://schemas.openxmlformats.org/officeDocument/2006/relationships/image" Target="../media/image15.jpeg"/></Relationships>
</file>

<file path=ppt/slides/_rels/slide24.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4.xml"/><Relationship Id="rId5" Type="http://schemas.openxmlformats.org/officeDocument/2006/relationships/image" Target="../media/image16.jpeg"/><Relationship Id="rId4" Type="http://schemas.openxmlformats.org/officeDocument/2006/relationships/image" Target="../media/image15.jpeg"/></Relationships>
</file>

<file path=ppt/slides/_rels/slide25.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4.xml"/><Relationship Id="rId5" Type="http://schemas.openxmlformats.org/officeDocument/2006/relationships/image" Target="../media/image16.jpeg"/><Relationship Id="rId4" Type="http://schemas.openxmlformats.org/officeDocument/2006/relationships/image" Target="../media/image15.jpeg"/></Relationships>
</file>

<file path=ppt/slides/_rels/slide26.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4.xml"/><Relationship Id="rId5" Type="http://schemas.openxmlformats.org/officeDocument/2006/relationships/image" Target="../media/image16.jpeg"/><Relationship Id="rId4" Type="http://schemas.openxmlformats.org/officeDocument/2006/relationships/image" Target="../media/image15.jpeg"/></Relationships>
</file>

<file path=ppt/slides/_rels/slide27.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3" Type="http://schemas.openxmlformats.org/officeDocument/2006/relationships/hyperlink" Target="http://www.gutenberg.org/cache/epub/17445/pg17445-images.html" TargetMode="External"/><Relationship Id="rId2" Type="http://schemas.openxmlformats.org/officeDocument/2006/relationships/hyperlink" Target="https://examplewordpresscom1500.wordpress.com/2015/11/06/andrejs-pumpurs-lacplesis/" TargetMode="Externa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802631"/>
          </a:xfrm>
        </p:spPr>
        <p:txBody>
          <a:bodyPr>
            <a:normAutofit/>
          </a:bodyPr>
          <a:lstStyle/>
          <a:p>
            <a:r>
              <a:rPr lang="lv-LV" dirty="0" smtClean="0"/>
              <a:t/>
            </a:r>
            <a:br>
              <a:rPr lang="lv-LV" dirty="0" smtClean="0"/>
            </a:br>
            <a:r>
              <a:rPr lang="lv-LV" dirty="0" smtClean="0"/>
              <a:t/>
            </a:r>
            <a:br>
              <a:rPr lang="lv-LV" dirty="0" smtClean="0"/>
            </a:br>
            <a:r>
              <a:rPr lang="lv-LV" dirty="0" smtClean="0"/>
              <a:t>Literary genres</a:t>
            </a:r>
            <a:endParaRPr lang="lv-LV" dirty="0"/>
          </a:p>
        </p:txBody>
      </p:sp>
      <p:sp>
        <p:nvSpPr>
          <p:cNvPr id="3" name="Subtitle 2"/>
          <p:cNvSpPr>
            <a:spLocks noGrp="1"/>
          </p:cNvSpPr>
          <p:nvPr>
            <p:ph type="subTitle" idx="1"/>
          </p:nvPr>
        </p:nvSpPr>
        <p:spPr/>
        <p:txBody>
          <a:bodyPr/>
          <a:lstStyle/>
          <a:p>
            <a:endParaRPr lang="lv-LV" dirty="0" smtClean="0"/>
          </a:p>
          <a:p>
            <a:r>
              <a:rPr lang="lv-LV" dirty="0" smtClean="0"/>
              <a:t>Laura Hofmane, Latvia</a:t>
            </a:r>
            <a:endParaRPr lang="lv-LV" dirty="0"/>
          </a:p>
        </p:txBody>
      </p:sp>
      <p:pic>
        <p:nvPicPr>
          <p:cNvPr id="4" name="Picture 3"/>
          <p:cNvPicPr/>
          <p:nvPr/>
        </p:nvPicPr>
        <p:blipFill>
          <a:blip r:embed="rId2" cstate="print"/>
          <a:srcRect/>
          <a:stretch>
            <a:fillRect/>
          </a:stretch>
        </p:blipFill>
        <p:spPr bwMode="auto">
          <a:xfrm>
            <a:off x="1214414" y="1142984"/>
            <a:ext cx="1841648" cy="510362"/>
          </a:xfrm>
          <a:prstGeom prst="rect">
            <a:avLst/>
          </a:prstGeom>
          <a:noFill/>
          <a:ln w="9525">
            <a:noFill/>
            <a:miter lim="800000"/>
            <a:headEnd/>
            <a:tailEnd/>
          </a:ln>
        </p:spPr>
      </p:pic>
      <p:pic>
        <p:nvPicPr>
          <p:cNvPr id="5" name="Picture 4" descr="Erasmus Middle Routes profila bilde"/>
          <p:cNvPicPr/>
          <p:nvPr/>
        </p:nvPicPr>
        <p:blipFill>
          <a:blip r:embed="rId3" cstate="print"/>
          <a:srcRect/>
          <a:stretch>
            <a:fillRect/>
          </a:stretch>
        </p:blipFill>
        <p:spPr bwMode="auto">
          <a:xfrm>
            <a:off x="6429388" y="1142984"/>
            <a:ext cx="1178619" cy="1178619"/>
          </a:xfrm>
          <a:prstGeom prst="rect">
            <a:avLst/>
          </a:prstGeom>
          <a:noFill/>
          <a:ln w="9525">
            <a:noFill/>
            <a:miter lim="800000"/>
            <a:headEnd/>
            <a:tailEnd/>
          </a:ln>
        </p:spPr>
      </p:pic>
      <p:sp>
        <p:nvSpPr>
          <p:cNvPr id="27649" name="Rectangle 1"/>
          <p:cNvSpPr>
            <a:spLocks noChangeArrowheads="1"/>
          </p:cNvSpPr>
          <p:nvPr/>
        </p:nvSpPr>
        <p:spPr bwMode="auto">
          <a:xfrm>
            <a:off x="2643174" y="1643050"/>
            <a:ext cx="3571900" cy="60016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1"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“GREAT ROUTES IN THE MIDDLE AGE AND THEIR SYMBOLOGY”</a:t>
            </a:r>
            <a:endParaRPr kumimoji="0" lang="en-GB" sz="1100" b="1" i="0" u="none" strike="noStrike" cap="none" normalizeH="0" baseline="0" dirty="0" smtClean="0">
              <a:ln>
                <a:noFill/>
              </a:ln>
              <a:solidFill>
                <a:schemeClr val="tx1"/>
              </a:solidFill>
              <a:effectLst/>
              <a:latin typeface="Arial" pitchFamily="34" charset="0"/>
              <a:ea typeface="Calibri" pitchFamily="34"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GB" sz="1100" b="1" i="0" u="none" strike="noStrike" cap="none" normalizeH="0" baseline="0" dirty="0" smtClean="0">
                <a:ln>
                  <a:noFill/>
                </a:ln>
                <a:solidFill>
                  <a:schemeClr val="tx1"/>
                </a:solidFill>
                <a:effectLst/>
                <a:latin typeface="Arial" pitchFamily="34" charset="0"/>
                <a:ea typeface="Calibri" pitchFamily="34" charset="0"/>
                <a:cs typeface="Times New Roman" pitchFamily="18" charset="0"/>
              </a:rPr>
              <a:t>Nr. 2016-1-ES01-KA219-025035_3</a:t>
            </a:r>
            <a:r>
              <a:rPr kumimoji="0" lang="lv-LV" sz="800" b="0" i="0" u="none" strike="noStrike" cap="none" normalizeH="0" baseline="0" dirty="0" smtClean="0">
                <a:ln>
                  <a:noFill/>
                </a:ln>
                <a:solidFill>
                  <a:schemeClr val="tx1"/>
                </a:solidFill>
                <a:effectLst/>
                <a:latin typeface="Arial" pitchFamily="34" charset="0"/>
                <a:cs typeface="Arial" pitchFamily="34" charset="0"/>
              </a:rPr>
              <a:t> </a:t>
            </a:r>
            <a:endParaRPr kumimoji="0" lang="lv-LV" sz="1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lv-LV" sz="1050" b="1" dirty="0" smtClean="0">
                <a:latin typeface="Arial" pitchFamily="34" charset="0"/>
                <a:cs typeface="Arial" pitchFamily="34" charset="0"/>
              </a:rPr>
              <a:t>”</a:t>
            </a:r>
            <a:endParaRPr lang="lv-LV" sz="1050" b="1" dirty="0"/>
          </a:p>
        </p:txBody>
      </p:sp>
      <p:sp>
        <p:nvSpPr>
          <p:cNvPr id="5" name="Content Placeholder 4"/>
          <p:cNvSpPr>
            <a:spLocks noGrp="1"/>
          </p:cNvSpPr>
          <p:nvPr>
            <p:ph sz="half" idx="1"/>
          </p:nvPr>
        </p:nvSpPr>
        <p:spPr>
          <a:xfrm>
            <a:off x="457200" y="1268760"/>
            <a:ext cx="4042792" cy="4857403"/>
          </a:xfrm>
        </p:spPr>
        <p:txBody>
          <a:bodyPr>
            <a:normAutofit fontScale="25000" lnSpcReduction="20000"/>
          </a:bodyPr>
          <a:lstStyle/>
          <a:p>
            <a:r>
              <a:rPr lang="lv-LV" dirty="0" smtClean="0">
                <a:latin typeface="Arial" pitchFamily="34" charset="0"/>
                <a:cs typeface="Arial" pitchFamily="34" charset="0"/>
              </a:rPr>
              <a:t>Daugavā tur apakš salas,</a:t>
            </a:r>
          </a:p>
          <a:p>
            <a:r>
              <a:rPr lang="lv-LV" sz="4800" dirty="0" smtClean="0">
                <a:latin typeface="Arial" pitchFamily="34" charset="0"/>
                <a:cs typeface="Arial" pitchFamily="34" charset="0"/>
              </a:rPr>
              <a:t>Tuvu klāt pie Lielvārdes.</a:t>
            </a:r>
          </a:p>
          <a:p>
            <a:r>
              <a:rPr lang="lv-LV" sz="4800" dirty="0" err="1" smtClean="0">
                <a:latin typeface="Arial" pitchFamily="34" charset="0"/>
                <a:cs typeface="Arial" pitchFamily="34" charset="0"/>
              </a:rPr>
              <a:t>Laik</a:t>
            </a:r>
            <a:r>
              <a:rPr lang="lv-LV" sz="4800" dirty="0" smtClean="0">
                <a:latin typeface="Arial" pitchFamily="34" charset="0"/>
                <a:cs typeface="Arial" pitchFamily="34" charset="0"/>
              </a:rPr>
              <a:t>' no laika laivinieki,</a:t>
            </a:r>
          </a:p>
          <a:p>
            <a:r>
              <a:rPr lang="lv-LV" sz="4800" dirty="0" smtClean="0">
                <a:latin typeface="Arial" pitchFamily="34" charset="0"/>
                <a:cs typeface="Arial" pitchFamily="34" charset="0"/>
              </a:rPr>
              <a:t>Braukdami pa Daugavu,</a:t>
            </a:r>
          </a:p>
          <a:p>
            <a:r>
              <a:rPr lang="lv-LV" sz="4800" dirty="0" smtClean="0">
                <a:latin typeface="Arial" pitchFamily="34" charset="0"/>
                <a:cs typeface="Arial" pitchFamily="34" charset="0"/>
              </a:rPr>
              <a:t>Pusnaktī redz divus vīrus</a:t>
            </a:r>
          </a:p>
          <a:p>
            <a:r>
              <a:rPr lang="lv-LV" sz="4800" dirty="0" smtClean="0">
                <a:latin typeface="Arial" pitchFamily="34" charset="0"/>
                <a:cs typeface="Arial" pitchFamily="34" charset="0"/>
              </a:rPr>
              <a:t>Stāvā krastā cīkstoties;</a:t>
            </a:r>
          </a:p>
          <a:p>
            <a:r>
              <a:rPr lang="lv-LV" sz="4800" dirty="0" smtClean="0">
                <a:latin typeface="Arial" pitchFamily="34" charset="0"/>
                <a:cs typeface="Arial" pitchFamily="34" charset="0"/>
              </a:rPr>
              <a:t>Pa to laiku piles drupās</a:t>
            </a:r>
          </a:p>
          <a:p>
            <a:r>
              <a:rPr lang="lv-LV" sz="4800" dirty="0" smtClean="0">
                <a:latin typeface="Arial" pitchFamily="34" charset="0"/>
                <a:cs typeface="Arial" pitchFamily="34" charset="0"/>
              </a:rPr>
              <a:t>Atspīd it kā </a:t>
            </a:r>
            <a:r>
              <a:rPr lang="lv-LV" sz="4800" dirty="0" err="1" smtClean="0">
                <a:latin typeface="Arial" pitchFamily="34" charset="0"/>
                <a:cs typeface="Arial" pitchFamily="34" charset="0"/>
              </a:rPr>
              <a:t>uguntiņš</a:t>
            </a:r>
            <a:r>
              <a:rPr lang="lv-LV" sz="4800" dirty="0" smtClean="0">
                <a:latin typeface="Arial" pitchFamily="34" charset="0"/>
                <a:cs typeface="Arial" pitchFamily="34" charset="0"/>
              </a:rPr>
              <a:t>.</a:t>
            </a:r>
          </a:p>
          <a:p>
            <a:r>
              <a:rPr lang="lv-LV" sz="4800" dirty="0" smtClean="0">
                <a:latin typeface="Arial" pitchFamily="34" charset="0"/>
                <a:cs typeface="Arial" pitchFamily="34" charset="0"/>
              </a:rPr>
              <a:t>Divi vīri cīnīdamies</a:t>
            </a:r>
          </a:p>
          <a:p>
            <a:r>
              <a:rPr lang="lv-LV" sz="4800" dirty="0" smtClean="0">
                <a:latin typeface="Arial" pitchFamily="34" charset="0"/>
                <a:cs typeface="Arial" pitchFamily="34" charset="0"/>
              </a:rPr>
              <a:t>Pienāk pašā krastmalā,</a:t>
            </a:r>
          </a:p>
          <a:p>
            <a:r>
              <a:rPr lang="lv-LV" sz="4800" dirty="0" smtClean="0">
                <a:latin typeface="Arial" pitchFamily="34" charset="0"/>
                <a:cs typeface="Arial" pitchFamily="34" charset="0"/>
              </a:rPr>
              <a:t>Kamēr beidzot tie no krasta</a:t>
            </a:r>
          </a:p>
          <a:p>
            <a:r>
              <a:rPr lang="lv-LV" sz="4800" dirty="0" smtClean="0">
                <a:latin typeface="Arial" pitchFamily="34" charset="0"/>
                <a:cs typeface="Arial" pitchFamily="34" charset="0"/>
              </a:rPr>
              <a:t>Ūdens dzelmē iegāžas;</a:t>
            </a:r>
          </a:p>
          <a:p>
            <a:r>
              <a:rPr lang="lv-LV" sz="4800" dirty="0" smtClean="0">
                <a:latin typeface="Arial" pitchFamily="34" charset="0"/>
                <a:cs typeface="Arial" pitchFamily="34" charset="0"/>
              </a:rPr>
              <a:t>Gaudu kliedziens atskan pilī,</a:t>
            </a:r>
          </a:p>
          <a:p>
            <a:r>
              <a:rPr lang="lv-LV" sz="4800" dirty="0" smtClean="0">
                <a:latin typeface="Arial" pitchFamily="34" charset="0"/>
                <a:cs typeface="Arial" pitchFamily="34" charset="0"/>
              </a:rPr>
              <a:t>Nodziest uguns gaismiņa.</a:t>
            </a:r>
          </a:p>
          <a:p>
            <a:r>
              <a:rPr lang="lv-LV" sz="4800" dirty="0" smtClean="0">
                <a:latin typeface="Arial" pitchFamily="34" charset="0"/>
                <a:cs typeface="Arial" pitchFamily="34" charset="0"/>
              </a:rPr>
              <a:t>Tas ir </a:t>
            </a:r>
            <a:r>
              <a:rPr lang="lv-LV" sz="4800" dirty="0" err="1" smtClean="0">
                <a:latin typeface="Arial" pitchFamily="34" charset="0"/>
                <a:cs typeface="Arial" pitchFamily="34" charset="0"/>
              </a:rPr>
              <a:t>Lāčplēs's</a:t>
            </a:r>
            <a:r>
              <a:rPr lang="lv-LV" sz="4800" dirty="0" smtClean="0">
                <a:latin typeface="Arial" pitchFamily="34" charset="0"/>
                <a:cs typeface="Arial" pitchFamily="34" charset="0"/>
              </a:rPr>
              <a:t>, kas te cīkstas</a:t>
            </a:r>
          </a:p>
          <a:p>
            <a:r>
              <a:rPr lang="lv-LV" sz="4800" dirty="0" smtClean="0">
                <a:latin typeface="Arial" pitchFamily="34" charset="0"/>
                <a:cs typeface="Arial" pitchFamily="34" charset="0"/>
              </a:rPr>
              <a:t>Vēl ar svešo naidnieku,</a:t>
            </a:r>
          </a:p>
          <a:p>
            <a:r>
              <a:rPr lang="lv-LV" sz="4800" dirty="0" smtClean="0">
                <a:latin typeface="Arial" pitchFamily="34" charset="0"/>
                <a:cs typeface="Arial" pitchFamily="34" charset="0"/>
              </a:rPr>
              <a:t>Laimdota tur pili skatās,</a:t>
            </a:r>
          </a:p>
          <a:p>
            <a:r>
              <a:rPr lang="lv-LV" sz="4800" dirty="0" smtClean="0">
                <a:latin typeface="Arial" pitchFamily="34" charset="0"/>
                <a:cs typeface="Arial" pitchFamily="34" charset="0"/>
              </a:rPr>
              <a:t>Gaida, kamēr uzvarēs.</a:t>
            </a:r>
          </a:p>
          <a:p>
            <a:r>
              <a:rPr lang="lv-LV" sz="4800" dirty="0" smtClean="0">
                <a:latin typeface="Arial" pitchFamily="34" charset="0"/>
                <a:cs typeface="Arial" pitchFamily="34" charset="0"/>
              </a:rPr>
              <a:t>Un ar reizi nāks tas brīdis,</a:t>
            </a:r>
          </a:p>
          <a:p>
            <a:r>
              <a:rPr lang="lv-LV" sz="4800" dirty="0" smtClean="0">
                <a:latin typeface="Arial" pitchFamily="34" charset="0"/>
                <a:cs typeface="Arial" pitchFamily="34" charset="0"/>
              </a:rPr>
              <a:t>Kad viņš savu naidnieku,</a:t>
            </a:r>
          </a:p>
          <a:p>
            <a:r>
              <a:rPr lang="lv-LV" sz="4800" dirty="0" smtClean="0">
                <a:latin typeface="Arial" pitchFamily="34" charset="0"/>
                <a:cs typeface="Arial" pitchFamily="34" charset="0"/>
              </a:rPr>
              <a:t>Vienu pašu lejā grūdis,</a:t>
            </a:r>
          </a:p>
          <a:p>
            <a:r>
              <a:rPr lang="lv-LV" sz="4800" dirty="0" smtClean="0">
                <a:latin typeface="Arial" pitchFamily="34" charset="0"/>
                <a:cs typeface="Arial" pitchFamily="34" charset="0"/>
              </a:rPr>
              <a:t>Noslīcinās atvarā, -</a:t>
            </a:r>
          </a:p>
          <a:p>
            <a:r>
              <a:rPr lang="lv-LV" sz="4800" dirty="0" smtClean="0">
                <a:latin typeface="Arial" pitchFamily="34" charset="0"/>
                <a:cs typeface="Arial" pitchFamily="34" charset="0"/>
              </a:rPr>
              <a:t>Tad zels tautai jauni laiki,</a:t>
            </a:r>
          </a:p>
          <a:p>
            <a:r>
              <a:rPr lang="lv-LV" sz="4800" dirty="0" smtClean="0">
                <a:latin typeface="Arial" pitchFamily="34" charset="0"/>
                <a:cs typeface="Arial" pitchFamily="34" charset="0"/>
              </a:rPr>
              <a:t>Tad būs viņa svabada!</a:t>
            </a:r>
          </a:p>
          <a:p>
            <a:endParaRPr lang="lv-LV" sz="4800" dirty="0" smtClean="0">
              <a:latin typeface="Arial" pitchFamily="34" charset="0"/>
              <a:cs typeface="Arial" pitchFamily="34" charset="0"/>
            </a:endParaRPr>
          </a:p>
          <a:p>
            <a:endParaRPr lang="lv-LV" sz="4800" dirty="0" smtClean="0">
              <a:latin typeface="Arial" pitchFamily="34" charset="0"/>
              <a:cs typeface="Arial" pitchFamily="34" charset="0"/>
            </a:endParaRPr>
          </a:p>
          <a:p>
            <a:r>
              <a:rPr lang="lv-LV" sz="4800" dirty="0" smtClean="0">
                <a:latin typeface="Arial" pitchFamily="34" charset="0"/>
                <a:cs typeface="Arial" pitchFamily="34" charset="0"/>
              </a:rPr>
              <a:t>A</a:t>
            </a:r>
            <a:r>
              <a:rPr lang="lv-LV" sz="4800" dirty="0" smtClean="0">
                <a:latin typeface="Arial" pitchFamily="34" charset="0"/>
                <a:cs typeface="Arial" pitchFamily="34" charset="0"/>
              </a:rPr>
              <a:t>. Pumpurs “Lāčplēsis”. ”Epilogs </a:t>
            </a:r>
            <a:r>
              <a:rPr lang="lv-LV" dirty="0" smtClean="0">
                <a:latin typeface="Arial" pitchFamily="34" charset="0"/>
                <a:cs typeface="Arial" pitchFamily="34" charset="0"/>
              </a:rPr>
              <a:t>.</a:t>
            </a:r>
          </a:p>
          <a:p>
            <a:r>
              <a:rPr lang="lv-LV" dirty="0" smtClean="0">
                <a:hlinkClick r:id="rId2"/>
              </a:rPr>
              <a:t>https</a:t>
            </a:r>
            <a:r>
              <a:rPr lang="lv-LV" sz="4300" dirty="0" smtClean="0">
                <a:hlinkClick r:id="rId2"/>
              </a:rPr>
              <a:t>://examplewordpresscom1500.wordpress.com/2015/11/06/andrejs-pumpurs-lacplesis/</a:t>
            </a:r>
            <a:endParaRPr lang="lv-LV" sz="4300" dirty="0" smtClean="0">
              <a:latin typeface="Arial" pitchFamily="34" charset="0"/>
              <a:cs typeface="Arial" pitchFamily="34" charset="0"/>
            </a:endParaRPr>
          </a:p>
          <a:p>
            <a:endParaRPr lang="lv-LV" dirty="0"/>
          </a:p>
        </p:txBody>
      </p:sp>
      <p:sp>
        <p:nvSpPr>
          <p:cNvPr id="6" name="Content Placeholder 5"/>
          <p:cNvSpPr>
            <a:spLocks noGrp="1"/>
          </p:cNvSpPr>
          <p:nvPr>
            <p:ph sz="half" idx="2"/>
          </p:nvPr>
        </p:nvSpPr>
        <p:spPr>
          <a:xfrm>
            <a:off x="4648200" y="1340768"/>
            <a:ext cx="4038600" cy="5517232"/>
          </a:xfrm>
        </p:spPr>
        <p:txBody>
          <a:bodyPr>
            <a:normAutofit fontScale="25000" lnSpcReduction="20000"/>
          </a:bodyPr>
          <a:lstStyle/>
          <a:p>
            <a:r>
              <a:rPr lang="lv-LV" sz="5600" b="1" dirty="0" err="1" smtClean="0">
                <a:latin typeface="Arial" pitchFamily="34" charset="0"/>
                <a:cs typeface="Arial" pitchFamily="34" charset="0"/>
              </a:rPr>
              <a:t>From</a:t>
            </a:r>
            <a:r>
              <a:rPr lang="lv-LV" sz="5600" b="1" dirty="0" smtClean="0">
                <a:latin typeface="Arial" pitchFamily="34" charset="0"/>
                <a:cs typeface="Arial" pitchFamily="34" charset="0"/>
              </a:rPr>
              <a:t> </a:t>
            </a:r>
            <a:r>
              <a:rPr lang="lv-LV" sz="5600" b="1" dirty="0" err="1" smtClean="0">
                <a:latin typeface="Arial" pitchFamily="34" charset="0"/>
                <a:cs typeface="Arial" pitchFamily="34" charset="0"/>
              </a:rPr>
              <a:t>time</a:t>
            </a:r>
            <a:r>
              <a:rPr lang="lv-LV" sz="5600" b="1" dirty="0" smtClean="0">
                <a:latin typeface="Arial" pitchFamily="34" charset="0"/>
                <a:cs typeface="Arial" pitchFamily="34" charset="0"/>
              </a:rPr>
              <a:t> to </a:t>
            </a:r>
            <a:r>
              <a:rPr lang="lv-LV" sz="5600" b="1" dirty="0" err="1" smtClean="0">
                <a:latin typeface="Arial" pitchFamily="34" charset="0"/>
                <a:cs typeface="Arial" pitchFamily="34" charset="0"/>
              </a:rPr>
              <a:t>time</a:t>
            </a:r>
            <a:r>
              <a:rPr lang="lv-LV" sz="5600" b="1" dirty="0" smtClean="0">
                <a:latin typeface="Arial" pitchFamily="34" charset="0"/>
                <a:cs typeface="Arial" pitchFamily="34" charset="0"/>
              </a:rPr>
              <a:t>, </a:t>
            </a:r>
            <a:r>
              <a:rPr lang="lv-LV" sz="5600" b="1" dirty="0" err="1" smtClean="0">
                <a:latin typeface="Arial" pitchFamily="34" charset="0"/>
                <a:cs typeface="Arial" pitchFamily="34" charset="0"/>
              </a:rPr>
              <a:t>late</a:t>
            </a:r>
            <a:r>
              <a:rPr lang="lv-LV" sz="5600" b="1" dirty="0" smtClean="0">
                <a:latin typeface="Arial" pitchFamily="34" charset="0"/>
                <a:cs typeface="Arial" pitchFamily="34" charset="0"/>
              </a:rPr>
              <a:t> </a:t>
            </a:r>
            <a:r>
              <a:rPr lang="lv-LV" sz="5600" b="1" dirty="0" err="1" smtClean="0">
                <a:latin typeface="Arial" pitchFamily="34" charset="0"/>
                <a:cs typeface="Arial" pitchFamily="34" charset="0"/>
              </a:rPr>
              <a:t>in</a:t>
            </a:r>
            <a:r>
              <a:rPr lang="lv-LV" sz="5600" b="1" dirty="0" smtClean="0">
                <a:latin typeface="Arial" pitchFamily="34" charset="0"/>
                <a:cs typeface="Arial" pitchFamily="34" charset="0"/>
              </a:rPr>
              <a:t> </a:t>
            </a:r>
            <a:r>
              <a:rPr lang="lv-LV" sz="5600" b="1" dirty="0" err="1" smtClean="0">
                <a:latin typeface="Arial" pitchFamily="34" charset="0"/>
                <a:cs typeface="Arial" pitchFamily="34" charset="0"/>
              </a:rPr>
              <a:t>the</a:t>
            </a:r>
            <a:r>
              <a:rPr lang="lv-LV" sz="5600" b="1" dirty="0" smtClean="0">
                <a:latin typeface="Arial" pitchFamily="34" charset="0"/>
                <a:cs typeface="Arial" pitchFamily="34" charset="0"/>
              </a:rPr>
              <a:t> </a:t>
            </a:r>
            <a:r>
              <a:rPr lang="lv-LV" sz="5600" b="1" dirty="0" err="1" smtClean="0">
                <a:latin typeface="Arial" pitchFamily="34" charset="0"/>
                <a:cs typeface="Arial" pitchFamily="34" charset="0"/>
              </a:rPr>
              <a:t>night</a:t>
            </a:r>
            <a:r>
              <a:rPr lang="lv-LV" sz="5600" b="1" dirty="0" smtClean="0">
                <a:latin typeface="Arial" pitchFamily="34" charset="0"/>
                <a:cs typeface="Arial" pitchFamily="34" charset="0"/>
              </a:rPr>
              <a:t>,</a:t>
            </a:r>
            <a:br>
              <a:rPr lang="lv-LV" sz="5600" b="1" dirty="0" smtClean="0">
                <a:latin typeface="Arial" pitchFamily="34" charset="0"/>
                <a:cs typeface="Arial" pitchFamily="34" charset="0"/>
              </a:rPr>
            </a:br>
            <a:r>
              <a:rPr lang="lv-LV" sz="5600" b="1" dirty="0" err="1" smtClean="0">
                <a:latin typeface="Arial" pitchFamily="34" charset="0"/>
                <a:cs typeface="Arial" pitchFamily="34" charset="0"/>
              </a:rPr>
              <a:t>The</a:t>
            </a:r>
            <a:r>
              <a:rPr lang="lv-LV" sz="5600" b="1" dirty="0" smtClean="0">
                <a:latin typeface="Arial" pitchFamily="34" charset="0"/>
                <a:cs typeface="Arial" pitchFamily="34" charset="0"/>
              </a:rPr>
              <a:t> Daugava </a:t>
            </a:r>
            <a:r>
              <a:rPr lang="lv-LV" sz="5600" b="1" dirty="0" err="1" smtClean="0">
                <a:latin typeface="Arial" pitchFamily="34" charset="0"/>
                <a:cs typeface="Arial" pitchFamily="34" charset="0"/>
              </a:rPr>
              <a:t>boatmen</a:t>
            </a:r>
            <a:r>
              <a:rPr lang="lv-LV" sz="5600" b="1" dirty="0" smtClean="0">
                <a:latin typeface="Arial" pitchFamily="34" charset="0"/>
                <a:cs typeface="Arial" pitchFamily="34" charset="0"/>
              </a:rPr>
              <a:t> </a:t>
            </a:r>
            <a:r>
              <a:rPr lang="lv-LV" sz="5600" b="1" dirty="0" err="1" smtClean="0">
                <a:latin typeface="Arial" pitchFamily="34" charset="0"/>
                <a:cs typeface="Arial" pitchFamily="34" charset="0"/>
              </a:rPr>
              <a:t>sometimes</a:t>
            </a:r>
            <a:r>
              <a:rPr lang="lv-LV" sz="5600" b="1" dirty="0" smtClean="0">
                <a:latin typeface="Arial" pitchFamily="34" charset="0"/>
                <a:cs typeface="Arial" pitchFamily="34" charset="0"/>
              </a:rPr>
              <a:t> </a:t>
            </a:r>
            <a:r>
              <a:rPr lang="lv-LV" sz="5600" b="1" dirty="0" err="1" smtClean="0">
                <a:latin typeface="Arial" pitchFamily="34" charset="0"/>
                <a:cs typeface="Arial" pitchFamily="34" charset="0"/>
              </a:rPr>
              <a:t>see</a:t>
            </a:r>
            <a:r>
              <a:rPr lang="lv-LV" sz="5600" b="1" dirty="0" smtClean="0">
                <a:latin typeface="Arial" pitchFamily="34" charset="0"/>
                <a:cs typeface="Arial" pitchFamily="34" charset="0"/>
              </a:rPr>
              <a:t/>
            </a:r>
            <a:br>
              <a:rPr lang="lv-LV" sz="5600" b="1" dirty="0" smtClean="0">
                <a:latin typeface="Arial" pitchFamily="34" charset="0"/>
                <a:cs typeface="Arial" pitchFamily="34" charset="0"/>
              </a:rPr>
            </a:br>
            <a:r>
              <a:rPr lang="lv-LV" sz="5600" b="1" dirty="0" err="1" smtClean="0">
                <a:latin typeface="Arial" pitchFamily="34" charset="0"/>
                <a:cs typeface="Arial" pitchFamily="34" charset="0"/>
              </a:rPr>
              <a:t>Two</a:t>
            </a:r>
            <a:r>
              <a:rPr lang="lv-LV" sz="5600" b="1" dirty="0" smtClean="0">
                <a:latin typeface="Arial" pitchFamily="34" charset="0"/>
                <a:cs typeface="Arial" pitchFamily="34" charset="0"/>
              </a:rPr>
              <a:t> </a:t>
            </a:r>
            <a:r>
              <a:rPr lang="lv-LV" sz="5600" b="1" dirty="0" err="1" smtClean="0">
                <a:latin typeface="Arial" pitchFamily="34" charset="0"/>
                <a:cs typeface="Arial" pitchFamily="34" charset="0"/>
              </a:rPr>
              <a:t>men</a:t>
            </a:r>
            <a:r>
              <a:rPr lang="lv-LV" sz="5600" b="1" dirty="0" smtClean="0">
                <a:latin typeface="Arial" pitchFamily="34" charset="0"/>
                <a:cs typeface="Arial" pitchFamily="34" charset="0"/>
              </a:rPr>
              <a:t> </a:t>
            </a:r>
            <a:r>
              <a:rPr lang="lv-LV" sz="5600" b="1" dirty="0" err="1" smtClean="0">
                <a:latin typeface="Arial" pitchFamily="34" charset="0"/>
                <a:cs typeface="Arial" pitchFamily="34" charset="0"/>
              </a:rPr>
              <a:t>in</a:t>
            </a:r>
            <a:r>
              <a:rPr lang="lv-LV" sz="5600" b="1" dirty="0" smtClean="0">
                <a:latin typeface="Arial" pitchFamily="34" charset="0"/>
                <a:cs typeface="Arial" pitchFamily="34" charset="0"/>
              </a:rPr>
              <a:t> </a:t>
            </a:r>
            <a:r>
              <a:rPr lang="lv-LV" sz="5600" b="1" dirty="0" err="1" smtClean="0">
                <a:latin typeface="Arial" pitchFamily="34" charset="0"/>
                <a:cs typeface="Arial" pitchFamily="34" charset="0"/>
              </a:rPr>
              <a:t>combat</a:t>
            </a:r>
            <a:r>
              <a:rPr lang="lv-LV" sz="5600" b="1" dirty="0" smtClean="0">
                <a:latin typeface="Arial" pitchFamily="34" charset="0"/>
                <a:cs typeface="Arial" pitchFamily="34" charset="0"/>
              </a:rPr>
              <a:t> </a:t>
            </a:r>
            <a:r>
              <a:rPr lang="lv-LV" sz="5600" b="1" dirty="0" err="1" smtClean="0">
                <a:latin typeface="Arial" pitchFamily="34" charset="0"/>
                <a:cs typeface="Arial" pitchFamily="34" charset="0"/>
              </a:rPr>
              <a:t>on</a:t>
            </a:r>
            <a:r>
              <a:rPr lang="lv-LV" sz="5600" b="1" dirty="0" smtClean="0">
                <a:latin typeface="Arial" pitchFamily="34" charset="0"/>
                <a:cs typeface="Arial" pitchFamily="34" charset="0"/>
              </a:rPr>
              <a:t> </a:t>
            </a:r>
            <a:r>
              <a:rPr lang="lv-LV" sz="5600" b="1" dirty="0" err="1" smtClean="0">
                <a:latin typeface="Arial" pitchFamily="34" charset="0"/>
                <a:cs typeface="Arial" pitchFamily="34" charset="0"/>
              </a:rPr>
              <a:t>the</a:t>
            </a:r>
            <a:r>
              <a:rPr lang="lv-LV" sz="5600" b="1" dirty="0" smtClean="0">
                <a:latin typeface="Arial" pitchFamily="34" charset="0"/>
                <a:cs typeface="Arial" pitchFamily="34" charset="0"/>
              </a:rPr>
              <a:t> </a:t>
            </a:r>
            <a:r>
              <a:rPr lang="lv-LV" sz="5600" b="1" dirty="0" err="1" smtClean="0">
                <a:latin typeface="Arial" pitchFamily="34" charset="0"/>
                <a:cs typeface="Arial" pitchFamily="34" charset="0"/>
              </a:rPr>
              <a:t>height</a:t>
            </a:r>
            <a:r>
              <a:rPr lang="lv-LV" sz="5600" b="1" dirty="0" smtClean="0">
                <a:latin typeface="Arial" pitchFamily="34" charset="0"/>
                <a:cs typeface="Arial" pitchFamily="34" charset="0"/>
              </a:rPr>
              <a:t>,</a:t>
            </a:r>
            <a:br>
              <a:rPr lang="lv-LV" sz="5600" b="1" dirty="0" smtClean="0">
                <a:latin typeface="Arial" pitchFamily="34" charset="0"/>
                <a:cs typeface="Arial" pitchFamily="34" charset="0"/>
              </a:rPr>
            </a:br>
            <a:r>
              <a:rPr lang="lv-LV" sz="5600" b="1" dirty="0" err="1" smtClean="0">
                <a:latin typeface="Arial" pitchFamily="34" charset="0"/>
                <a:cs typeface="Arial" pitchFamily="34" charset="0"/>
              </a:rPr>
              <a:t>In</a:t>
            </a:r>
            <a:r>
              <a:rPr lang="lv-LV" sz="5600" b="1" dirty="0" smtClean="0">
                <a:latin typeface="Arial" pitchFamily="34" charset="0"/>
                <a:cs typeface="Arial" pitchFamily="34" charset="0"/>
              </a:rPr>
              <a:t> </a:t>
            </a:r>
            <a:r>
              <a:rPr lang="lv-LV" sz="5600" b="1" dirty="0" err="1" smtClean="0">
                <a:latin typeface="Arial" pitchFamily="34" charset="0"/>
                <a:cs typeface="Arial" pitchFamily="34" charset="0"/>
              </a:rPr>
              <a:t>struggles</a:t>
            </a:r>
            <a:r>
              <a:rPr lang="lv-LV" sz="5600" b="1" dirty="0" smtClean="0">
                <a:latin typeface="Arial" pitchFamily="34" charset="0"/>
                <a:cs typeface="Arial" pitchFamily="34" charset="0"/>
              </a:rPr>
              <a:t> </a:t>
            </a:r>
            <a:r>
              <a:rPr lang="lv-LV" sz="5600" b="1" dirty="0" err="1" smtClean="0">
                <a:latin typeface="Arial" pitchFamily="34" charset="0"/>
                <a:cs typeface="Arial" pitchFamily="34" charset="0"/>
              </a:rPr>
              <a:t>that</a:t>
            </a:r>
            <a:r>
              <a:rPr lang="lv-LV" sz="5600" b="1" dirty="0" smtClean="0">
                <a:latin typeface="Arial" pitchFamily="34" charset="0"/>
                <a:cs typeface="Arial" pitchFamily="34" charset="0"/>
              </a:rPr>
              <a:t> </a:t>
            </a:r>
            <a:r>
              <a:rPr lang="lv-LV" sz="5600" b="1" dirty="0" err="1" smtClean="0">
                <a:latin typeface="Arial" pitchFamily="34" charset="0"/>
                <a:cs typeface="Arial" pitchFamily="34" charset="0"/>
              </a:rPr>
              <a:t>they</a:t>
            </a:r>
            <a:r>
              <a:rPr lang="lv-LV" sz="5600" b="1" dirty="0" smtClean="0">
                <a:latin typeface="Arial" pitchFamily="34" charset="0"/>
                <a:cs typeface="Arial" pitchFamily="34" charset="0"/>
              </a:rPr>
              <a:t> </a:t>
            </a:r>
            <a:r>
              <a:rPr lang="lv-LV" sz="5600" b="1" dirty="0" err="1" smtClean="0">
                <a:latin typeface="Arial" pitchFamily="34" charset="0"/>
                <a:cs typeface="Arial" pitchFamily="34" charset="0"/>
              </a:rPr>
              <a:t>cannot</a:t>
            </a:r>
            <a:r>
              <a:rPr lang="lv-LV" sz="5600" b="1" dirty="0" smtClean="0">
                <a:latin typeface="Arial" pitchFamily="34" charset="0"/>
                <a:cs typeface="Arial" pitchFamily="34" charset="0"/>
              </a:rPr>
              <a:t> </a:t>
            </a:r>
            <a:r>
              <a:rPr lang="lv-LV" sz="5600" b="1" dirty="0" err="1" smtClean="0">
                <a:latin typeface="Arial" pitchFamily="34" charset="0"/>
                <a:cs typeface="Arial" pitchFamily="34" charset="0"/>
              </a:rPr>
              <a:t>flee</a:t>
            </a:r>
            <a:r>
              <a:rPr lang="lv-LV" sz="5600" b="1" dirty="0" smtClean="0">
                <a:latin typeface="Arial" pitchFamily="34" charset="0"/>
                <a:cs typeface="Arial" pitchFamily="34" charset="0"/>
              </a:rPr>
              <a:t>.</a:t>
            </a:r>
          </a:p>
          <a:p>
            <a:r>
              <a:rPr lang="lv-LV" sz="5600" b="1" dirty="0" err="1" smtClean="0">
                <a:latin typeface="Arial" pitchFamily="34" charset="0"/>
                <a:cs typeface="Arial" pitchFamily="34" charset="0"/>
              </a:rPr>
              <a:t>While</a:t>
            </a:r>
            <a:r>
              <a:rPr lang="lv-LV" sz="5600" b="1" dirty="0" smtClean="0">
                <a:latin typeface="Arial" pitchFamily="34" charset="0"/>
                <a:cs typeface="Arial" pitchFamily="34" charset="0"/>
              </a:rPr>
              <a:t> </a:t>
            </a:r>
            <a:r>
              <a:rPr lang="lv-LV" sz="5600" b="1" dirty="0" err="1" smtClean="0">
                <a:latin typeface="Arial" pitchFamily="34" charset="0"/>
                <a:cs typeface="Arial" pitchFamily="34" charset="0"/>
              </a:rPr>
              <a:t>in</a:t>
            </a:r>
            <a:r>
              <a:rPr lang="lv-LV" sz="5600" b="1" dirty="0" smtClean="0">
                <a:latin typeface="Arial" pitchFamily="34" charset="0"/>
                <a:cs typeface="Arial" pitchFamily="34" charset="0"/>
              </a:rPr>
              <a:t> </a:t>
            </a:r>
            <a:r>
              <a:rPr lang="lv-LV" sz="5600" b="1" dirty="0" err="1" smtClean="0">
                <a:latin typeface="Arial" pitchFamily="34" charset="0"/>
                <a:cs typeface="Arial" pitchFamily="34" charset="0"/>
              </a:rPr>
              <a:t>the</a:t>
            </a:r>
            <a:r>
              <a:rPr lang="lv-LV" sz="5600" b="1" dirty="0" smtClean="0">
                <a:latin typeface="Arial" pitchFamily="34" charset="0"/>
                <a:cs typeface="Arial" pitchFamily="34" charset="0"/>
              </a:rPr>
              <a:t> </a:t>
            </a:r>
            <a:r>
              <a:rPr lang="lv-LV" sz="5600" b="1" dirty="0" err="1" smtClean="0">
                <a:latin typeface="Arial" pitchFamily="34" charset="0"/>
                <a:cs typeface="Arial" pitchFamily="34" charset="0"/>
              </a:rPr>
              <a:t>castle</a:t>
            </a:r>
            <a:r>
              <a:rPr lang="lv-LV" sz="5600" b="1" dirty="0" smtClean="0">
                <a:latin typeface="Arial" pitchFamily="34" charset="0"/>
                <a:cs typeface="Arial" pitchFamily="34" charset="0"/>
              </a:rPr>
              <a:t> </a:t>
            </a:r>
            <a:r>
              <a:rPr lang="lv-LV" sz="5600" b="1" dirty="0" err="1" smtClean="0">
                <a:latin typeface="Arial" pitchFamily="34" charset="0"/>
                <a:cs typeface="Arial" pitchFamily="34" charset="0"/>
              </a:rPr>
              <a:t>ruins</a:t>
            </a:r>
            <a:r>
              <a:rPr lang="lv-LV" sz="5600" b="1" dirty="0" smtClean="0">
                <a:latin typeface="Arial" pitchFamily="34" charset="0"/>
                <a:cs typeface="Arial" pitchFamily="34" charset="0"/>
              </a:rPr>
              <a:t>, </a:t>
            </a:r>
            <a:r>
              <a:rPr lang="lv-LV" sz="5600" b="1" dirty="0" err="1" smtClean="0">
                <a:latin typeface="Arial" pitchFamily="34" charset="0"/>
                <a:cs typeface="Arial" pitchFamily="34" charset="0"/>
              </a:rPr>
              <a:t>clear</a:t>
            </a:r>
            <a:r>
              <a:rPr lang="lv-LV" sz="5600" b="1" dirty="0" smtClean="0">
                <a:latin typeface="Arial" pitchFamily="34" charset="0"/>
                <a:cs typeface="Arial" pitchFamily="34" charset="0"/>
              </a:rPr>
              <a:t>,</a:t>
            </a:r>
            <a:br>
              <a:rPr lang="lv-LV" sz="5600" b="1" dirty="0" smtClean="0">
                <a:latin typeface="Arial" pitchFamily="34" charset="0"/>
                <a:cs typeface="Arial" pitchFamily="34" charset="0"/>
              </a:rPr>
            </a:br>
            <a:r>
              <a:rPr lang="lv-LV" sz="5600" b="1" dirty="0" smtClean="0">
                <a:latin typeface="Arial" pitchFamily="34" charset="0"/>
                <a:cs typeface="Arial" pitchFamily="34" charset="0"/>
              </a:rPr>
              <a:t>A </a:t>
            </a:r>
            <a:r>
              <a:rPr lang="lv-LV" sz="5600" b="1" dirty="0" err="1" smtClean="0">
                <a:latin typeface="Arial" pitchFamily="34" charset="0"/>
                <a:cs typeface="Arial" pitchFamily="34" charset="0"/>
              </a:rPr>
              <a:t>little</a:t>
            </a:r>
            <a:r>
              <a:rPr lang="lv-LV" sz="5600" b="1" dirty="0" smtClean="0">
                <a:latin typeface="Arial" pitchFamily="34" charset="0"/>
                <a:cs typeface="Arial" pitchFamily="34" charset="0"/>
              </a:rPr>
              <a:t> </a:t>
            </a:r>
            <a:r>
              <a:rPr lang="lv-LV" sz="5600" b="1" dirty="0" err="1" smtClean="0">
                <a:latin typeface="Arial" pitchFamily="34" charset="0"/>
                <a:cs typeface="Arial" pitchFamily="34" charset="0"/>
              </a:rPr>
              <a:t>flame</a:t>
            </a:r>
            <a:r>
              <a:rPr lang="lv-LV" sz="5600" b="1" dirty="0" smtClean="0">
                <a:latin typeface="Arial" pitchFamily="34" charset="0"/>
                <a:cs typeface="Arial" pitchFamily="34" charset="0"/>
              </a:rPr>
              <a:t> </a:t>
            </a:r>
            <a:r>
              <a:rPr lang="lv-LV" sz="5600" b="1" dirty="0" err="1" smtClean="0">
                <a:latin typeface="Arial" pitchFamily="34" charset="0"/>
                <a:cs typeface="Arial" pitchFamily="34" charset="0"/>
              </a:rPr>
              <a:t>there</a:t>
            </a:r>
            <a:r>
              <a:rPr lang="lv-LV" sz="5600" b="1" dirty="0" smtClean="0">
                <a:latin typeface="Arial" pitchFamily="34" charset="0"/>
                <a:cs typeface="Arial" pitchFamily="34" charset="0"/>
              </a:rPr>
              <a:t> </a:t>
            </a:r>
            <a:r>
              <a:rPr lang="lv-LV" sz="5600" b="1" dirty="0" err="1" smtClean="0">
                <a:latin typeface="Arial" pitchFamily="34" charset="0"/>
                <a:cs typeface="Arial" pitchFamily="34" charset="0"/>
              </a:rPr>
              <a:t>flickers</a:t>
            </a:r>
            <a:r>
              <a:rPr lang="lv-LV" sz="5600" b="1" dirty="0" smtClean="0">
                <a:latin typeface="Arial" pitchFamily="34" charset="0"/>
                <a:cs typeface="Arial" pitchFamily="34" charset="0"/>
              </a:rPr>
              <a:t> </a:t>
            </a:r>
            <a:r>
              <a:rPr lang="lv-LV" sz="5600" b="1" dirty="0" err="1" smtClean="0">
                <a:latin typeface="Arial" pitchFamily="34" charset="0"/>
                <a:cs typeface="Arial" pitchFamily="34" charset="0"/>
              </a:rPr>
              <a:t>bright</a:t>
            </a:r>
            <a:r>
              <a:rPr lang="lv-LV" sz="5600" b="1" dirty="0" smtClean="0">
                <a:latin typeface="Arial" pitchFamily="34" charset="0"/>
                <a:cs typeface="Arial" pitchFamily="34" charset="0"/>
              </a:rPr>
              <a:t>.</a:t>
            </a:r>
            <a:br>
              <a:rPr lang="lv-LV" sz="5600" b="1" dirty="0" smtClean="0">
                <a:latin typeface="Arial" pitchFamily="34" charset="0"/>
                <a:cs typeface="Arial" pitchFamily="34" charset="0"/>
              </a:rPr>
            </a:br>
            <a:r>
              <a:rPr lang="lv-LV" sz="5600" b="1" dirty="0" err="1" smtClean="0">
                <a:latin typeface="Arial" pitchFamily="34" charset="0"/>
                <a:cs typeface="Arial" pitchFamily="34" charset="0"/>
              </a:rPr>
              <a:t>The</a:t>
            </a:r>
            <a:r>
              <a:rPr lang="lv-LV" sz="5600" b="1" dirty="0" smtClean="0">
                <a:latin typeface="Arial" pitchFamily="34" charset="0"/>
                <a:cs typeface="Arial" pitchFamily="34" charset="0"/>
              </a:rPr>
              <a:t> </a:t>
            </a:r>
            <a:r>
              <a:rPr lang="lv-LV" sz="5600" b="1" dirty="0" err="1" smtClean="0">
                <a:latin typeface="Arial" pitchFamily="34" charset="0"/>
                <a:cs typeface="Arial" pitchFamily="34" charset="0"/>
              </a:rPr>
              <a:t>fighting</a:t>
            </a:r>
            <a:r>
              <a:rPr lang="lv-LV" sz="5600" b="1" dirty="0" smtClean="0">
                <a:latin typeface="Arial" pitchFamily="34" charset="0"/>
                <a:cs typeface="Arial" pitchFamily="34" charset="0"/>
              </a:rPr>
              <a:t> </a:t>
            </a:r>
            <a:r>
              <a:rPr lang="lv-LV" sz="5600" b="1" dirty="0" err="1" smtClean="0">
                <a:latin typeface="Arial" pitchFamily="34" charset="0"/>
                <a:cs typeface="Arial" pitchFamily="34" charset="0"/>
              </a:rPr>
              <a:t>men</a:t>
            </a:r>
            <a:r>
              <a:rPr lang="lv-LV" sz="5600" b="1" dirty="0" smtClean="0">
                <a:latin typeface="Arial" pitchFamily="34" charset="0"/>
                <a:cs typeface="Arial" pitchFamily="34" charset="0"/>
              </a:rPr>
              <a:t> </a:t>
            </a:r>
            <a:r>
              <a:rPr lang="lv-LV" sz="5600" b="1" dirty="0" err="1" smtClean="0">
                <a:latin typeface="Arial" pitchFamily="34" charset="0"/>
                <a:cs typeface="Arial" pitchFamily="34" charset="0"/>
              </a:rPr>
              <a:t>the</a:t>
            </a:r>
            <a:r>
              <a:rPr lang="lv-LV" sz="5600" b="1" dirty="0" smtClean="0">
                <a:latin typeface="Arial" pitchFamily="34" charset="0"/>
                <a:cs typeface="Arial" pitchFamily="34" charset="0"/>
              </a:rPr>
              <a:t> </a:t>
            </a:r>
            <a:r>
              <a:rPr lang="lv-LV" sz="5600" b="1" dirty="0" err="1" smtClean="0">
                <a:latin typeface="Arial" pitchFamily="34" charset="0"/>
                <a:cs typeface="Arial" pitchFamily="34" charset="0"/>
              </a:rPr>
              <a:t>edge</a:t>
            </a:r>
            <a:r>
              <a:rPr lang="lv-LV" sz="5600" b="1" dirty="0" smtClean="0">
                <a:latin typeface="Arial" pitchFamily="34" charset="0"/>
                <a:cs typeface="Arial" pitchFamily="34" charset="0"/>
              </a:rPr>
              <a:t> </a:t>
            </a:r>
            <a:r>
              <a:rPr lang="lv-LV" sz="5600" b="1" dirty="0" err="1" smtClean="0">
                <a:latin typeface="Arial" pitchFamily="34" charset="0"/>
                <a:cs typeface="Arial" pitchFamily="34" charset="0"/>
              </a:rPr>
              <a:t>come</a:t>
            </a:r>
            <a:r>
              <a:rPr lang="lv-LV" sz="5600" b="1" dirty="0" smtClean="0">
                <a:latin typeface="Arial" pitchFamily="34" charset="0"/>
                <a:cs typeface="Arial" pitchFamily="34" charset="0"/>
              </a:rPr>
              <a:t> near,</a:t>
            </a:r>
            <a:br>
              <a:rPr lang="lv-LV" sz="5600" b="1" dirty="0" smtClean="0">
                <a:latin typeface="Arial" pitchFamily="34" charset="0"/>
                <a:cs typeface="Arial" pitchFamily="34" charset="0"/>
              </a:rPr>
            </a:br>
            <a:r>
              <a:rPr lang="lv-LV" sz="5600" b="1" dirty="0" err="1" smtClean="0">
                <a:latin typeface="Arial" pitchFamily="34" charset="0"/>
                <a:cs typeface="Arial" pitchFamily="34" charset="0"/>
              </a:rPr>
              <a:t>But</a:t>
            </a:r>
            <a:r>
              <a:rPr lang="lv-LV" sz="5600" b="1" dirty="0" smtClean="0">
                <a:latin typeface="Arial" pitchFamily="34" charset="0"/>
                <a:cs typeface="Arial" pitchFamily="34" charset="0"/>
              </a:rPr>
              <a:t> </a:t>
            </a:r>
            <a:r>
              <a:rPr lang="lv-LV" sz="5600" b="1" dirty="0" err="1" smtClean="0">
                <a:latin typeface="Arial" pitchFamily="34" charset="0"/>
                <a:cs typeface="Arial" pitchFamily="34" charset="0"/>
              </a:rPr>
              <a:t>take</a:t>
            </a:r>
            <a:r>
              <a:rPr lang="lv-LV" sz="5600" b="1" dirty="0" smtClean="0">
                <a:latin typeface="Arial" pitchFamily="34" charset="0"/>
                <a:cs typeface="Arial" pitchFamily="34" charset="0"/>
              </a:rPr>
              <a:t> no </a:t>
            </a:r>
            <a:r>
              <a:rPr lang="lv-LV" sz="5600" b="1" dirty="0" err="1" smtClean="0">
                <a:latin typeface="Arial" pitchFamily="34" charset="0"/>
                <a:cs typeface="Arial" pitchFamily="34" charset="0"/>
              </a:rPr>
              <a:t>heed</a:t>
            </a:r>
            <a:r>
              <a:rPr lang="lv-LV" sz="5600" b="1" dirty="0" smtClean="0">
                <a:latin typeface="Arial" pitchFamily="34" charset="0"/>
                <a:cs typeface="Arial" pitchFamily="34" charset="0"/>
              </a:rPr>
              <a:t>, </a:t>
            </a:r>
            <a:r>
              <a:rPr lang="lv-LV" sz="5600" b="1" dirty="0" err="1" smtClean="0">
                <a:latin typeface="Arial" pitchFamily="34" charset="0"/>
                <a:cs typeface="Arial" pitchFamily="34" charset="0"/>
              </a:rPr>
              <a:t>so</a:t>
            </a:r>
            <a:r>
              <a:rPr lang="lv-LV" sz="5600" b="1" dirty="0" smtClean="0">
                <a:latin typeface="Arial" pitchFamily="34" charset="0"/>
                <a:cs typeface="Arial" pitchFamily="34" charset="0"/>
              </a:rPr>
              <a:t> </a:t>
            </a:r>
            <a:r>
              <a:rPr lang="lv-LV" sz="5600" b="1" dirty="0" err="1" smtClean="0">
                <a:latin typeface="Arial" pitchFamily="34" charset="0"/>
                <a:cs typeface="Arial" pitchFamily="34" charset="0"/>
              </a:rPr>
              <a:t>hot</a:t>
            </a:r>
            <a:r>
              <a:rPr lang="lv-LV" sz="5600" b="1" dirty="0" smtClean="0">
                <a:latin typeface="Arial" pitchFamily="34" charset="0"/>
                <a:cs typeface="Arial" pitchFamily="34" charset="0"/>
              </a:rPr>
              <a:t> </a:t>
            </a:r>
            <a:r>
              <a:rPr lang="lv-LV" sz="5600" b="1" dirty="0" err="1" smtClean="0">
                <a:latin typeface="Arial" pitchFamily="34" charset="0"/>
                <a:cs typeface="Arial" pitchFamily="34" charset="0"/>
              </a:rPr>
              <a:t>their</a:t>
            </a:r>
            <a:r>
              <a:rPr lang="lv-LV" sz="5600" b="1" dirty="0" smtClean="0">
                <a:latin typeface="Arial" pitchFamily="34" charset="0"/>
                <a:cs typeface="Arial" pitchFamily="34" charset="0"/>
              </a:rPr>
              <a:t> </a:t>
            </a:r>
            <a:r>
              <a:rPr lang="lv-LV" sz="5600" b="1" dirty="0" err="1" smtClean="0">
                <a:latin typeface="Arial" pitchFamily="34" charset="0"/>
                <a:cs typeface="Arial" pitchFamily="34" charset="0"/>
              </a:rPr>
              <a:t>fight</a:t>
            </a:r>
            <a:r>
              <a:rPr lang="lv-LV" sz="5600" b="1" dirty="0" smtClean="0">
                <a:latin typeface="Arial" pitchFamily="34" charset="0"/>
                <a:cs typeface="Arial" pitchFamily="34" charset="0"/>
              </a:rPr>
              <a:t>.</a:t>
            </a:r>
          </a:p>
          <a:p>
            <a:r>
              <a:rPr lang="lv-LV" sz="5600" b="1" dirty="0" err="1" smtClean="0">
                <a:latin typeface="Arial" pitchFamily="34" charset="0"/>
                <a:cs typeface="Arial" pitchFamily="34" charset="0"/>
              </a:rPr>
              <a:t>Until</a:t>
            </a:r>
            <a:r>
              <a:rPr lang="lv-LV" sz="5600" b="1" dirty="0" smtClean="0">
                <a:latin typeface="Arial" pitchFamily="34" charset="0"/>
                <a:cs typeface="Arial" pitchFamily="34" charset="0"/>
              </a:rPr>
              <a:t> </a:t>
            </a:r>
            <a:r>
              <a:rPr lang="lv-LV" sz="5600" b="1" dirty="0" err="1" smtClean="0">
                <a:latin typeface="Arial" pitchFamily="34" charset="0"/>
                <a:cs typeface="Arial" pitchFamily="34" charset="0"/>
              </a:rPr>
              <a:t>at</a:t>
            </a:r>
            <a:r>
              <a:rPr lang="lv-LV" sz="5600" b="1" dirty="0" smtClean="0">
                <a:latin typeface="Arial" pitchFamily="34" charset="0"/>
                <a:cs typeface="Arial" pitchFamily="34" charset="0"/>
              </a:rPr>
              <a:t> </a:t>
            </a:r>
            <a:r>
              <a:rPr lang="lv-LV" sz="5600" b="1" dirty="0" err="1" smtClean="0">
                <a:latin typeface="Arial" pitchFamily="34" charset="0"/>
                <a:cs typeface="Arial" pitchFamily="34" charset="0"/>
              </a:rPr>
              <a:t>last</a:t>
            </a:r>
            <a:r>
              <a:rPr lang="lv-LV" sz="5600" b="1" dirty="0" smtClean="0">
                <a:latin typeface="Arial" pitchFamily="34" charset="0"/>
                <a:cs typeface="Arial" pitchFamily="34" charset="0"/>
              </a:rPr>
              <a:t> </a:t>
            </a:r>
            <a:r>
              <a:rPr lang="lv-LV" sz="5600" b="1" dirty="0" err="1" smtClean="0">
                <a:latin typeface="Arial" pitchFamily="34" charset="0"/>
                <a:cs typeface="Arial" pitchFamily="34" charset="0"/>
              </a:rPr>
              <a:t>they</a:t>
            </a:r>
            <a:r>
              <a:rPr lang="lv-LV" sz="5600" b="1" dirty="0" smtClean="0">
                <a:latin typeface="Arial" pitchFamily="34" charset="0"/>
                <a:cs typeface="Arial" pitchFamily="34" charset="0"/>
              </a:rPr>
              <a:t> </a:t>
            </a:r>
            <a:r>
              <a:rPr lang="lv-LV" sz="5600" b="1" dirty="0" err="1" smtClean="0">
                <a:latin typeface="Arial" pitchFamily="34" charset="0"/>
                <a:cs typeface="Arial" pitchFamily="34" charset="0"/>
              </a:rPr>
              <a:t>cross</a:t>
            </a:r>
            <a:r>
              <a:rPr lang="lv-LV" sz="5600" b="1" dirty="0" smtClean="0">
                <a:latin typeface="Arial" pitchFamily="34" charset="0"/>
                <a:cs typeface="Arial" pitchFamily="34" charset="0"/>
              </a:rPr>
              <a:t> </a:t>
            </a:r>
            <a:r>
              <a:rPr lang="lv-LV" sz="5600" b="1" dirty="0" err="1" smtClean="0">
                <a:latin typeface="Arial" pitchFamily="34" charset="0"/>
                <a:cs typeface="Arial" pitchFamily="34" charset="0"/>
              </a:rPr>
              <a:t>the</a:t>
            </a:r>
            <a:r>
              <a:rPr lang="lv-LV" sz="5600" b="1" dirty="0" smtClean="0">
                <a:latin typeface="Arial" pitchFamily="34" charset="0"/>
                <a:cs typeface="Arial" pitchFamily="34" charset="0"/>
              </a:rPr>
              <a:t> </a:t>
            </a:r>
            <a:r>
              <a:rPr lang="lv-LV" sz="5600" b="1" dirty="0" err="1" smtClean="0">
                <a:latin typeface="Arial" pitchFamily="34" charset="0"/>
                <a:cs typeface="Arial" pitchFamily="34" charset="0"/>
              </a:rPr>
              <a:t>bounds</a:t>
            </a:r>
            <a:r>
              <a:rPr lang="lv-LV" sz="5600" b="1" dirty="0" smtClean="0">
                <a:latin typeface="Arial" pitchFamily="34" charset="0"/>
                <a:cs typeface="Arial" pitchFamily="34" charset="0"/>
              </a:rPr>
              <a:t>,</a:t>
            </a:r>
            <a:br>
              <a:rPr lang="lv-LV" sz="5600" b="1" dirty="0" smtClean="0">
                <a:latin typeface="Arial" pitchFamily="34" charset="0"/>
                <a:cs typeface="Arial" pitchFamily="34" charset="0"/>
              </a:rPr>
            </a:br>
            <a:r>
              <a:rPr lang="lv-LV" sz="5600" b="1" dirty="0" err="1" smtClean="0">
                <a:latin typeface="Arial" pitchFamily="34" charset="0"/>
                <a:cs typeface="Arial" pitchFamily="34" charset="0"/>
              </a:rPr>
              <a:t>And</a:t>
            </a:r>
            <a:r>
              <a:rPr lang="lv-LV" sz="5600" b="1" dirty="0" smtClean="0">
                <a:latin typeface="Arial" pitchFamily="34" charset="0"/>
                <a:cs typeface="Arial" pitchFamily="34" charset="0"/>
              </a:rPr>
              <a:t> </a:t>
            </a:r>
            <a:r>
              <a:rPr lang="lv-LV" sz="5600" b="1" dirty="0" err="1" smtClean="0">
                <a:latin typeface="Arial" pitchFamily="34" charset="0"/>
                <a:cs typeface="Arial" pitchFamily="34" charset="0"/>
              </a:rPr>
              <a:t>deep</a:t>
            </a:r>
            <a:r>
              <a:rPr lang="lv-LV" sz="5600" b="1" dirty="0" smtClean="0">
                <a:latin typeface="Arial" pitchFamily="34" charset="0"/>
                <a:cs typeface="Arial" pitchFamily="34" charset="0"/>
              </a:rPr>
              <a:t> </a:t>
            </a:r>
            <a:r>
              <a:rPr lang="lv-LV" sz="5600" b="1" dirty="0" err="1" smtClean="0">
                <a:latin typeface="Arial" pitchFamily="34" charset="0"/>
                <a:cs typeface="Arial" pitchFamily="34" charset="0"/>
              </a:rPr>
              <a:t>into</a:t>
            </a:r>
            <a:r>
              <a:rPr lang="lv-LV" sz="5600" b="1" dirty="0" smtClean="0">
                <a:latin typeface="Arial" pitchFamily="34" charset="0"/>
                <a:cs typeface="Arial" pitchFamily="34" charset="0"/>
              </a:rPr>
              <a:t> </a:t>
            </a:r>
            <a:r>
              <a:rPr lang="lv-LV" sz="5600" b="1" dirty="0" err="1" smtClean="0">
                <a:latin typeface="Arial" pitchFamily="34" charset="0"/>
                <a:cs typeface="Arial" pitchFamily="34" charset="0"/>
              </a:rPr>
              <a:t>the</a:t>
            </a:r>
            <a:r>
              <a:rPr lang="lv-LV" sz="5600" b="1" dirty="0" smtClean="0">
                <a:latin typeface="Arial" pitchFamily="34" charset="0"/>
                <a:cs typeface="Arial" pitchFamily="34" charset="0"/>
              </a:rPr>
              <a:t> </a:t>
            </a:r>
            <a:r>
              <a:rPr lang="lv-LV" sz="5600" b="1" dirty="0" err="1" smtClean="0">
                <a:latin typeface="Arial" pitchFamily="34" charset="0"/>
                <a:cs typeface="Arial" pitchFamily="34" charset="0"/>
              </a:rPr>
              <a:t>depths</a:t>
            </a:r>
            <a:r>
              <a:rPr lang="lv-LV" sz="5600" b="1" dirty="0" smtClean="0">
                <a:latin typeface="Arial" pitchFamily="34" charset="0"/>
                <a:cs typeface="Arial" pitchFamily="34" charset="0"/>
              </a:rPr>
              <a:t> </a:t>
            </a:r>
            <a:r>
              <a:rPr lang="lv-LV" sz="5600" b="1" dirty="0" err="1" smtClean="0">
                <a:latin typeface="Arial" pitchFamily="34" charset="0"/>
                <a:cs typeface="Arial" pitchFamily="34" charset="0"/>
              </a:rPr>
              <a:t>they</a:t>
            </a:r>
            <a:r>
              <a:rPr lang="lv-LV" sz="5600" b="1" dirty="0" smtClean="0">
                <a:latin typeface="Arial" pitchFamily="34" charset="0"/>
                <a:cs typeface="Arial" pitchFamily="34" charset="0"/>
              </a:rPr>
              <a:t> </a:t>
            </a:r>
            <a:r>
              <a:rPr lang="lv-LV" sz="5600" b="1" dirty="0" err="1" smtClean="0">
                <a:latin typeface="Arial" pitchFamily="34" charset="0"/>
                <a:cs typeface="Arial" pitchFamily="34" charset="0"/>
              </a:rPr>
              <a:t>drop.-</a:t>
            </a:r>
            <a:r>
              <a:rPr lang="lv-LV" sz="5600" b="1" dirty="0" smtClean="0">
                <a:latin typeface="Arial" pitchFamily="34" charset="0"/>
                <a:cs typeface="Arial" pitchFamily="34" charset="0"/>
              </a:rPr>
              <a:t/>
            </a:r>
            <a:br>
              <a:rPr lang="lv-LV" sz="5600" b="1" dirty="0" smtClean="0">
                <a:latin typeface="Arial" pitchFamily="34" charset="0"/>
                <a:cs typeface="Arial" pitchFamily="34" charset="0"/>
              </a:rPr>
            </a:br>
            <a:r>
              <a:rPr lang="lv-LV" sz="5600" b="1" dirty="0" smtClean="0">
                <a:latin typeface="Arial" pitchFamily="34" charset="0"/>
                <a:cs typeface="Arial" pitchFamily="34" charset="0"/>
              </a:rPr>
              <a:t>A </a:t>
            </a:r>
            <a:r>
              <a:rPr lang="lv-LV" sz="5600" b="1" dirty="0" err="1" smtClean="0">
                <a:latin typeface="Arial" pitchFamily="34" charset="0"/>
                <a:cs typeface="Arial" pitchFamily="34" charset="0"/>
              </a:rPr>
              <a:t>scream</a:t>
            </a:r>
            <a:r>
              <a:rPr lang="lv-LV" sz="5600" b="1" dirty="0" smtClean="0">
                <a:latin typeface="Arial" pitchFamily="34" charset="0"/>
                <a:cs typeface="Arial" pitchFamily="34" charset="0"/>
              </a:rPr>
              <a:t> </a:t>
            </a:r>
            <a:r>
              <a:rPr lang="lv-LV" sz="5600" b="1" dirty="0" err="1" smtClean="0">
                <a:latin typeface="Arial" pitchFamily="34" charset="0"/>
                <a:cs typeface="Arial" pitchFamily="34" charset="0"/>
              </a:rPr>
              <a:t>within</a:t>
            </a:r>
            <a:r>
              <a:rPr lang="lv-LV" sz="5600" b="1" dirty="0" smtClean="0">
                <a:latin typeface="Arial" pitchFamily="34" charset="0"/>
                <a:cs typeface="Arial" pitchFamily="34" charset="0"/>
              </a:rPr>
              <a:t> </a:t>
            </a:r>
            <a:r>
              <a:rPr lang="lv-LV" sz="5600" b="1" dirty="0" err="1" smtClean="0">
                <a:latin typeface="Arial" pitchFamily="34" charset="0"/>
                <a:cs typeface="Arial" pitchFamily="34" charset="0"/>
              </a:rPr>
              <a:t>the</a:t>
            </a:r>
            <a:r>
              <a:rPr lang="lv-LV" sz="5600" b="1" dirty="0" smtClean="0">
                <a:latin typeface="Arial" pitchFamily="34" charset="0"/>
                <a:cs typeface="Arial" pitchFamily="34" charset="0"/>
              </a:rPr>
              <a:t> </a:t>
            </a:r>
            <a:r>
              <a:rPr lang="lv-LV" sz="5600" b="1" dirty="0" err="1" smtClean="0">
                <a:latin typeface="Arial" pitchFamily="34" charset="0"/>
                <a:cs typeface="Arial" pitchFamily="34" charset="0"/>
              </a:rPr>
              <a:t>castle</a:t>
            </a:r>
            <a:r>
              <a:rPr lang="lv-LV" sz="5600" b="1" dirty="0" smtClean="0">
                <a:latin typeface="Arial" pitchFamily="34" charset="0"/>
                <a:cs typeface="Arial" pitchFamily="34" charset="0"/>
              </a:rPr>
              <a:t> </a:t>
            </a:r>
            <a:r>
              <a:rPr lang="lv-LV" sz="5600" b="1" dirty="0" err="1" smtClean="0">
                <a:latin typeface="Arial" pitchFamily="34" charset="0"/>
                <a:cs typeface="Arial" pitchFamily="34" charset="0"/>
              </a:rPr>
              <a:t>sounds</a:t>
            </a:r>
            <a:r>
              <a:rPr lang="lv-LV" sz="5600" b="1" dirty="0" smtClean="0">
                <a:latin typeface="Arial" pitchFamily="34" charset="0"/>
                <a:cs typeface="Arial" pitchFamily="34" charset="0"/>
              </a:rPr>
              <a:t>,</a:t>
            </a:r>
            <a:br>
              <a:rPr lang="lv-LV" sz="5600" b="1" dirty="0" smtClean="0">
                <a:latin typeface="Arial" pitchFamily="34" charset="0"/>
                <a:cs typeface="Arial" pitchFamily="34" charset="0"/>
              </a:rPr>
            </a:br>
            <a:r>
              <a:rPr lang="lv-LV" sz="5600" b="1" dirty="0" err="1" smtClean="0">
                <a:latin typeface="Arial" pitchFamily="34" charset="0"/>
                <a:cs typeface="Arial" pitchFamily="34" charset="0"/>
              </a:rPr>
              <a:t>The</a:t>
            </a:r>
            <a:r>
              <a:rPr lang="lv-LV" sz="5600" b="1" dirty="0" smtClean="0">
                <a:latin typeface="Arial" pitchFamily="34" charset="0"/>
                <a:cs typeface="Arial" pitchFamily="34" charset="0"/>
              </a:rPr>
              <a:t> </a:t>
            </a:r>
            <a:r>
              <a:rPr lang="lv-LV" sz="5600" b="1" dirty="0" err="1" smtClean="0">
                <a:latin typeface="Arial" pitchFamily="34" charset="0"/>
                <a:cs typeface="Arial" pitchFamily="34" charset="0"/>
              </a:rPr>
              <a:t>little</a:t>
            </a:r>
            <a:r>
              <a:rPr lang="lv-LV" sz="5600" b="1" dirty="0" smtClean="0">
                <a:latin typeface="Arial" pitchFamily="34" charset="0"/>
                <a:cs typeface="Arial" pitchFamily="34" charset="0"/>
              </a:rPr>
              <a:t> </a:t>
            </a:r>
            <a:r>
              <a:rPr lang="lv-LV" sz="5600" b="1" dirty="0" err="1" smtClean="0">
                <a:latin typeface="Arial" pitchFamily="34" charset="0"/>
                <a:cs typeface="Arial" pitchFamily="34" charset="0"/>
              </a:rPr>
              <a:t>flame's</a:t>
            </a:r>
            <a:r>
              <a:rPr lang="lv-LV" sz="5600" b="1" dirty="0" smtClean="0">
                <a:latin typeface="Arial" pitchFamily="34" charset="0"/>
                <a:cs typeface="Arial" pitchFamily="34" charset="0"/>
              </a:rPr>
              <a:t> </a:t>
            </a:r>
            <a:r>
              <a:rPr lang="lv-LV" sz="5600" b="1" dirty="0" err="1" smtClean="0">
                <a:latin typeface="Arial" pitchFamily="34" charset="0"/>
                <a:cs typeface="Arial" pitchFamily="34" charset="0"/>
              </a:rPr>
              <a:t>bright</a:t>
            </a:r>
            <a:r>
              <a:rPr lang="lv-LV" sz="5600" b="1" dirty="0" smtClean="0">
                <a:latin typeface="Arial" pitchFamily="34" charset="0"/>
                <a:cs typeface="Arial" pitchFamily="34" charset="0"/>
              </a:rPr>
              <a:t> </a:t>
            </a:r>
            <a:r>
              <a:rPr lang="lv-LV" sz="5600" b="1" dirty="0" err="1" smtClean="0">
                <a:latin typeface="Arial" pitchFamily="34" charset="0"/>
                <a:cs typeface="Arial" pitchFamily="34" charset="0"/>
              </a:rPr>
              <a:t>flickers</a:t>
            </a:r>
            <a:r>
              <a:rPr lang="lv-LV" sz="5600" b="1" dirty="0" smtClean="0">
                <a:latin typeface="Arial" pitchFamily="34" charset="0"/>
                <a:cs typeface="Arial" pitchFamily="34" charset="0"/>
              </a:rPr>
              <a:t> stop.</a:t>
            </a:r>
          </a:p>
          <a:p>
            <a:r>
              <a:rPr lang="lv-LV" sz="5600" b="1" dirty="0" smtClean="0">
                <a:latin typeface="Arial" pitchFamily="34" charset="0"/>
                <a:cs typeface="Arial" pitchFamily="34" charset="0"/>
              </a:rPr>
              <a:t>It </a:t>
            </a:r>
            <a:r>
              <a:rPr lang="lv-LV" sz="5600" b="1" dirty="0" err="1" smtClean="0">
                <a:latin typeface="Arial" pitchFamily="34" charset="0"/>
                <a:cs typeface="Arial" pitchFamily="34" charset="0"/>
              </a:rPr>
              <a:t>is</a:t>
            </a:r>
            <a:r>
              <a:rPr lang="lv-LV" sz="5600" b="1" dirty="0" smtClean="0">
                <a:latin typeface="Arial" pitchFamily="34" charset="0"/>
                <a:cs typeface="Arial" pitchFamily="34" charset="0"/>
              </a:rPr>
              <a:t> </a:t>
            </a:r>
            <a:r>
              <a:rPr lang="lv-LV" sz="5600" b="1" dirty="0" err="1" smtClean="0">
                <a:latin typeface="Arial" pitchFamily="34" charset="0"/>
                <a:cs typeface="Arial" pitchFamily="34" charset="0"/>
              </a:rPr>
              <a:t>Bearslayer</a:t>
            </a:r>
            <a:r>
              <a:rPr lang="lv-LV" sz="5600" b="1" dirty="0" smtClean="0">
                <a:latin typeface="Arial" pitchFamily="34" charset="0"/>
                <a:cs typeface="Arial" pitchFamily="34" charset="0"/>
              </a:rPr>
              <a:t> </a:t>
            </a:r>
            <a:r>
              <a:rPr lang="lv-LV" sz="5600" b="1" dirty="0" err="1" smtClean="0">
                <a:latin typeface="Arial" pitchFamily="34" charset="0"/>
                <a:cs typeface="Arial" pitchFamily="34" charset="0"/>
              </a:rPr>
              <a:t>struggling</a:t>
            </a:r>
            <a:r>
              <a:rPr lang="lv-LV" sz="5600" b="1" dirty="0" smtClean="0">
                <a:latin typeface="Arial" pitchFamily="34" charset="0"/>
                <a:cs typeface="Arial" pitchFamily="34" charset="0"/>
              </a:rPr>
              <a:t> </a:t>
            </a:r>
            <a:r>
              <a:rPr lang="lv-LV" sz="5600" b="1" dirty="0" err="1" smtClean="0">
                <a:latin typeface="Arial" pitchFamily="34" charset="0"/>
                <a:cs typeface="Arial" pitchFamily="34" charset="0"/>
              </a:rPr>
              <a:t>there</a:t>
            </a:r>
            <a:r>
              <a:rPr lang="lv-LV" sz="5600" b="1" dirty="0" smtClean="0">
                <a:latin typeface="Arial" pitchFamily="34" charset="0"/>
                <a:cs typeface="Arial" pitchFamily="34" charset="0"/>
              </a:rPr>
              <a:t/>
            </a:r>
            <a:br>
              <a:rPr lang="lv-LV" sz="5600" b="1" dirty="0" smtClean="0">
                <a:latin typeface="Arial" pitchFamily="34" charset="0"/>
                <a:cs typeface="Arial" pitchFamily="34" charset="0"/>
              </a:rPr>
            </a:br>
            <a:r>
              <a:rPr lang="lv-LV" sz="5600" b="1" dirty="0" err="1" smtClean="0">
                <a:latin typeface="Arial" pitchFamily="34" charset="0"/>
                <a:cs typeface="Arial" pitchFamily="34" charset="0"/>
              </a:rPr>
              <a:t>The</a:t>
            </a:r>
            <a:r>
              <a:rPr lang="lv-LV" sz="5600" b="1" dirty="0" smtClean="0">
                <a:latin typeface="Arial" pitchFamily="34" charset="0"/>
                <a:cs typeface="Arial" pitchFamily="34" charset="0"/>
              </a:rPr>
              <a:t> </a:t>
            </a:r>
            <a:r>
              <a:rPr lang="lv-LV" sz="5600" b="1" dirty="0" err="1" smtClean="0">
                <a:latin typeface="Arial" pitchFamily="34" charset="0"/>
                <a:cs typeface="Arial" pitchFamily="34" charset="0"/>
              </a:rPr>
              <a:t>Strangers</a:t>
            </a:r>
            <a:r>
              <a:rPr lang="lv-LV" sz="5600" b="1" dirty="0" smtClean="0">
                <a:latin typeface="Arial" pitchFamily="34" charset="0"/>
                <a:cs typeface="Arial" pitchFamily="34" charset="0"/>
              </a:rPr>
              <a:t> to </a:t>
            </a:r>
            <a:r>
              <a:rPr lang="lv-LV" sz="5600" b="1" dirty="0" err="1" smtClean="0">
                <a:latin typeface="Arial" pitchFamily="34" charset="0"/>
                <a:cs typeface="Arial" pitchFamily="34" charset="0"/>
              </a:rPr>
              <a:t>eradicate.-</a:t>
            </a:r>
            <a:r>
              <a:rPr lang="lv-LV" sz="5600" b="1" dirty="0" smtClean="0">
                <a:latin typeface="Arial" pitchFamily="34" charset="0"/>
                <a:cs typeface="Arial" pitchFamily="34" charset="0"/>
              </a:rPr>
              <a:t/>
            </a:r>
            <a:br>
              <a:rPr lang="lv-LV" sz="5600" b="1" dirty="0" smtClean="0">
                <a:latin typeface="Arial" pitchFamily="34" charset="0"/>
                <a:cs typeface="Arial" pitchFamily="34" charset="0"/>
              </a:rPr>
            </a:br>
            <a:r>
              <a:rPr lang="lv-LV" sz="5600" b="1" dirty="0" err="1" smtClean="0">
                <a:latin typeface="Arial" pitchFamily="34" charset="0"/>
                <a:cs typeface="Arial" pitchFamily="34" charset="0"/>
              </a:rPr>
              <a:t>But</a:t>
            </a:r>
            <a:r>
              <a:rPr lang="lv-LV" sz="5600" b="1" dirty="0" smtClean="0">
                <a:latin typeface="Arial" pitchFamily="34" charset="0"/>
                <a:cs typeface="Arial" pitchFamily="34" charset="0"/>
              </a:rPr>
              <a:t> </a:t>
            </a:r>
            <a:r>
              <a:rPr lang="lv-LV" sz="5600" b="1" dirty="0" err="1" smtClean="0">
                <a:latin typeface="Arial" pitchFamily="34" charset="0"/>
                <a:cs typeface="Arial" pitchFamily="34" charset="0"/>
              </a:rPr>
              <a:t>long</a:t>
            </a:r>
            <a:r>
              <a:rPr lang="lv-LV" sz="5600" b="1" dirty="0" smtClean="0">
                <a:latin typeface="Arial" pitchFamily="34" charset="0"/>
                <a:cs typeface="Arial" pitchFamily="34" charset="0"/>
              </a:rPr>
              <a:t> </a:t>
            </a:r>
            <a:r>
              <a:rPr lang="lv-LV" sz="5600" b="1" dirty="0" err="1" smtClean="0">
                <a:latin typeface="Arial" pitchFamily="34" charset="0"/>
                <a:cs typeface="Arial" pitchFamily="34" charset="0"/>
              </a:rPr>
              <a:t>Laimdota's</a:t>
            </a:r>
            <a:r>
              <a:rPr lang="lv-LV" sz="5600" b="1" dirty="0" smtClean="0">
                <a:latin typeface="Arial" pitchFamily="34" charset="0"/>
                <a:cs typeface="Arial" pitchFamily="34" charset="0"/>
              </a:rPr>
              <a:t> </a:t>
            </a:r>
            <a:r>
              <a:rPr lang="lv-LV" sz="5600" b="1" dirty="0" err="1" smtClean="0">
                <a:latin typeface="Arial" pitchFamily="34" charset="0"/>
                <a:cs typeface="Arial" pitchFamily="34" charset="0"/>
              </a:rPr>
              <a:t>watching</a:t>
            </a:r>
            <a:r>
              <a:rPr lang="lv-LV" sz="5600" b="1" dirty="0" smtClean="0">
                <a:latin typeface="Arial" pitchFamily="34" charset="0"/>
                <a:cs typeface="Arial" pitchFamily="34" charset="0"/>
              </a:rPr>
              <a:t> </a:t>
            </a:r>
            <a:r>
              <a:rPr lang="lv-LV" sz="5600" b="1" dirty="0" err="1" smtClean="0">
                <a:latin typeface="Arial" pitchFamily="34" charset="0"/>
                <a:cs typeface="Arial" pitchFamily="34" charset="0"/>
              </a:rPr>
              <a:t>stare</a:t>
            </a:r>
            <a:r>
              <a:rPr lang="lv-LV" sz="5600" b="1" dirty="0" smtClean="0">
                <a:latin typeface="Arial" pitchFamily="34" charset="0"/>
                <a:cs typeface="Arial" pitchFamily="34" charset="0"/>
              </a:rPr>
              <a:t/>
            </a:r>
            <a:br>
              <a:rPr lang="lv-LV" sz="5600" b="1" dirty="0" smtClean="0">
                <a:latin typeface="Arial" pitchFamily="34" charset="0"/>
                <a:cs typeface="Arial" pitchFamily="34" charset="0"/>
              </a:rPr>
            </a:br>
            <a:r>
              <a:rPr lang="lv-LV" sz="5600" b="1" dirty="0" err="1" smtClean="0">
                <a:latin typeface="Arial" pitchFamily="34" charset="0"/>
                <a:cs typeface="Arial" pitchFamily="34" charset="0"/>
              </a:rPr>
              <a:t>Upon</a:t>
            </a:r>
            <a:r>
              <a:rPr lang="lv-LV" sz="5600" b="1" dirty="0" smtClean="0">
                <a:latin typeface="Arial" pitchFamily="34" charset="0"/>
                <a:cs typeface="Arial" pitchFamily="34" charset="0"/>
              </a:rPr>
              <a:t> </a:t>
            </a:r>
            <a:r>
              <a:rPr lang="lv-LV" sz="5600" b="1" dirty="0" err="1" smtClean="0">
                <a:latin typeface="Arial" pitchFamily="34" charset="0"/>
                <a:cs typeface="Arial" pitchFamily="34" charset="0"/>
              </a:rPr>
              <a:t>his</a:t>
            </a:r>
            <a:r>
              <a:rPr lang="lv-LV" sz="5600" b="1" dirty="0" smtClean="0">
                <a:latin typeface="Arial" pitchFamily="34" charset="0"/>
                <a:cs typeface="Arial" pitchFamily="34" charset="0"/>
              </a:rPr>
              <a:t> </a:t>
            </a:r>
            <a:r>
              <a:rPr lang="lv-LV" sz="5600" b="1" dirty="0" err="1" smtClean="0">
                <a:latin typeface="Arial" pitchFamily="34" charset="0"/>
                <a:cs typeface="Arial" pitchFamily="34" charset="0"/>
              </a:rPr>
              <a:t>triumph</a:t>
            </a:r>
            <a:r>
              <a:rPr lang="lv-LV" sz="5600" b="1" dirty="0" smtClean="0">
                <a:latin typeface="Arial" pitchFamily="34" charset="0"/>
                <a:cs typeface="Arial" pitchFamily="34" charset="0"/>
              </a:rPr>
              <a:t> </a:t>
            </a:r>
            <a:r>
              <a:rPr lang="lv-LV" sz="5600" b="1" dirty="0" err="1" smtClean="0">
                <a:latin typeface="Arial" pitchFamily="34" charset="0"/>
                <a:cs typeface="Arial" pitchFamily="34" charset="0"/>
              </a:rPr>
              <a:t>yet</a:t>
            </a:r>
            <a:r>
              <a:rPr lang="lv-LV" sz="5600" b="1" dirty="0" smtClean="0">
                <a:latin typeface="Arial" pitchFamily="34" charset="0"/>
                <a:cs typeface="Arial" pitchFamily="34" charset="0"/>
              </a:rPr>
              <a:t> </a:t>
            </a:r>
            <a:r>
              <a:rPr lang="lv-LV" sz="5600" b="1" dirty="0" err="1" smtClean="0">
                <a:latin typeface="Arial" pitchFamily="34" charset="0"/>
                <a:cs typeface="Arial" pitchFamily="34" charset="0"/>
              </a:rPr>
              <a:t>must</a:t>
            </a:r>
            <a:r>
              <a:rPr lang="lv-LV" sz="5600" b="1" dirty="0" smtClean="0">
                <a:latin typeface="Arial" pitchFamily="34" charset="0"/>
                <a:cs typeface="Arial" pitchFamily="34" charset="0"/>
              </a:rPr>
              <a:t> </a:t>
            </a:r>
            <a:r>
              <a:rPr lang="lv-LV" sz="5600" b="1" dirty="0" err="1" smtClean="0">
                <a:latin typeface="Arial" pitchFamily="34" charset="0"/>
                <a:cs typeface="Arial" pitchFamily="34" charset="0"/>
              </a:rPr>
              <a:t>wait</a:t>
            </a:r>
            <a:r>
              <a:rPr lang="lv-LV" sz="5600" b="1" dirty="0" smtClean="0">
                <a:latin typeface="Arial" pitchFamily="34" charset="0"/>
                <a:cs typeface="Arial" pitchFamily="34" charset="0"/>
              </a:rPr>
              <a:t>.</a:t>
            </a:r>
          </a:p>
          <a:p>
            <a:r>
              <a:rPr lang="lv-LV" sz="5600" b="1" dirty="0" err="1" smtClean="0">
                <a:latin typeface="Arial" pitchFamily="34" charset="0"/>
                <a:cs typeface="Arial" pitchFamily="34" charset="0"/>
              </a:rPr>
              <a:t>But</a:t>
            </a:r>
            <a:r>
              <a:rPr lang="lv-LV" sz="5600" b="1" dirty="0" smtClean="0">
                <a:latin typeface="Arial" pitchFamily="34" charset="0"/>
                <a:cs typeface="Arial" pitchFamily="34" charset="0"/>
              </a:rPr>
              <a:t> </a:t>
            </a:r>
            <a:r>
              <a:rPr lang="lv-LV" sz="5600" b="1" dirty="0" err="1" smtClean="0">
                <a:latin typeface="Arial" pitchFamily="34" charset="0"/>
                <a:cs typeface="Arial" pitchFamily="34" charset="0"/>
              </a:rPr>
              <a:t>still</a:t>
            </a:r>
            <a:r>
              <a:rPr lang="lv-LV" sz="5600" b="1" dirty="0" smtClean="0">
                <a:latin typeface="Arial" pitchFamily="34" charset="0"/>
                <a:cs typeface="Arial" pitchFamily="34" charset="0"/>
              </a:rPr>
              <a:t>, </a:t>
            </a:r>
            <a:r>
              <a:rPr lang="lv-LV" sz="5600" b="1" dirty="0" err="1" smtClean="0">
                <a:latin typeface="Arial" pitchFamily="34" charset="0"/>
                <a:cs typeface="Arial" pitchFamily="34" charset="0"/>
              </a:rPr>
              <a:t>the</a:t>
            </a:r>
            <a:r>
              <a:rPr lang="lv-LV" sz="5600" b="1" dirty="0" smtClean="0">
                <a:latin typeface="Arial" pitchFamily="34" charset="0"/>
                <a:cs typeface="Arial" pitchFamily="34" charset="0"/>
              </a:rPr>
              <a:t> </a:t>
            </a:r>
            <a:r>
              <a:rPr lang="lv-LV" sz="5600" b="1" dirty="0" err="1" smtClean="0">
                <a:latin typeface="Arial" pitchFamily="34" charset="0"/>
                <a:cs typeface="Arial" pitchFamily="34" charset="0"/>
              </a:rPr>
              <a:t>day</a:t>
            </a:r>
            <a:r>
              <a:rPr lang="lv-LV" sz="5600" b="1" dirty="0" smtClean="0">
                <a:latin typeface="Arial" pitchFamily="34" charset="0"/>
                <a:cs typeface="Arial" pitchFamily="34" charset="0"/>
              </a:rPr>
              <a:t> </a:t>
            </a:r>
            <a:r>
              <a:rPr lang="lv-LV" sz="5600" b="1" dirty="0" err="1" smtClean="0">
                <a:latin typeface="Arial" pitchFamily="34" charset="0"/>
                <a:cs typeface="Arial" pitchFamily="34" charset="0"/>
              </a:rPr>
              <a:t>will</a:t>
            </a:r>
            <a:r>
              <a:rPr lang="lv-LV" sz="5600" b="1" dirty="0" smtClean="0">
                <a:latin typeface="Arial" pitchFamily="34" charset="0"/>
                <a:cs typeface="Arial" pitchFamily="34" charset="0"/>
              </a:rPr>
              <a:t> </a:t>
            </a:r>
            <a:r>
              <a:rPr lang="lv-LV" sz="5600" b="1" dirty="0" err="1" smtClean="0">
                <a:latin typeface="Arial" pitchFamily="34" charset="0"/>
                <a:cs typeface="Arial" pitchFamily="34" charset="0"/>
              </a:rPr>
              <a:t>come</a:t>
            </a:r>
            <a:r>
              <a:rPr lang="lv-LV" sz="5600" b="1" dirty="0" smtClean="0">
                <a:latin typeface="Arial" pitchFamily="34" charset="0"/>
                <a:cs typeface="Arial" pitchFamily="34" charset="0"/>
              </a:rPr>
              <a:t>, </a:t>
            </a:r>
            <a:r>
              <a:rPr lang="lv-LV" sz="5600" b="1" dirty="0" err="1" smtClean="0">
                <a:latin typeface="Arial" pitchFamily="34" charset="0"/>
                <a:cs typeface="Arial" pitchFamily="34" charset="0"/>
              </a:rPr>
              <a:t>is</a:t>
            </a:r>
            <a:r>
              <a:rPr lang="lv-LV" sz="5600" b="1" dirty="0" smtClean="0">
                <a:latin typeface="Arial" pitchFamily="34" charset="0"/>
                <a:cs typeface="Arial" pitchFamily="34" charset="0"/>
              </a:rPr>
              <a:t> </a:t>
            </a:r>
            <a:r>
              <a:rPr lang="lv-LV" sz="5600" b="1" dirty="0" err="1" smtClean="0">
                <a:latin typeface="Arial" pitchFamily="34" charset="0"/>
                <a:cs typeface="Arial" pitchFamily="34" charset="0"/>
              </a:rPr>
              <a:t>sure</a:t>
            </a:r>
            <a:r>
              <a:rPr lang="lv-LV" sz="5600" b="1" dirty="0" smtClean="0">
                <a:latin typeface="Arial" pitchFamily="34" charset="0"/>
                <a:cs typeface="Arial" pitchFamily="34" charset="0"/>
              </a:rPr>
              <a:t>,</a:t>
            </a:r>
            <a:br>
              <a:rPr lang="lv-LV" sz="5600" b="1" dirty="0" smtClean="0">
                <a:latin typeface="Arial" pitchFamily="34" charset="0"/>
                <a:cs typeface="Arial" pitchFamily="34" charset="0"/>
              </a:rPr>
            </a:br>
            <a:r>
              <a:rPr lang="lv-LV" sz="5600" b="1" dirty="0" err="1" smtClean="0">
                <a:latin typeface="Arial" pitchFamily="34" charset="0"/>
                <a:cs typeface="Arial" pitchFamily="34" charset="0"/>
              </a:rPr>
              <a:t>When</a:t>
            </a:r>
            <a:r>
              <a:rPr lang="lv-LV" sz="5600" b="1" dirty="0" smtClean="0">
                <a:latin typeface="Arial" pitchFamily="34" charset="0"/>
                <a:cs typeface="Arial" pitchFamily="34" charset="0"/>
              </a:rPr>
              <a:t> </a:t>
            </a:r>
            <a:r>
              <a:rPr lang="lv-LV" sz="5600" b="1" dirty="0" err="1" smtClean="0">
                <a:latin typeface="Arial" pitchFamily="34" charset="0"/>
                <a:cs typeface="Arial" pitchFamily="34" charset="0"/>
              </a:rPr>
              <a:t>he</a:t>
            </a:r>
            <a:r>
              <a:rPr lang="lv-LV" sz="5600" b="1" dirty="0" smtClean="0">
                <a:latin typeface="Arial" pitchFamily="34" charset="0"/>
                <a:cs typeface="Arial" pitchFamily="34" charset="0"/>
              </a:rPr>
              <a:t> </a:t>
            </a:r>
            <a:r>
              <a:rPr lang="lv-LV" sz="5600" b="1" dirty="0" err="1" smtClean="0">
                <a:latin typeface="Arial" pitchFamily="34" charset="0"/>
                <a:cs typeface="Arial" pitchFamily="34" charset="0"/>
              </a:rPr>
              <a:t>the</a:t>
            </a:r>
            <a:r>
              <a:rPr lang="lv-LV" sz="5600" b="1" dirty="0" smtClean="0">
                <a:latin typeface="Arial" pitchFamily="34" charset="0"/>
                <a:cs typeface="Arial" pitchFamily="34" charset="0"/>
              </a:rPr>
              <a:t> </a:t>
            </a:r>
            <a:r>
              <a:rPr lang="lv-LV" sz="5600" b="1" dirty="0" err="1" smtClean="0">
                <a:latin typeface="Arial" pitchFamily="34" charset="0"/>
                <a:cs typeface="Arial" pitchFamily="34" charset="0"/>
              </a:rPr>
              <a:t>Black</a:t>
            </a:r>
            <a:r>
              <a:rPr lang="lv-LV" sz="5600" b="1" dirty="0" smtClean="0">
                <a:latin typeface="Arial" pitchFamily="34" charset="0"/>
                <a:cs typeface="Arial" pitchFamily="34" charset="0"/>
              </a:rPr>
              <a:t> </a:t>
            </a:r>
            <a:r>
              <a:rPr lang="lv-LV" sz="5600" b="1" dirty="0" err="1" smtClean="0">
                <a:latin typeface="Arial" pitchFamily="34" charset="0"/>
                <a:cs typeface="Arial" pitchFamily="34" charset="0"/>
              </a:rPr>
              <a:t>Knight</a:t>
            </a:r>
            <a:r>
              <a:rPr lang="lv-LV" sz="5600" b="1" dirty="0" smtClean="0">
                <a:latin typeface="Arial" pitchFamily="34" charset="0"/>
                <a:cs typeface="Arial" pitchFamily="34" charset="0"/>
              </a:rPr>
              <a:t> </a:t>
            </a:r>
            <a:r>
              <a:rPr lang="lv-LV" sz="5600" b="1" dirty="0" err="1" smtClean="0">
                <a:latin typeface="Arial" pitchFamily="34" charset="0"/>
                <a:cs typeface="Arial" pitchFamily="34" charset="0"/>
              </a:rPr>
              <a:t>will</a:t>
            </a:r>
            <a:r>
              <a:rPr lang="lv-LV" sz="5600" b="1" dirty="0" smtClean="0">
                <a:latin typeface="Arial" pitchFamily="34" charset="0"/>
                <a:cs typeface="Arial" pitchFamily="34" charset="0"/>
              </a:rPr>
              <a:t> </a:t>
            </a:r>
            <a:r>
              <a:rPr lang="lv-LV" sz="5600" b="1" dirty="0" err="1" smtClean="0">
                <a:latin typeface="Arial" pitchFamily="34" charset="0"/>
                <a:cs typeface="Arial" pitchFamily="34" charset="0"/>
              </a:rPr>
              <a:t>cast</a:t>
            </a:r>
            <a:r>
              <a:rPr lang="lv-LV" sz="5600" b="1" dirty="0" smtClean="0">
                <a:latin typeface="Arial" pitchFamily="34" charset="0"/>
                <a:cs typeface="Arial" pitchFamily="34" charset="0"/>
              </a:rPr>
              <a:t> </a:t>
            </a:r>
            <a:r>
              <a:rPr lang="lv-LV" sz="5600" b="1" dirty="0" err="1" smtClean="0">
                <a:latin typeface="Arial" pitchFamily="34" charset="0"/>
                <a:cs typeface="Arial" pitchFamily="34" charset="0"/>
              </a:rPr>
              <a:t>down</a:t>
            </a:r>
            <a:r>
              <a:rPr lang="lv-LV" sz="5600" b="1" dirty="0" smtClean="0">
                <a:latin typeface="Arial" pitchFamily="34" charset="0"/>
                <a:cs typeface="Arial" pitchFamily="34" charset="0"/>
              </a:rPr>
              <a:t>:</a:t>
            </a:r>
            <a:br>
              <a:rPr lang="lv-LV" sz="5600" b="1" dirty="0" smtClean="0">
                <a:latin typeface="Arial" pitchFamily="34" charset="0"/>
                <a:cs typeface="Arial" pitchFamily="34" charset="0"/>
              </a:rPr>
            </a:br>
            <a:r>
              <a:rPr lang="lv-LV" sz="5600" b="1" dirty="0" err="1" smtClean="0">
                <a:latin typeface="Arial" pitchFamily="34" charset="0"/>
                <a:cs typeface="Arial" pitchFamily="34" charset="0"/>
              </a:rPr>
              <a:t>In</a:t>
            </a:r>
            <a:r>
              <a:rPr lang="lv-LV" sz="5600" b="1" dirty="0" smtClean="0">
                <a:latin typeface="Arial" pitchFamily="34" charset="0"/>
                <a:cs typeface="Arial" pitchFamily="34" charset="0"/>
              </a:rPr>
              <a:t> </a:t>
            </a:r>
            <a:r>
              <a:rPr lang="lv-LV" sz="5600" b="1" dirty="0" err="1" smtClean="0">
                <a:latin typeface="Arial" pitchFamily="34" charset="0"/>
                <a:cs typeface="Arial" pitchFamily="34" charset="0"/>
              </a:rPr>
              <a:t>Staburags's</a:t>
            </a:r>
            <a:r>
              <a:rPr lang="lv-LV" sz="5600" b="1" dirty="0" smtClean="0">
                <a:latin typeface="Arial" pitchFamily="34" charset="0"/>
                <a:cs typeface="Arial" pitchFamily="34" charset="0"/>
              </a:rPr>
              <a:t> </a:t>
            </a:r>
            <a:r>
              <a:rPr lang="lv-LV" sz="5600" b="1" dirty="0" err="1" smtClean="0">
                <a:latin typeface="Arial" pitchFamily="34" charset="0"/>
                <a:cs typeface="Arial" pitchFamily="34" charset="0"/>
              </a:rPr>
              <a:t>raging</a:t>
            </a:r>
            <a:r>
              <a:rPr lang="lv-LV" sz="5600" b="1" dirty="0" smtClean="0">
                <a:latin typeface="Arial" pitchFamily="34" charset="0"/>
                <a:cs typeface="Arial" pitchFamily="34" charset="0"/>
              </a:rPr>
              <a:t> </a:t>
            </a:r>
            <a:r>
              <a:rPr lang="lv-LV" sz="5600" b="1" dirty="0" err="1" smtClean="0">
                <a:latin typeface="Arial" pitchFamily="34" charset="0"/>
                <a:cs typeface="Arial" pitchFamily="34" charset="0"/>
              </a:rPr>
              <a:t>maw</a:t>
            </a:r>
            <a:r>
              <a:rPr lang="lv-LV" sz="5600" b="1" dirty="0" smtClean="0">
                <a:latin typeface="Arial" pitchFamily="34" charset="0"/>
                <a:cs typeface="Arial" pitchFamily="34" charset="0"/>
              </a:rPr>
              <a:t>,</a:t>
            </a:r>
            <a:br>
              <a:rPr lang="lv-LV" sz="5600" b="1" dirty="0" smtClean="0">
                <a:latin typeface="Arial" pitchFamily="34" charset="0"/>
                <a:cs typeface="Arial" pitchFamily="34" charset="0"/>
              </a:rPr>
            </a:br>
            <a:r>
              <a:rPr lang="lv-LV" sz="5600" b="1" dirty="0" err="1" smtClean="0">
                <a:latin typeface="Arial" pitchFamily="34" charset="0"/>
                <a:cs typeface="Arial" pitchFamily="34" charset="0"/>
              </a:rPr>
              <a:t>His</a:t>
            </a:r>
            <a:r>
              <a:rPr lang="lv-LV" sz="5600" b="1" dirty="0" smtClean="0">
                <a:latin typeface="Arial" pitchFamily="34" charset="0"/>
                <a:cs typeface="Arial" pitchFamily="34" charset="0"/>
              </a:rPr>
              <a:t> </a:t>
            </a:r>
            <a:r>
              <a:rPr lang="lv-LV" sz="5600" b="1" dirty="0" err="1" smtClean="0">
                <a:latin typeface="Arial" pitchFamily="34" charset="0"/>
                <a:cs typeface="Arial" pitchFamily="34" charset="0"/>
              </a:rPr>
              <a:t>deadly</a:t>
            </a:r>
            <a:r>
              <a:rPr lang="lv-LV" sz="5600" b="1" dirty="0" smtClean="0">
                <a:latin typeface="Arial" pitchFamily="34" charset="0"/>
                <a:cs typeface="Arial" pitchFamily="34" charset="0"/>
              </a:rPr>
              <a:t> </a:t>
            </a:r>
            <a:r>
              <a:rPr lang="lv-LV" sz="5600" b="1" dirty="0" err="1" smtClean="0">
                <a:latin typeface="Arial" pitchFamily="34" charset="0"/>
                <a:cs typeface="Arial" pitchFamily="34" charset="0"/>
              </a:rPr>
              <a:t>foe</a:t>
            </a:r>
            <a:r>
              <a:rPr lang="lv-LV" sz="5600" b="1" dirty="0" smtClean="0">
                <a:latin typeface="Arial" pitchFamily="34" charset="0"/>
                <a:cs typeface="Arial" pitchFamily="34" charset="0"/>
              </a:rPr>
              <a:t> </a:t>
            </a:r>
            <a:r>
              <a:rPr lang="lv-LV" sz="5600" b="1" dirty="0" err="1" smtClean="0">
                <a:latin typeface="Arial" pitchFamily="34" charset="0"/>
                <a:cs typeface="Arial" pitchFamily="34" charset="0"/>
              </a:rPr>
              <a:t>alone</a:t>
            </a:r>
            <a:r>
              <a:rPr lang="lv-LV" sz="5600" b="1" dirty="0" smtClean="0">
                <a:latin typeface="Arial" pitchFamily="34" charset="0"/>
                <a:cs typeface="Arial" pitchFamily="34" charset="0"/>
              </a:rPr>
              <a:t> </a:t>
            </a:r>
            <a:r>
              <a:rPr lang="lv-LV" sz="5600" b="1" dirty="0" err="1" smtClean="0">
                <a:latin typeface="Arial" pitchFamily="34" charset="0"/>
                <a:cs typeface="Arial" pitchFamily="34" charset="0"/>
              </a:rPr>
              <a:t>will</a:t>
            </a:r>
            <a:r>
              <a:rPr lang="lv-LV" sz="5600" b="1" dirty="0" smtClean="0">
                <a:latin typeface="Arial" pitchFamily="34" charset="0"/>
                <a:cs typeface="Arial" pitchFamily="34" charset="0"/>
              </a:rPr>
              <a:t> </a:t>
            </a:r>
            <a:r>
              <a:rPr lang="lv-LV" sz="5600" b="1" dirty="0" err="1" smtClean="0">
                <a:latin typeface="Arial" pitchFamily="34" charset="0"/>
                <a:cs typeface="Arial" pitchFamily="34" charset="0"/>
              </a:rPr>
              <a:t>drown</a:t>
            </a:r>
            <a:r>
              <a:rPr lang="lv-LV" sz="5600" b="1" dirty="0" smtClean="0">
                <a:latin typeface="Arial" pitchFamily="34" charset="0"/>
                <a:cs typeface="Arial" pitchFamily="34" charset="0"/>
              </a:rPr>
              <a:t>.</a:t>
            </a:r>
          </a:p>
          <a:p>
            <a:r>
              <a:rPr lang="lv-LV" sz="5600" b="1" dirty="0" err="1" smtClean="0">
                <a:latin typeface="Arial" pitchFamily="34" charset="0"/>
                <a:cs typeface="Arial" pitchFamily="34" charset="0"/>
              </a:rPr>
              <a:t>Then</a:t>
            </a:r>
            <a:r>
              <a:rPr lang="lv-LV" sz="5600" b="1" dirty="0" smtClean="0">
                <a:latin typeface="Arial" pitchFamily="34" charset="0"/>
                <a:cs typeface="Arial" pitchFamily="34" charset="0"/>
              </a:rPr>
              <a:t> </a:t>
            </a:r>
            <a:r>
              <a:rPr lang="lv-LV" sz="5600" b="1" dirty="0" err="1" smtClean="0">
                <a:latin typeface="Arial" pitchFamily="34" charset="0"/>
                <a:cs typeface="Arial" pitchFamily="34" charset="0"/>
              </a:rPr>
              <a:t>for</a:t>
            </a:r>
            <a:r>
              <a:rPr lang="lv-LV" sz="5600" b="1" dirty="0" smtClean="0">
                <a:latin typeface="Arial" pitchFamily="34" charset="0"/>
                <a:cs typeface="Arial" pitchFamily="34" charset="0"/>
              </a:rPr>
              <a:t> </a:t>
            </a:r>
            <a:r>
              <a:rPr lang="lv-LV" sz="5600" b="1" dirty="0" err="1" smtClean="0">
                <a:latin typeface="Arial" pitchFamily="34" charset="0"/>
                <a:cs typeface="Arial" pitchFamily="34" charset="0"/>
              </a:rPr>
              <a:t>the</a:t>
            </a:r>
            <a:r>
              <a:rPr lang="lv-LV" sz="5600" b="1" dirty="0" smtClean="0">
                <a:latin typeface="Arial" pitchFamily="34" charset="0"/>
                <a:cs typeface="Arial" pitchFamily="34" charset="0"/>
              </a:rPr>
              <a:t> </a:t>
            </a:r>
            <a:r>
              <a:rPr lang="lv-LV" sz="5600" b="1" dirty="0" err="1" smtClean="0">
                <a:latin typeface="Arial" pitchFamily="34" charset="0"/>
                <a:cs typeface="Arial" pitchFamily="34" charset="0"/>
              </a:rPr>
              <a:t>folk</a:t>
            </a:r>
            <a:r>
              <a:rPr lang="lv-LV" sz="5600" b="1" dirty="0" smtClean="0">
                <a:latin typeface="Arial" pitchFamily="34" charset="0"/>
                <a:cs typeface="Arial" pitchFamily="34" charset="0"/>
              </a:rPr>
              <a:t> </a:t>
            </a:r>
            <a:r>
              <a:rPr lang="lv-LV" sz="5600" b="1" dirty="0" err="1" smtClean="0">
                <a:latin typeface="Arial" pitchFamily="34" charset="0"/>
                <a:cs typeface="Arial" pitchFamily="34" charset="0"/>
              </a:rPr>
              <a:t>new</a:t>
            </a:r>
            <a:r>
              <a:rPr lang="lv-LV" sz="5600" b="1" dirty="0" smtClean="0">
                <a:latin typeface="Arial" pitchFamily="34" charset="0"/>
                <a:cs typeface="Arial" pitchFamily="34" charset="0"/>
              </a:rPr>
              <a:t> </a:t>
            </a:r>
            <a:r>
              <a:rPr lang="lv-LV" sz="5600" b="1" dirty="0" err="1" smtClean="0">
                <a:latin typeface="Arial" pitchFamily="34" charset="0"/>
                <a:cs typeface="Arial" pitchFamily="34" charset="0"/>
              </a:rPr>
              <a:t>times</a:t>
            </a:r>
            <a:r>
              <a:rPr lang="lv-LV" sz="5600" b="1" dirty="0" smtClean="0">
                <a:latin typeface="Arial" pitchFamily="34" charset="0"/>
                <a:cs typeface="Arial" pitchFamily="34" charset="0"/>
              </a:rPr>
              <a:t> </a:t>
            </a:r>
            <a:r>
              <a:rPr lang="lv-LV" sz="5600" b="1" dirty="0" err="1" smtClean="0">
                <a:latin typeface="Arial" pitchFamily="34" charset="0"/>
                <a:cs typeface="Arial" pitchFamily="34" charset="0"/>
              </a:rPr>
              <a:t>will</a:t>
            </a:r>
            <a:r>
              <a:rPr lang="lv-LV" sz="5600" b="1" dirty="0" smtClean="0">
                <a:latin typeface="Arial" pitchFamily="34" charset="0"/>
                <a:cs typeface="Arial" pitchFamily="34" charset="0"/>
              </a:rPr>
              <a:t> </a:t>
            </a:r>
            <a:r>
              <a:rPr lang="lv-LV" sz="5600" b="1" dirty="0" err="1" smtClean="0">
                <a:latin typeface="Arial" pitchFamily="34" charset="0"/>
                <a:cs typeface="Arial" pitchFamily="34" charset="0"/>
              </a:rPr>
              <a:t>da</a:t>
            </a:r>
            <a:endParaRPr lang="lv-LV" sz="5600" b="1" dirty="0" smtClean="0">
              <a:latin typeface="Arial" pitchFamily="34" charset="0"/>
              <a:cs typeface="Arial" pitchFamily="34" charset="0"/>
            </a:endParaRPr>
          </a:p>
          <a:p>
            <a:r>
              <a:rPr lang="lv-LV" sz="5600" b="1" dirty="0" err="1" smtClean="0">
                <a:latin typeface="Arial" pitchFamily="34" charset="0"/>
                <a:cs typeface="Arial" pitchFamily="34" charset="0"/>
              </a:rPr>
              <a:t>wn</a:t>
            </a:r>
            <a:r>
              <a:rPr lang="lv-LV" sz="5600" b="1" dirty="0" smtClean="0">
                <a:latin typeface="Arial" pitchFamily="34" charset="0"/>
                <a:cs typeface="Arial" pitchFamily="34" charset="0"/>
              </a:rPr>
              <a:t>;</a:t>
            </a:r>
            <a:br>
              <a:rPr lang="lv-LV" sz="5600" b="1" dirty="0" smtClean="0">
                <a:latin typeface="Arial" pitchFamily="34" charset="0"/>
                <a:cs typeface="Arial" pitchFamily="34" charset="0"/>
              </a:rPr>
            </a:br>
            <a:r>
              <a:rPr lang="lv-LV" sz="5600" b="1" dirty="0" smtClean="0">
                <a:latin typeface="Arial" pitchFamily="34" charset="0"/>
                <a:cs typeface="Arial" pitchFamily="34" charset="0"/>
              </a:rPr>
              <a:t>At </a:t>
            </a:r>
            <a:r>
              <a:rPr lang="lv-LV" sz="5600" b="1" dirty="0" err="1" smtClean="0">
                <a:latin typeface="Arial" pitchFamily="34" charset="0"/>
                <a:cs typeface="Arial" pitchFamily="34" charset="0"/>
              </a:rPr>
              <a:t>last</a:t>
            </a:r>
            <a:r>
              <a:rPr lang="lv-LV" sz="5600" b="1" dirty="0" smtClean="0">
                <a:latin typeface="Arial" pitchFamily="34" charset="0"/>
                <a:cs typeface="Arial" pitchFamily="34" charset="0"/>
              </a:rPr>
              <a:t> </a:t>
            </a:r>
            <a:r>
              <a:rPr lang="lv-LV" sz="5600" b="1" dirty="0" err="1" smtClean="0">
                <a:latin typeface="Arial" pitchFamily="34" charset="0"/>
                <a:cs typeface="Arial" pitchFamily="34" charset="0"/>
              </a:rPr>
              <a:t>their</a:t>
            </a:r>
            <a:r>
              <a:rPr lang="lv-LV" sz="5600" b="1" dirty="0" smtClean="0">
                <a:latin typeface="Arial" pitchFamily="34" charset="0"/>
                <a:cs typeface="Arial" pitchFamily="34" charset="0"/>
              </a:rPr>
              <a:t> </a:t>
            </a:r>
            <a:r>
              <a:rPr lang="lv-LV" sz="5600" b="1" dirty="0" err="1" smtClean="0">
                <a:latin typeface="Arial" pitchFamily="34" charset="0"/>
                <a:cs typeface="Arial" pitchFamily="34" charset="0"/>
              </a:rPr>
              <a:t>freedom</a:t>
            </a:r>
            <a:r>
              <a:rPr lang="lv-LV" sz="5600" b="1" dirty="0" smtClean="0">
                <a:latin typeface="Arial" pitchFamily="34" charset="0"/>
                <a:cs typeface="Arial" pitchFamily="34" charset="0"/>
              </a:rPr>
              <a:t> </a:t>
            </a:r>
            <a:r>
              <a:rPr lang="lv-LV" sz="5600" b="1" dirty="0" err="1" smtClean="0">
                <a:latin typeface="Arial" pitchFamily="34" charset="0"/>
                <a:cs typeface="Arial" pitchFamily="34" charset="0"/>
              </a:rPr>
              <a:t>will</a:t>
            </a:r>
            <a:r>
              <a:rPr lang="lv-LV" sz="5600" b="1" dirty="0" smtClean="0">
                <a:latin typeface="Arial" pitchFamily="34" charset="0"/>
                <a:cs typeface="Arial" pitchFamily="34" charset="0"/>
              </a:rPr>
              <a:t> </a:t>
            </a:r>
            <a:r>
              <a:rPr lang="lv-LV" sz="5600" b="1" dirty="0" err="1" smtClean="0">
                <a:latin typeface="Arial" pitchFamily="34" charset="0"/>
                <a:cs typeface="Arial" pitchFamily="34" charset="0"/>
              </a:rPr>
              <a:t>be</a:t>
            </a:r>
            <a:r>
              <a:rPr lang="lv-LV" sz="5600" b="1" dirty="0" smtClean="0">
                <a:latin typeface="Arial" pitchFamily="34" charset="0"/>
                <a:cs typeface="Arial" pitchFamily="34" charset="0"/>
              </a:rPr>
              <a:t> </a:t>
            </a:r>
            <a:r>
              <a:rPr lang="lv-LV" sz="5600" b="1" dirty="0" err="1" smtClean="0">
                <a:latin typeface="Arial" pitchFamily="34" charset="0"/>
                <a:cs typeface="Arial" pitchFamily="34" charset="0"/>
              </a:rPr>
              <a:t>born</a:t>
            </a:r>
            <a:r>
              <a:rPr lang="lv-LV" sz="5600" b="1" dirty="0" smtClean="0">
                <a:latin typeface="Arial" pitchFamily="34" charset="0"/>
                <a:cs typeface="Arial" pitchFamily="34" charset="0"/>
              </a:rPr>
              <a:t>.</a:t>
            </a:r>
            <a:endParaRPr lang="lv-LV" sz="5600" dirty="0" smtClean="0">
              <a:latin typeface="Arial" pitchFamily="34" charset="0"/>
              <a:cs typeface="Arial" pitchFamily="34" charset="0"/>
            </a:endParaRPr>
          </a:p>
          <a:p>
            <a:r>
              <a:rPr lang="lv-LV" sz="5600" b="1" dirty="0" err="1" smtClean="0">
                <a:latin typeface="Arial" pitchFamily="34" charset="0"/>
                <a:cs typeface="Arial" pitchFamily="34" charset="0"/>
              </a:rPr>
              <a:t>Epilogue</a:t>
            </a:r>
            <a:r>
              <a:rPr lang="lv-LV" sz="5600" b="1" dirty="0" smtClean="0">
                <a:latin typeface="Arial" pitchFamily="34" charset="0"/>
                <a:cs typeface="Arial" pitchFamily="34" charset="0"/>
              </a:rPr>
              <a:t> </a:t>
            </a:r>
            <a:r>
              <a:rPr lang="lv-LV" sz="5600" b="1" dirty="0" err="1" smtClean="0">
                <a:latin typeface="Arial" pitchFamily="34" charset="0"/>
                <a:cs typeface="Arial" pitchFamily="34" charset="0"/>
              </a:rPr>
              <a:t>of</a:t>
            </a:r>
            <a:r>
              <a:rPr lang="lv-LV" sz="5600" b="1" dirty="0" smtClean="0">
                <a:latin typeface="Arial" pitchFamily="34" charset="0"/>
                <a:cs typeface="Arial" pitchFamily="34" charset="0"/>
              </a:rPr>
              <a:t> </a:t>
            </a:r>
            <a:r>
              <a:rPr lang="lv-LV" sz="5600" b="1" dirty="0" err="1" smtClean="0">
                <a:latin typeface="Arial" pitchFamily="34" charset="0"/>
                <a:cs typeface="Arial" pitchFamily="34" charset="0"/>
              </a:rPr>
              <a:t>Latvian</a:t>
            </a:r>
            <a:r>
              <a:rPr lang="lv-LV" sz="5600" b="1" dirty="0" smtClean="0">
                <a:latin typeface="Arial" pitchFamily="34" charset="0"/>
                <a:cs typeface="Arial" pitchFamily="34" charset="0"/>
              </a:rPr>
              <a:t> </a:t>
            </a:r>
            <a:r>
              <a:rPr lang="lv-LV" sz="5600" b="1" dirty="0" err="1" smtClean="0">
                <a:latin typeface="Arial" pitchFamily="34" charset="0"/>
                <a:cs typeface="Arial" pitchFamily="34" charset="0"/>
              </a:rPr>
              <a:t>National</a:t>
            </a:r>
            <a:r>
              <a:rPr lang="lv-LV" sz="5600" b="1" dirty="0" smtClean="0">
                <a:latin typeface="Arial" pitchFamily="34" charset="0"/>
                <a:cs typeface="Arial" pitchFamily="34" charset="0"/>
              </a:rPr>
              <a:t> </a:t>
            </a:r>
          </a:p>
          <a:p>
            <a:pPr>
              <a:buNone/>
            </a:pPr>
            <a:r>
              <a:rPr lang="lv-LV" sz="4300" b="1" dirty="0" err="1" smtClean="0">
                <a:latin typeface="Arial" pitchFamily="34" charset="0"/>
                <a:cs typeface="Arial" pitchFamily="34" charset="0"/>
              </a:rPr>
              <a:t>Epic</a:t>
            </a:r>
            <a:r>
              <a:rPr lang="lv-LV" sz="4300" b="1" dirty="0" smtClean="0">
                <a:latin typeface="Arial" pitchFamily="34" charset="0"/>
                <a:cs typeface="Arial" pitchFamily="34" charset="0"/>
              </a:rPr>
              <a:t> “</a:t>
            </a:r>
            <a:r>
              <a:rPr lang="lv-LV" sz="4300" b="1" dirty="0" err="1" smtClean="0">
                <a:latin typeface="Arial" pitchFamily="34" charset="0"/>
                <a:cs typeface="Arial" pitchFamily="34" charset="0"/>
              </a:rPr>
              <a:t>Bearslayer</a:t>
            </a:r>
            <a:r>
              <a:rPr lang="lv-LV" sz="4300" b="1" dirty="0" smtClean="0">
                <a:latin typeface="Arial" pitchFamily="34" charset="0"/>
                <a:cs typeface="Arial" pitchFamily="34" charset="0"/>
              </a:rPr>
              <a:t>” </a:t>
            </a:r>
            <a:r>
              <a:rPr lang="lv-LV" sz="4300" b="1" dirty="0" err="1" smtClean="0">
                <a:latin typeface="Arial" pitchFamily="34" charset="0"/>
                <a:cs typeface="Arial" pitchFamily="34" charset="0"/>
              </a:rPr>
              <a:t>Translated</a:t>
            </a:r>
            <a:r>
              <a:rPr lang="lv-LV" sz="4300" b="1" dirty="0" smtClean="0">
                <a:latin typeface="Arial" pitchFamily="34" charset="0"/>
                <a:cs typeface="Arial" pitchFamily="34" charset="0"/>
              </a:rPr>
              <a:t> </a:t>
            </a:r>
            <a:r>
              <a:rPr lang="lv-LV" sz="4300" b="1" dirty="0" err="1" smtClean="0">
                <a:latin typeface="Arial" pitchFamily="34" charset="0"/>
                <a:cs typeface="Arial" pitchFamily="34" charset="0"/>
              </a:rPr>
              <a:t>by</a:t>
            </a:r>
            <a:r>
              <a:rPr lang="lv-LV" sz="4300" b="1" dirty="0" smtClean="0">
                <a:latin typeface="Arial" pitchFamily="34" charset="0"/>
                <a:cs typeface="Arial" pitchFamily="34" charset="0"/>
              </a:rPr>
              <a:t> </a:t>
            </a:r>
            <a:r>
              <a:rPr lang="lv-LV" sz="4300" b="1" dirty="0" err="1" smtClean="0">
                <a:latin typeface="Arial" pitchFamily="34" charset="0"/>
                <a:cs typeface="Arial" pitchFamily="34" charset="0"/>
              </a:rPr>
              <a:t>Arthur</a:t>
            </a:r>
            <a:endParaRPr lang="lv-LV" sz="4300" b="1" dirty="0">
              <a:latin typeface="Arial" pitchFamily="34" charset="0"/>
              <a:cs typeface="Arial" pitchFamily="34" charset="0"/>
            </a:endParaRPr>
          </a:p>
          <a:p>
            <a:pPr>
              <a:buNone/>
            </a:pPr>
            <a:r>
              <a:rPr lang="lv-LV" sz="4300" b="1" dirty="0" err="1" smtClean="0">
                <a:latin typeface="Arial" pitchFamily="34" charset="0"/>
                <a:cs typeface="Arial" pitchFamily="34" charset="0"/>
              </a:rPr>
              <a:t>Cropley</a:t>
            </a:r>
            <a:r>
              <a:rPr lang="lv-LV" sz="4300" b="1" dirty="0" smtClean="0">
                <a:latin typeface="Arial" pitchFamily="34" charset="0"/>
                <a:cs typeface="Arial" pitchFamily="34" charset="0"/>
              </a:rPr>
              <a:t>  </a:t>
            </a:r>
            <a:r>
              <a:rPr lang="lv-LV" sz="4300" b="1" dirty="0" err="1" smtClean="0">
                <a:latin typeface="Arial" pitchFamily="34" charset="0"/>
                <a:cs typeface="Arial" pitchFamily="34" charset="0"/>
              </a:rPr>
              <a:t>University</a:t>
            </a:r>
            <a:r>
              <a:rPr lang="lv-LV" sz="4300" b="1" dirty="0" smtClean="0">
                <a:latin typeface="Arial" pitchFamily="34" charset="0"/>
                <a:cs typeface="Arial" pitchFamily="34" charset="0"/>
              </a:rPr>
              <a:t> </a:t>
            </a:r>
            <a:r>
              <a:rPr lang="lv-LV" sz="4300" b="1" dirty="0" err="1" smtClean="0">
                <a:latin typeface="Arial" pitchFamily="34" charset="0"/>
                <a:cs typeface="Arial" pitchFamily="34" charset="0"/>
              </a:rPr>
              <a:t>of</a:t>
            </a:r>
            <a:r>
              <a:rPr lang="lv-LV" sz="4300" b="1" dirty="0" smtClean="0">
                <a:latin typeface="Arial" pitchFamily="34" charset="0"/>
                <a:cs typeface="Arial" pitchFamily="34" charset="0"/>
              </a:rPr>
              <a:t> </a:t>
            </a:r>
            <a:r>
              <a:rPr lang="lv-LV" sz="4300" b="1" dirty="0" err="1" smtClean="0">
                <a:latin typeface="Arial" pitchFamily="34" charset="0"/>
                <a:cs typeface="Arial" pitchFamily="34" charset="0"/>
              </a:rPr>
              <a:t>Hamburg</a:t>
            </a:r>
            <a:endParaRPr lang="lv-LV" sz="4300" b="1" dirty="0" smtClean="0">
              <a:hlinkClick r:id="rId3"/>
            </a:endParaRPr>
          </a:p>
          <a:p>
            <a:r>
              <a:rPr lang="lv-LV" sz="4300" dirty="0" smtClean="0">
                <a:hlinkClick r:id="rId3"/>
              </a:rPr>
              <a:t>http://www.gutenberg.org/cache/epub/17445/pg17445-images.html</a:t>
            </a:r>
            <a:endParaRPr lang="lv-LV" sz="4300" dirty="0" smtClean="0"/>
          </a:p>
          <a:p>
            <a:endParaRPr lang="lv-LV" sz="3500" b="1" dirty="0" smtClean="0">
              <a:latin typeface="Arial" pitchFamily="34" charset="0"/>
              <a:cs typeface="Arial" pitchFamily="34" charset="0"/>
            </a:endParaRPr>
          </a:p>
          <a:p>
            <a:endParaRPr lang="lv-LV" dirty="0"/>
          </a:p>
        </p:txBody>
      </p:sp>
      <p:sp>
        <p:nvSpPr>
          <p:cNvPr id="9" name="Rectangle 8"/>
          <p:cNvSpPr/>
          <p:nvPr/>
        </p:nvSpPr>
        <p:spPr>
          <a:xfrm>
            <a:off x="285720" y="357166"/>
            <a:ext cx="8858280" cy="584775"/>
          </a:xfrm>
          <a:prstGeom prst="rect">
            <a:avLst/>
          </a:prstGeom>
        </p:spPr>
        <p:txBody>
          <a:bodyPr wrap="square">
            <a:spAutoFit/>
          </a:bodyPr>
          <a:lstStyle/>
          <a:p>
            <a:r>
              <a:rPr lang="lv-LV" sz="3200" b="1" dirty="0" smtClean="0">
                <a:latin typeface="Arial" pitchFamily="34" charset="0"/>
                <a:cs typeface="Arial" pitchFamily="34" charset="0"/>
              </a:rPr>
              <a:t>Lāčplēsis. </a:t>
            </a:r>
            <a:r>
              <a:rPr lang="lv-LV" sz="3200" b="1" dirty="0" err="1" smtClean="0">
                <a:latin typeface="Arial" pitchFamily="34" charset="0"/>
                <a:cs typeface="Arial" pitchFamily="34" charset="0"/>
              </a:rPr>
              <a:t>Bearslayer</a:t>
            </a:r>
            <a:r>
              <a:rPr lang="lv-LV" sz="3200" b="1" dirty="0" smtClean="0">
                <a:latin typeface="Arial" pitchFamily="34" charset="0"/>
                <a:cs typeface="Arial" pitchFamily="34" charset="0"/>
              </a:rPr>
              <a:t>. </a:t>
            </a:r>
            <a:r>
              <a:rPr lang="lv-LV" sz="3200" b="1" dirty="0" err="1" smtClean="0">
                <a:latin typeface="Arial" pitchFamily="34" charset="0"/>
                <a:cs typeface="Arial" pitchFamily="34" charset="0"/>
              </a:rPr>
              <a:t>By</a:t>
            </a:r>
            <a:r>
              <a:rPr lang="lv-LV" sz="3200" b="1" dirty="0" smtClean="0">
                <a:latin typeface="Arial" pitchFamily="34" charset="0"/>
                <a:cs typeface="Arial" pitchFamily="34" charset="0"/>
              </a:rPr>
              <a:t> Andrejs Pumpurs</a:t>
            </a:r>
            <a:endParaRPr lang="lv-LV" sz="3200"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a:xfrm>
            <a:off x="214282" y="5486400"/>
            <a:ext cx="8701118" cy="520700"/>
          </a:xfrm>
        </p:spPr>
        <p:txBody>
          <a:bodyPr>
            <a:normAutofit fontScale="90000"/>
          </a:bodyPr>
          <a:lstStyle/>
          <a:p>
            <a:r>
              <a:rPr lang="lv-LV" dirty="0" smtClean="0"/>
              <a:t>Lāčplēsis </a:t>
            </a:r>
            <a:r>
              <a:rPr lang="lv-LV" dirty="0" err="1" smtClean="0"/>
              <a:t>or</a:t>
            </a:r>
            <a:r>
              <a:rPr lang="lv-LV" dirty="0" smtClean="0"/>
              <a:t> </a:t>
            </a:r>
            <a:r>
              <a:rPr lang="lv-LV" dirty="0" err="1" smtClean="0"/>
              <a:t>Bearslayer</a:t>
            </a:r>
            <a:r>
              <a:rPr lang="lv-LV" dirty="0" smtClean="0"/>
              <a:t> </a:t>
            </a:r>
            <a:r>
              <a:rPr lang="lv-LV" dirty="0" smtClean="0"/>
              <a:t/>
            </a:r>
            <a:br>
              <a:rPr lang="lv-LV" dirty="0" smtClean="0"/>
            </a:br>
            <a:r>
              <a:rPr lang="lv-LV" dirty="0" err="1" smtClean="0"/>
              <a:t>is</a:t>
            </a:r>
            <a:r>
              <a:rPr lang="lv-LV" dirty="0" smtClean="0"/>
              <a:t> </a:t>
            </a:r>
            <a:r>
              <a:rPr lang="lv-LV" dirty="0" err="1" smtClean="0"/>
              <a:t>Fighting</a:t>
            </a:r>
            <a:r>
              <a:rPr lang="lv-LV" dirty="0" smtClean="0"/>
              <a:t> </a:t>
            </a:r>
            <a:r>
              <a:rPr lang="lv-LV" dirty="0" err="1" smtClean="0"/>
              <a:t>with</a:t>
            </a:r>
            <a:r>
              <a:rPr lang="lv-LV" dirty="0" smtClean="0"/>
              <a:t> </a:t>
            </a:r>
            <a:r>
              <a:rPr lang="lv-LV" dirty="0" err="1" smtClean="0"/>
              <a:t>the</a:t>
            </a:r>
            <a:r>
              <a:rPr lang="lv-LV" dirty="0" smtClean="0"/>
              <a:t> </a:t>
            </a:r>
            <a:r>
              <a:rPr lang="lv-LV" dirty="0" err="1" smtClean="0"/>
              <a:t>Black</a:t>
            </a:r>
            <a:r>
              <a:rPr lang="lv-LV" dirty="0" smtClean="0"/>
              <a:t> </a:t>
            </a:r>
            <a:r>
              <a:rPr lang="lv-LV" dirty="0" smtClean="0"/>
              <a:t/>
            </a:r>
            <a:br>
              <a:rPr lang="lv-LV" dirty="0" smtClean="0"/>
            </a:br>
            <a:r>
              <a:rPr lang="lv-LV" dirty="0" err="1" smtClean="0"/>
              <a:t>Knight</a:t>
            </a:r>
            <a:endParaRPr lang="lv-LV" dirty="0"/>
          </a:p>
        </p:txBody>
      </p:sp>
      <p:sp>
        <p:nvSpPr>
          <p:cNvPr id="14" name="Text Placeholder 13"/>
          <p:cNvSpPr>
            <a:spLocks noGrp="1"/>
          </p:cNvSpPr>
          <p:nvPr>
            <p:ph type="body" idx="2"/>
          </p:nvPr>
        </p:nvSpPr>
        <p:spPr/>
        <p:txBody>
          <a:bodyPr>
            <a:normAutofit/>
          </a:bodyPr>
          <a:lstStyle/>
          <a:p>
            <a:r>
              <a:rPr lang="lv-LV" sz="1600" dirty="0" err="1" smtClean="0">
                <a:latin typeface="Arial" pitchFamily="34" charset="0"/>
                <a:cs typeface="Arial" pitchFamily="34" charset="0"/>
              </a:rPr>
              <a:t>Illustration</a:t>
            </a:r>
            <a:r>
              <a:rPr lang="lv-LV" sz="1600" dirty="0" smtClean="0">
                <a:latin typeface="Arial" pitchFamily="34" charset="0"/>
                <a:cs typeface="Arial" pitchFamily="34" charset="0"/>
              </a:rPr>
              <a:t> </a:t>
            </a:r>
            <a:r>
              <a:rPr lang="lv-LV" sz="1600" dirty="0" err="1" smtClean="0">
                <a:latin typeface="Arial" pitchFamily="34" charset="0"/>
                <a:cs typeface="Arial" pitchFamily="34" charset="0"/>
              </a:rPr>
              <a:t>by</a:t>
            </a:r>
            <a:r>
              <a:rPr lang="lv-LV" sz="1600" dirty="0" smtClean="0">
                <a:latin typeface="Arial" pitchFamily="34" charset="0"/>
                <a:cs typeface="Arial" pitchFamily="34" charset="0"/>
              </a:rPr>
              <a:t> </a:t>
            </a:r>
            <a:r>
              <a:rPr lang="lv-LV" sz="1600" dirty="0" err="1" smtClean="0">
                <a:latin typeface="Arial" pitchFamily="34" charset="0"/>
                <a:cs typeface="Arial" pitchFamily="34" charset="0"/>
              </a:rPr>
              <a:t>Latvian</a:t>
            </a:r>
            <a:r>
              <a:rPr lang="lv-LV" sz="1600" dirty="0" smtClean="0">
                <a:latin typeface="Arial" pitchFamily="34" charset="0"/>
                <a:cs typeface="Arial" pitchFamily="34" charset="0"/>
              </a:rPr>
              <a:t> artist </a:t>
            </a:r>
            <a:r>
              <a:rPr lang="lv-LV" sz="1600" b="1" dirty="0" smtClean="0">
                <a:latin typeface="Arial" pitchFamily="34" charset="0"/>
                <a:cs typeface="Arial" pitchFamily="34" charset="0"/>
              </a:rPr>
              <a:t>Ģirts Vil</a:t>
            </a:r>
            <a:r>
              <a:rPr lang="lv-LV" sz="1600" dirty="0" smtClean="0">
                <a:latin typeface="Arial" pitchFamily="34" charset="0"/>
                <a:cs typeface="Arial" pitchFamily="34" charset="0"/>
              </a:rPr>
              <a:t>ks </a:t>
            </a:r>
            <a:r>
              <a:rPr lang="lv-LV" sz="1600" dirty="0" err="1" smtClean="0">
                <a:latin typeface="Arial" pitchFamily="34" charset="0"/>
                <a:cs typeface="Arial" pitchFamily="34" charset="0"/>
              </a:rPr>
              <a:t>from</a:t>
            </a:r>
            <a:r>
              <a:rPr lang="lv-LV" sz="1600" dirty="0" smtClean="0">
                <a:latin typeface="Arial" pitchFamily="34" charset="0"/>
                <a:cs typeface="Arial" pitchFamily="34" charset="0"/>
              </a:rPr>
              <a:t> </a:t>
            </a:r>
            <a:r>
              <a:rPr lang="lv-LV" sz="1600" dirty="0" err="1" smtClean="0">
                <a:latin typeface="Arial" pitchFamily="34" charset="0"/>
                <a:cs typeface="Arial" pitchFamily="34" charset="0"/>
              </a:rPr>
              <a:t>the</a:t>
            </a:r>
            <a:r>
              <a:rPr lang="lv-LV" sz="1600" dirty="0" smtClean="0">
                <a:latin typeface="Arial" pitchFamily="34" charset="0"/>
                <a:cs typeface="Arial" pitchFamily="34" charset="0"/>
              </a:rPr>
              <a:t> </a:t>
            </a:r>
            <a:r>
              <a:rPr lang="lv-LV" sz="1600" dirty="0" err="1" smtClean="0">
                <a:latin typeface="Arial" pitchFamily="34" charset="0"/>
                <a:cs typeface="Arial" pitchFamily="34" charset="0"/>
              </a:rPr>
              <a:t>book</a:t>
            </a:r>
            <a:r>
              <a:rPr lang="lv-LV" sz="1600" dirty="0" smtClean="0">
                <a:latin typeface="Arial" pitchFamily="34" charset="0"/>
                <a:cs typeface="Arial" pitchFamily="34" charset="0"/>
              </a:rPr>
              <a:t> “Lāčplēsis” </a:t>
            </a:r>
            <a:r>
              <a:rPr lang="lv-LV" sz="1600" dirty="0" err="1" smtClean="0">
                <a:latin typeface="Arial" pitchFamily="34" charset="0"/>
                <a:cs typeface="Arial" pitchFamily="34" charset="0"/>
              </a:rPr>
              <a:t>issued</a:t>
            </a:r>
            <a:r>
              <a:rPr lang="lv-LV" sz="1600" dirty="0" smtClean="0">
                <a:latin typeface="Arial" pitchFamily="34" charset="0"/>
                <a:cs typeface="Arial" pitchFamily="34" charset="0"/>
              </a:rPr>
              <a:t> </a:t>
            </a:r>
            <a:r>
              <a:rPr lang="lv-LV" sz="1600" dirty="0" err="1" smtClean="0">
                <a:latin typeface="Arial" pitchFamily="34" charset="0"/>
                <a:cs typeface="Arial" pitchFamily="34" charset="0"/>
              </a:rPr>
              <a:t>in</a:t>
            </a:r>
            <a:r>
              <a:rPr lang="lv-LV" sz="1600" dirty="0" smtClean="0">
                <a:latin typeface="Arial" pitchFamily="34" charset="0"/>
                <a:cs typeface="Arial" pitchFamily="34" charset="0"/>
              </a:rPr>
              <a:t> 1947.</a:t>
            </a:r>
            <a:endParaRPr lang="lv-LV" sz="1600" dirty="0">
              <a:latin typeface="Arial" pitchFamily="34" charset="0"/>
              <a:cs typeface="Arial" pitchFamily="34" charset="0"/>
            </a:endParaRPr>
          </a:p>
        </p:txBody>
      </p:sp>
      <p:pic>
        <p:nvPicPr>
          <p:cNvPr id="15" name="Content Placeholder 14" descr="Lacplesa cina multimedia.jpg"/>
          <p:cNvPicPr>
            <a:picLocks noGrp="1" noChangeAspect="1"/>
          </p:cNvPicPr>
          <p:nvPr>
            <p:ph sz="half" idx="1"/>
          </p:nvPr>
        </p:nvPicPr>
        <p:blipFill>
          <a:blip r:embed="rId2" cstate="print"/>
          <a:stretch>
            <a:fillRect/>
          </a:stretch>
        </p:blipFill>
        <p:spPr>
          <a:xfrm>
            <a:off x="3851920" y="752741"/>
            <a:ext cx="3960440" cy="5763327"/>
          </a:xfr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lv-LV" b="1" dirty="0" err="1" smtClean="0"/>
              <a:t>Hronicles</a:t>
            </a:r>
            <a:r>
              <a:rPr lang="lv-LV" b="1" dirty="0" smtClean="0"/>
              <a:t>  </a:t>
            </a:r>
            <a:r>
              <a:rPr lang="lv-LV" b="1" dirty="0" err="1" smtClean="0"/>
              <a:t>about</a:t>
            </a:r>
            <a:r>
              <a:rPr lang="lv-LV" b="1" dirty="0" smtClean="0"/>
              <a:t>  </a:t>
            </a:r>
            <a:r>
              <a:rPr lang="lv-LV" b="1" dirty="0" err="1" smtClean="0"/>
              <a:t>Middle</a:t>
            </a:r>
            <a:r>
              <a:rPr lang="lv-LV" b="1" dirty="0" smtClean="0"/>
              <a:t> </a:t>
            </a:r>
            <a:r>
              <a:rPr lang="lv-LV" b="1" dirty="0" err="1" smtClean="0"/>
              <a:t>Ages</a:t>
            </a:r>
            <a:endParaRPr lang="lv-LV" b="1" dirty="0"/>
          </a:p>
        </p:txBody>
      </p:sp>
      <p:sp>
        <p:nvSpPr>
          <p:cNvPr id="3" name="Content Placeholder 2"/>
          <p:cNvSpPr>
            <a:spLocks noGrp="1"/>
          </p:cNvSpPr>
          <p:nvPr>
            <p:ph idx="1"/>
          </p:nvPr>
        </p:nvSpPr>
        <p:spPr/>
        <p:txBody>
          <a:bodyPr>
            <a:normAutofit/>
          </a:bodyPr>
          <a:lstStyle/>
          <a:p>
            <a:r>
              <a:rPr lang="lv-LV" dirty="0" smtClean="0"/>
              <a:t>“</a:t>
            </a:r>
            <a:r>
              <a:rPr lang="lv-LV" dirty="0" err="1" smtClean="0"/>
              <a:t>Terra</a:t>
            </a:r>
            <a:r>
              <a:rPr lang="lv-LV" dirty="0" smtClean="0"/>
              <a:t> Mariana”</a:t>
            </a:r>
          </a:p>
          <a:p>
            <a:r>
              <a:rPr lang="en-US" dirty="0" smtClean="0"/>
              <a:t>Henry of Livonia</a:t>
            </a:r>
            <a:r>
              <a:rPr lang="lv-LV" dirty="0" smtClean="0"/>
              <a:t> </a:t>
            </a:r>
            <a:r>
              <a:rPr lang="en-US" dirty="0" smtClean="0"/>
              <a:t>Chronicle </a:t>
            </a:r>
            <a:endParaRPr lang="lv-LV" dirty="0" smtClean="0"/>
          </a:p>
          <a:p>
            <a:r>
              <a:rPr lang="lv-LV" dirty="0" err="1" smtClean="0"/>
              <a:t>Rhyme</a:t>
            </a:r>
            <a:r>
              <a:rPr lang="lv-LV" dirty="0" smtClean="0"/>
              <a:t> </a:t>
            </a:r>
            <a:r>
              <a:rPr lang="lv-LV" dirty="0" err="1" smtClean="0"/>
              <a:t>Chronicle</a:t>
            </a:r>
            <a:endParaRPr lang="lv-LV" dirty="0" smtClean="0"/>
          </a:p>
          <a:p>
            <a:pPr>
              <a:buNone/>
            </a:pPr>
            <a:endParaRPr lang="lv-LV"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lv-LV" b="1" dirty="0" err="1" smtClean="0"/>
              <a:t>Terra</a:t>
            </a:r>
            <a:r>
              <a:rPr lang="lv-LV" b="1" dirty="0" smtClean="0"/>
              <a:t> Mariana</a:t>
            </a:r>
            <a:br>
              <a:rPr lang="lv-LV" b="1" dirty="0" smtClean="0"/>
            </a:br>
            <a:r>
              <a:rPr lang="lv-LV" b="1" dirty="0" smtClean="0"/>
              <a:t>1186-1188</a:t>
            </a:r>
            <a:endParaRPr lang="lv-LV" b="1" dirty="0"/>
          </a:p>
        </p:txBody>
      </p:sp>
      <p:sp>
        <p:nvSpPr>
          <p:cNvPr id="5" name="Content Placeholder 4"/>
          <p:cNvSpPr>
            <a:spLocks noGrp="1"/>
          </p:cNvSpPr>
          <p:nvPr>
            <p:ph sz="half" idx="1"/>
          </p:nvPr>
        </p:nvSpPr>
        <p:spPr/>
        <p:txBody>
          <a:bodyPr>
            <a:normAutofit fontScale="70000" lnSpcReduction="20000"/>
          </a:bodyPr>
          <a:lstStyle/>
          <a:p>
            <a:endParaRPr lang="lv-LV" dirty="0"/>
          </a:p>
        </p:txBody>
      </p:sp>
      <p:sp>
        <p:nvSpPr>
          <p:cNvPr id="6" name="Content Placeholder 5"/>
          <p:cNvSpPr>
            <a:spLocks noGrp="1"/>
          </p:cNvSpPr>
          <p:nvPr>
            <p:ph sz="half" idx="2"/>
          </p:nvPr>
        </p:nvSpPr>
        <p:spPr/>
        <p:txBody>
          <a:bodyPr>
            <a:normAutofit fontScale="70000" lnSpcReduction="20000"/>
          </a:bodyPr>
          <a:lstStyle/>
          <a:p>
            <a:pPr fontAlgn="ctr"/>
            <a:endParaRPr lang="en-US" dirty="0" smtClean="0"/>
          </a:p>
          <a:p>
            <a:r>
              <a:rPr lang="en-US" dirty="0" smtClean="0">
                <a:latin typeface="Arial" pitchFamily="34" charset="0"/>
                <a:cs typeface="Arial" pitchFamily="34" charset="0"/>
              </a:rPr>
              <a:t>The album is a unique historical evidence.</a:t>
            </a:r>
          </a:p>
          <a:p>
            <a:r>
              <a:rPr lang="en-US" dirty="0" smtClean="0">
                <a:latin typeface="Arial" pitchFamily="34" charset="0"/>
                <a:cs typeface="Arial" pitchFamily="34" charset="0"/>
              </a:rPr>
              <a:t> It was issued in 1888 in only a single copy, and the original  was found at the Vatican Apostolic Library.</a:t>
            </a:r>
          </a:p>
          <a:p>
            <a:endParaRPr lang="en-US" dirty="0" smtClean="0">
              <a:latin typeface="Arial" pitchFamily="34" charset="0"/>
              <a:cs typeface="Arial" pitchFamily="34" charset="0"/>
            </a:endParaRPr>
          </a:p>
          <a:p>
            <a:r>
              <a:rPr lang="en-US" dirty="0" smtClean="0">
                <a:latin typeface="Arial" pitchFamily="34" charset="0"/>
                <a:cs typeface="Arial" pitchFamily="34" charset="0"/>
              </a:rPr>
              <a:t>In 1888, very influential at that time Pope Leo XIII celebrated 50th anniversary of his priesthood.  He received a present also from Riga  - the historical album „Terra Mariana”. There the history of </a:t>
            </a:r>
            <a:r>
              <a:rPr lang="en-US" dirty="0" err="1" smtClean="0">
                <a:latin typeface="Arial" pitchFamily="34" charset="0"/>
                <a:cs typeface="Arial" pitchFamily="34" charset="0"/>
              </a:rPr>
              <a:t>christianity</a:t>
            </a:r>
            <a:r>
              <a:rPr lang="en-US" dirty="0" smtClean="0">
                <a:latin typeface="Arial" pitchFamily="34" charset="0"/>
                <a:cs typeface="Arial" pitchFamily="34" charset="0"/>
              </a:rPr>
              <a:t>  in former Livonia, also known as Mary's land, was reflected.  </a:t>
            </a:r>
            <a:endParaRPr lang="en-US" dirty="0">
              <a:latin typeface="Arial" pitchFamily="34" charset="0"/>
              <a:cs typeface="Arial" pitchFamily="34" charset="0"/>
            </a:endParaRPr>
          </a:p>
        </p:txBody>
      </p:sp>
      <p:pic>
        <p:nvPicPr>
          <p:cNvPr id="1026" name="Picture 2" descr="http://s2.lsm.lv/media/3/2/large_bf3f.jpg"/>
          <p:cNvPicPr>
            <a:picLocks noChangeAspect="1" noChangeArrowheads="1"/>
          </p:cNvPicPr>
          <p:nvPr/>
        </p:nvPicPr>
        <p:blipFill>
          <a:blip r:embed="rId2" cstate="print"/>
          <a:srcRect/>
          <a:stretch>
            <a:fillRect/>
          </a:stretch>
        </p:blipFill>
        <p:spPr bwMode="auto">
          <a:xfrm>
            <a:off x="285720" y="2214554"/>
            <a:ext cx="4210040" cy="3333750"/>
          </a:xfrm>
          <a:prstGeom prst="rect">
            <a:avLst/>
          </a:prstGeom>
          <a:noFill/>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lv-LV" b="1" dirty="0" err="1" smtClean="0"/>
              <a:t>Terra</a:t>
            </a:r>
            <a:r>
              <a:rPr lang="lv-LV" b="1" dirty="0" smtClean="0"/>
              <a:t> Mariana</a:t>
            </a:r>
            <a:br>
              <a:rPr lang="lv-LV" b="1" dirty="0" smtClean="0"/>
            </a:br>
            <a:r>
              <a:rPr lang="lv-LV" b="1" dirty="0" smtClean="0"/>
              <a:t>1186-1188</a:t>
            </a:r>
            <a:endParaRPr lang="lv-LV" b="1" dirty="0"/>
          </a:p>
        </p:txBody>
      </p:sp>
      <p:pic>
        <p:nvPicPr>
          <p:cNvPr id="5" name="Picture 2" descr="http://s2.lsm.lv/media/3/2/large_bf3f.jpg"/>
          <p:cNvPicPr>
            <a:picLocks noGrp="1" noChangeAspect="1" noChangeArrowheads="1"/>
          </p:cNvPicPr>
          <p:nvPr>
            <p:ph sz="half" idx="1"/>
          </p:nvPr>
        </p:nvPicPr>
        <p:blipFill>
          <a:blip r:embed="rId2" cstate="print"/>
          <a:srcRect/>
          <a:stretch>
            <a:fillRect/>
          </a:stretch>
        </p:blipFill>
        <p:spPr bwMode="auto">
          <a:xfrm>
            <a:off x="457200" y="2143116"/>
            <a:ext cx="3186106" cy="2913908"/>
          </a:xfrm>
          <a:prstGeom prst="rect">
            <a:avLst/>
          </a:prstGeom>
          <a:noFill/>
        </p:spPr>
      </p:pic>
      <p:sp>
        <p:nvSpPr>
          <p:cNvPr id="4" name="Content Placeholder 3"/>
          <p:cNvSpPr>
            <a:spLocks noGrp="1"/>
          </p:cNvSpPr>
          <p:nvPr>
            <p:ph sz="half" idx="2"/>
          </p:nvPr>
        </p:nvSpPr>
        <p:spPr>
          <a:xfrm>
            <a:off x="3563888" y="1340768"/>
            <a:ext cx="5114932" cy="5118368"/>
          </a:xfrm>
        </p:spPr>
        <p:txBody>
          <a:bodyPr>
            <a:noAutofit/>
          </a:bodyPr>
          <a:lstStyle/>
          <a:p>
            <a:r>
              <a:rPr lang="en-US" sz="2000" dirty="0" smtClean="0"/>
              <a:t>Total brief indication, it is the Baltic historical retrospective of 700 years of the Baltic</a:t>
            </a:r>
            <a:r>
              <a:rPr lang="lv-LV" sz="2000" dirty="0" smtClean="0"/>
              <a:t> </a:t>
            </a:r>
            <a:r>
              <a:rPr lang="en-US" sz="2000" dirty="0" smtClean="0"/>
              <a:t>Catholic aristocracy point of view. "These are the events which appear primarily in the Baltic Catholic aristocracy, that has got very deep roots here, from the 13th century. Also other „actors” from history appear – they are Eastern Baltic inhabitants - </a:t>
            </a:r>
            <a:r>
              <a:rPr lang="lv-LV" sz="2000" dirty="0" smtClean="0"/>
              <a:t> </a:t>
            </a:r>
            <a:r>
              <a:rPr lang="en-US" sz="2000" dirty="0" err="1" smtClean="0"/>
              <a:t>Curonians</a:t>
            </a:r>
            <a:r>
              <a:rPr lang="en-US" sz="2000" dirty="0" smtClean="0"/>
              <a:t>, L</a:t>
            </a:r>
            <a:r>
              <a:rPr lang="lv-LV" sz="2000" dirty="0" smtClean="0"/>
              <a:t>a</a:t>
            </a:r>
            <a:r>
              <a:rPr lang="en-US" sz="2000" dirty="0" err="1" smtClean="0"/>
              <a:t>tgalians</a:t>
            </a:r>
            <a:r>
              <a:rPr lang="en-US" sz="2000" dirty="0" smtClean="0"/>
              <a:t>, </a:t>
            </a:r>
            <a:r>
              <a:rPr lang="en-US" sz="2000" dirty="0" err="1" smtClean="0"/>
              <a:t>Livs</a:t>
            </a:r>
            <a:r>
              <a:rPr lang="en-US" sz="2000" dirty="0" smtClean="0"/>
              <a:t> and many others, who have come and gone through these historic territories. Here's what a political structures and institutions are formed and replacing each other in the historical </a:t>
            </a:r>
            <a:r>
              <a:rPr lang="en-US" sz="2000" dirty="0" err="1" smtClean="0"/>
              <a:t>development,"says</a:t>
            </a:r>
            <a:r>
              <a:rPr lang="en-US" sz="2000" dirty="0" smtClean="0"/>
              <a:t> </a:t>
            </a:r>
            <a:r>
              <a:rPr lang="en-US" sz="2000" dirty="0" err="1" smtClean="0"/>
              <a:t>Andris</a:t>
            </a:r>
            <a:r>
              <a:rPr lang="en-US" sz="2000" dirty="0" smtClean="0"/>
              <a:t> </a:t>
            </a:r>
            <a:r>
              <a:rPr lang="en-US" sz="2000" dirty="0" err="1" smtClean="0"/>
              <a:t>Levāns</a:t>
            </a:r>
            <a:r>
              <a:rPr lang="en-US" sz="2000" dirty="0" smtClean="0"/>
              <a:t>, scientific editor comment volume.</a:t>
            </a:r>
            <a:endParaRPr lang="en-US" sz="2000"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lv-LV" sz="1300" dirty="0" smtClean="0"/>
              <a:t/>
            </a:r>
            <a:br>
              <a:rPr lang="lv-LV" sz="1300" dirty="0" smtClean="0"/>
            </a:br>
            <a:r>
              <a:rPr lang="lv-LV" sz="1300" dirty="0" smtClean="0"/>
              <a:t/>
            </a:r>
            <a:br>
              <a:rPr lang="lv-LV" sz="1300" dirty="0" smtClean="0"/>
            </a:br>
            <a:r>
              <a:rPr lang="lv-LV" sz="1300" dirty="0" smtClean="0"/>
              <a:t/>
            </a:r>
            <a:br>
              <a:rPr lang="lv-LV" sz="1300" dirty="0" smtClean="0"/>
            </a:br>
            <a:r>
              <a:rPr lang="lv-LV" sz="1300" dirty="0" smtClean="0"/>
              <a:t/>
            </a:r>
            <a:br>
              <a:rPr lang="lv-LV" sz="1300" dirty="0" smtClean="0"/>
            </a:br>
            <a:r>
              <a:rPr lang="lv-LV" sz="3600" b="1" dirty="0" err="1" smtClean="0"/>
              <a:t>Henry</a:t>
            </a:r>
            <a:r>
              <a:rPr lang="lv-LV" sz="3600" b="1" dirty="0" smtClean="0"/>
              <a:t> </a:t>
            </a:r>
            <a:r>
              <a:rPr lang="lv-LV" sz="3600" b="1" dirty="0" err="1" smtClean="0"/>
              <a:t>Chronicle</a:t>
            </a:r>
            <a:r>
              <a:rPr lang="lv-LV" sz="2700" dirty="0" smtClean="0"/>
              <a:t/>
            </a:r>
            <a:br>
              <a:rPr lang="lv-LV" sz="2700" dirty="0" smtClean="0"/>
            </a:br>
            <a:r>
              <a:rPr lang="lv-LV" sz="2700" dirty="0" err="1" smtClean="0"/>
              <a:t>Author</a:t>
            </a:r>
            <a:r>
              <a:rPr lang="lv-LV" sz="2700" dirty="0" smtClean="0"/>
              <a:t>: </a:t>
            </a:r>
            <a:r>
              <a:rPr lang="lv-LV" sz="2700" dirty="0" err="1" smtClean="0"/>
              <a:t>Imer</a:t>
            </a:r>
            <a:r>
              <a:rPr lang="lv-LV" sz="2700" dirty="0" smtClean="0"/>
              <a:t> </a:t>
            </a:r>
            <a:r>
              <a:rPr lang="lv-LV" sz="2700" dirty="0" err="1" smtClean="0"/>
              <a:t>Catholic</a:t>
            </a:r>
            <a:r>
              <a:rPr lang="lv-LV" sz="2700" dirty="0" smtClean="0"/>
              <a:t> </a:t>
            </a:r>
            <a:r>
              <a:rPr lang="lv-LV" sz="2700" dirty="0" err="1" smtClean="0"/>
              <a:t>priest</a:t>
            </a:r>
            <a:r>
              <a:rPr lang="lv-LV" sz="2700" dirty="0" smtClean="0"/>
              <a:t> </a:t>
            </a:r>
            <a:r>
              <a:rPr lang="lv-LV" sz="2700" dirty="0" err="1" smtClean="0"/>
              <a:t>Latvian</a:t>
            </a:r>
            <a:r>
              <a:rPr lang="lv-LV" sz="2700" dirty="0" smtClean="0"/>
              <a:t> </a:t>
            </a:r>
            <a:r>
              <a:rPr lang="lv-LV" sz="2700" dirty="0" err="1" smtClean="0"/>
              <a:t>Henry</a:t>
            </a:r>
            <a:r>
              <a:rPr lang="lv-LV" sz="2700" dirty="0" smtClean="0"/>
              <a:t/>
            </a:r>
            <a:br>
              <a:rPr lang="lv-LV" sz="2700" dirty="0" smtClean="0"/>
            </a:br>
            <a:r>
              <a:rPr lang="lv-LV" sz="2700" dirty="0" smtClean="0"/>
              <a:t/>
            </a:r>
            <a:br>
              <a:rPr lang="lv-LV" sz="2700" dirty="0" smtClean="0"/>
            </a:br>
            <a:endParaRPr lang="lv-LV" sz="2700" dirty="0"/>
          </a:p>
        </p:txBody>
      </p:sp>
      <p:pic>
        <p:nvPicPr>
          <p:cNvPr id="5" name="Attēls 2"/>
          <p:cNvPicPr>
            <a:picLocks noGrp="1"/>
          </p:cNvPicPr>
          <p:nvPr>
            <p:ph sz="half" idx="1"/>
          </p:nvPr>
        </p:nvPicPr>
        <p:blipFill>
          <a:blip r:embed="rId2" cstate="print">
            <a:extLst>
              <a:ext uri="{28A0092B-C50C-407E-A947-70E740481C1C}">
                <a14:useLocalDpi xmlns:lc="http://schemas.openxmlformats.org/drawingml/2006/lockedCanvas" xmlns:pic="http://schemas.openxmlformats.org/drawingml/2006/picture" xmlns:a14="http://schemas.microsoft.com/office/drawing/2010/main" xmlns:wps="http://schemas.microsoft.com/office/word/2010/wordprocessingShape" xmlns:wpi="http://schemas.microsoft.com/office/word/2010/wordprocessingInk" xmlns:wpg="http://schemas.microsoft.com/office/word/2010/wordprocessingGroup" xmlns:w15="http://schemas.microsoft.com/office/word/2012/wordml" xmlns:w14="http://schemas.microsoft.com/office/word/2010/wordml" xmlns:w="http://schemas.openxmlformats.org/wordprocessingml/2006/main" xmlns:w10="urn:schemas-microsoft-com:office:word" xmlns:wp14="http://schemas.microsoft.com/office/word/2010/wordprocessingDrawing" xmlns:v="urn:schemas-microsoft-com:vml" xmlns:o="urn:schemas-microsoft-com:office:office" xmlns:mc="http://schemas.openxmlformats.org/markup-compatibility/2006" xmlns:wpc="http://schemas.microsoft.com/office/word/2010/wordprocessingCanvas" xmlns="" xmlns:wne="http://schemas.microsoft.com/office/word/2006/wordml" xmlns:wp="http://schemas.openxmlformats.org/drawingml/2006/wordprocessingDrawing" xmlns:m="http://schemas.openxmlformats.org/officeDocument/2006/math" xmlns:ve="http://schemas.openxmlformats.org/markup-compatibility/2006" val="0"/>
              </a:ext>
            </a:extLst>
          </a:blip>
          <a:stretch>
            <a:fillRect/>
          </a:stretch>
        </p:blipFill>
        <p:spPr>
          <a:xfrm>
            <a:off x="571472" y="1785926"/>
            <a:ext cx="2462238" cy="3672695"/>
          </a:xfrm>
          <a:prstGeom prst="rect">
            <a:avLst/>
          </a:prstGeom>
        </p:spPr>
      </p:pic>
      <p:sp>
        <p:nvSpPr>
          <p:cNvPr id="4" name="Content Placeholder 3"/>
          <p:cNvSpPr>
            <a:spLocks noGrp="1"/>
          </p:cNvSpPr>
          <p:nvPr>
            <p:ph sz="half" idx="2"/>
          </p:nvPr>
        </p:nvSpPr>
        <p:spPr>
          <a:xfrm>
            <a:off x="3428992" y="1600200"/>
            <a:ext cx="5257808" cy="4972072"/>
          </a:xfrm>
        </p:spPr>
        <p:txBody>
          <a:bodyPr>
            <a:normAutofit fontScale="70000" lnSpcReduction="20000"/>
          </a:bodyPr>
          <a:lstStyle/>
          <a:p>
            <a:r>
              <a:rPr lang="lv-LV" dirty="0" err="1" smtClean="0"/>
              <a:t>Chronicle</a:t>
            </a:r>
            <a:r>
              <a:rPr lang="lv-LV" dirty="0" smtClean="0"/>
              <a:t> </a:t>
            </a:r>
            <a:r>
              <a:rPr lang="lv-LV" dirty="0" err="1" smtClean="0"/>
              <a:t>of</a:t>
            </a:r>
            <a:r>
              <a:rPr lang="lv-LV" dirty="0" smtClean="0"/>
              <a:t> </a:t>
            </a:r>
            <a:r>
              <a:rPr lang="lv-LV" dirty="0" err="1" smtClean="0"/>
              <a:t>Henry</a:t>
            </a:r>
            <a:r>
              <a:rPr lang="lv-LV" dirty="0" smtClean="0"/>
              <a:t> </a:t>
            </a:r>
            <a:r>
              <a:rPr lang="lv-LV" dirty="0" err="1" smtClean="0"/>
              <a:t>is</a:t>
            </a:r>
            <a:r>
              <a:rPr lang="lv-LV" dirty="0" smtClean="0"/>
              <a:t> a senior </a:t>
            </a:r>
            <a:r>
              <a:rPr lang="lv-LV" dirty="0" err="1" smtClean="0"/>
              <a:t>narrative</a:t>
            </a:r>
            <a:r>
              <a:rPr lang="lv-LV" dirty="0" smtClean="0"/>
              <a:t> </a:t>
            </a:r>
            <a:r>
              <a:rPr lang="lv-LV" dirty="0" err="1" smtClean="0"/>
              <a:t>historical</a:t>
            </a:r>
            <a:r>
              <a:rPr lang="lv-LV" dirty="0" smtClean="0"/>
              <a:t> </a:t>
            </a:r>
            <a:r>
              <a:rPr lang="lv-LV" dirty="0" err="1" smtClean="0"/>
              <a:t>source</a:t>
            </a:r>
            <a:r>
              <a:rPr lang="lv-LV" dirty="0" smtClean="0"/>
              <a:t> </a:t>
            </a:r>
            <a:r>
              <a:rPr lang="lv-LV" dirty="0" err="1" smtClean="0"/>
              <a:t>thst</a:t>
            </a:r>
            <a:r>
              <a:rPr lang="lv-LV" dirty="0" smtClean="0"/>
              <a:t> </a:t>
            </a:r>
            <a:r>
              <a:rPr lang="lv-LV" dirty="0" err="1" smtClean="0"/>
              <a:t>was</a:t>
            </a:r>
            <a:r>
              <a:rPr lang="lv-LV" dirty="0" smtClean="0"/>
              <a:t> </a:t>
            </a:r>
            <a:r>
              <a:rPr lang="lv-LV" dirty="0" err="1" smtClean="0"/>
              <a:t>created</a:t>
            </a:r>
            <a:r>
              <a:rPr lang="lv-LV" dirty="0" smtClean="0"/>
              <a:t> </a:t>
            </a:r>
            <a:r>
              <a:rPr lang="lv-LV" dirty="0" err="1" smtClean="0"/>
              <a:t>in</a:t>
            </a:r>
            <a:r>
              <a:rPr lang="lv-LV" dirty="0" smtClean="0"/>
              <a:t> </a:t>
            </a:r>
            <a:r>
              <a:rPr lang="lv-LV" dirty="0" err="1" smtClean="0"/>
              <a:t>territory</a:t>
            </a:r>
            <a:r>
              <a:rPr lang="lv-LV" dirty="0" smtClean="0"/>
              <a:t> </a:t>
            </a:r>
            <a:r>
              <a:rPr lang="lv-LV" dirty="0" err="1" smtClean="0"/>
              <a:t>of</a:t>
            </a:r>
            <a:r>
              <a:rPr lang="lv-LV" dirty="0" smtClean="0"/>
              <a:t> </a:t>
            </a:r>
            <a:r>
              <a:rPr lang="lv-LV" dirty="0" err="1" smtClean="0"/>
              <a:t>Latvia</a:t>
            </a:r>
            <a:r>
              <a:rPr lang="lv-LV" dirty="0" smtClean="0"/>
              <a:t>. It </a:t>
            </a:r>
            <a:r>
              <a:rPr lang="lv-LV" dirty="0" err="1" smtClean="0"/>
              <a:t>tells</a:t>
            </a:r>
            <a:r>
              <a:rPr lang="lv-LV" dirty="0" smtClean="0"/>
              <a:t> </a:t>
            </a:r>
            <a:r>
              <a:rPr lang="lv-LV" dirty="0" err="1" smtClean="0"/>
              <a:t>about</a:t>
            </a:r>
            <a:r>
              <a:rPr lang="lv-LV" dirty="0" smtClean="0"/>
              <a:t> </a:t>
            </a:r>
            <a:r>
              <a:rPr lang="lv-LV" dirty="0" err="1" smtClean="0"/>
              <a:t>the</a:t>
            </a:r>
            <a:r>
              <a:rPr lang="lv-LV" dirty="0" smtClean="0"/>
              <a:t> </a:t>
            </a:r>
            <a:r>
              <a:rPr lang="lv-LV" dirty="0" err="1" smtClean="0"/>
              <a:t>Latvian</a:t>
            </a:r>
            <a:r>
              <a:rPr lang="lv-LV" dirty="0" smtClean="0"/>
              <a:t> </a:t>
            </a:r>
            <a:r>
              <a:rPr lang="lv-LV" dirty="0" err="1" smtClean="0"/>
              <a:t>and</a:t>
            </a:r>
            <a:r>
              <a:rPr lang="lv-LV" dirty="0" smtClean="0"/>
              <a:t> </a:t>
            </a:r>
            <a:r>
              <a:rPr lang="lv-LV" dirty="0" err="1" smtClean="0"/>
              <a:t>Estonian</a:t>
            </a:r>
            <a:r>
              <a:rPr lang="lv-LV" dirty="0" smtClean="0"/>
              <a:t> </a:t>
            </a:r>
            <a:r>
              <a:rPr lang="lv-LV" dirty="0" err="1" smtClean="0"/>
              <a:t>people</a:t>
            </a:r>
            <a:r>
              <a:rPr lang="lv-LV" dirty="0" smtClean="0"/>
              <a:t> </a:t>
            </a:r>
            <a:r>
              <a:rPr lang="lv-LV" dirty="0" err="1" smtClean="0"/>
              <a:t>fighting</a:t>
            </a:r>
            <a:r>
              <a:rPr lang="lv-LV" dirty="0" smtClean="0"/>
              <a:t> </a:t>
            </a:r>
            <a:r>
              <a:rPr lang="lv-LV" dirty="0" err="1" smtClean="0"/>
              <a:t>against</a:t>
            </a:r>
            <a:r>
              <a:rPr lang="lv-LV" dirty="0" smtClean="0"/>
              <a:t> </a:t>
            </a:r>
            <a:r>
              <a:rPr lang="lv-LV" dirty="0" err="1" smtClean="0"/>
              <a:t>the</a:t>
            </a:r>
            <a:r>
              <a:rPr lang="lv-LV" dirty="0" smtClean="0"/>
              <a:t> </a:t>
            </a:r>
            <a:r>
              <a:rPr lang="lv-LV" dirty="0" err="1" smtClean="0"/>
              <a:t>German</a:t>
            </a:r>
            <a:r>
              <a:rPr lang="lv-LV" dirty="0" smtClean="0"/>
              <a:t> </a:t>
            </a:r>
            <a:r>
              <a:rPr lang="lv-LV" dirty="0" err="1" smtClean="0"/>
              <a:t>crusaders</a:t>
            </a:r>
            <a:r>
              <a:rPr lang="lv-LV" dirty="0" smtClean="0"/>
              <a:t>. </a:t>
            </a:r>
            <a:r>
              <a:rPr lang="lv-LV" dirty="0" err="1" smtClean="0"/>
              <a:t>The</a:t>
            </a:r>
            <a:r>
              <a:rPr lang="lv-LV" dirty="0" smtClean="0"/>
              <a:t> </a:t>
            </a:r>
            <a:r>
              <a:rPr lang="lv-LV" dirty="0" err="1" smtClean="0"/>
              <a:t>author</a:t>
            </a:r>
            <a:r>
              <a:rPr lang="lv-LV" dirty="0" smtClean="0"/>
              <a:t> </a:t>
            </a:r>
            <a:r>
              <a:rPr lang="lv-LV" dirty="0" err="1" smtClean="0"/>
              <a:t>of</a:t>
            </a:r>
            <a:r>
              <a:rPr lang="lv-LV" dirty="0" smtClean="0"/>
              <a:t> </a:t>
            </a:r>
            <a:r>
              <a:rPr lang="lv-LV" dirty="0" err="1" smtClean="0"/>
              <a:t>the</a:t>
            </a:r>
            <a:r>
              <a:rPr lang="lv-LV" dirty="0" smtClean="0"/>
              <a:t> </a:t>
            </a:r>
            <a:r>
              <a:rPr lang="lv-LV" dirty="0" err="1" smtClean="0"/>
              <a:t>chronicles</a:t>
            </a:r>
            <a:r>
              <a:rPr lang="lv-LV" dirty="0" smtClean="0"/>
              <a:t> </a:t>
            </a:r>
            <a:r>
              <a:rPr lang="lv-LV" dirty="0" err="1" smtClean="0"/>
              <a:t>was</a:t>
            </a:r>
            <a:r>
              <a:rPr lang="lv-LV" dirty="0" smtClean="0"/>
              <a:t> a </a:t>
            </a:r>
            <a:r>
              <a:rPr lang="lv-LV" dirty="0" err="1" smtClean="0"/>
              <a:t>priest</a:t>
            </a:r>
            <a:r>
              <a:rPr lang="lv-LV" dirty="0" smtClean="0"/>
              <a:t> </a:t>
            </a:r>
            <a:r>
              <a:rPr lang="lv-LV" dirty="0" err="1" smtClean="0"/>
              <a:t>Henry</a:t>
            </a:r>
            <a:r>
              <a:rPr lang="lv-LV" dirty="0" smtClean="0"/>
              <a:t> </a:t>
            </a:r>
            <a:r>
              <a:rPr lang="lv-LV" dirty="0" err="1" smtClean="0"/>
              <a:t>or</a:t>
            </a:r>
            <a:r>
              <a:rPr lang="lv-LV" dirty="0" smtClean="0"/>
              <a:t> </a:t>
            </a:r>
            <a:r>
              <a:rPr lang="lv-LV" dirty="0" err="1" smtClean="0"/>
              <a:t>Heinrich</a:t>
            </a:r>
            <a:r>
              <a:rPr lang="lv-LV" dirty="0" smtClean="0"/>
              <a:t>, </a:t>
            </a:r>
            <a:r>
              <a:rPr lang="lv-LV" dirty="0" err="1" smtClean="0"/>
              <a:t>who</a:t>
            </a:r>
            <a:r>
              <a:rPr lang="lv-LV" dirty="0" smtClean="0"/>
              <a:t> </a:t>
            </a:r>
            <a:r>
              <a:rPr lang="lv-LV" dirty="0" err="1" smtClean="0"/>
              <a:t>was</a:t>
            </a:r>
            <a:r>
              <a:rPr lang="lv-LV" dirty="0" smtClean="0"/>
              <a:t> </a:t>
            </a:r>
            <a:r>
              <a:rPr lang="lv-LV" dirty="0" err="1" smtClean="0"/>
              <a:t>an</a:t>
            </a:r>
            <a:r>
              <a:rPr lang="lv-LV" dirty="0" smtClean="0"/>
              <a:t> </a:t>
            </a:r>
            <a:r>
              <a:rPr lang="lv-LV" dirty="0" err="1" smtClean="0"/>
              <a:t>eyewitness</a:t>
            </a:r>
            <a:r>
              <a:rPr lang="lv-LV" dirty="0" smtClean="0"/>
              <a:t> </a:t>
            </a:r>
            <a:r>
              <a:rPr lang="lv-LV" dirty="0" err="1" smtClean="0"/>
              <a:t>of</a:t>
            </a:r>
            <a:r>
              <a:rPr lang="lv-LV" dirty="0" smtClean="0"/>
              <a:t> </a:t>
            </a:r>
            <a:r>
              <a:rPr lang="lv-LV" dirty="0" err="1" smtClean="0"/>
              <a:t>many</a:t>
            </a:r>
            <a:r>
              <a:rPr lang="lv-LV" dirty="0" smtClean="0"/>
              <a:t> </a:t>
            </a:r>
            <a:r>
              <a:rPr lang="lv-LV" dirty="0" err="1" smtClean="0"/>
              <a:t>events</a:t>
            </a:r>
            <a:r>
              <a:rPr lang="lv-LV" dirty="0" smtClean="0"/>
              <a:t>. </a:t>
            </a:r>
            <a:r>
              <a:rPr lang="lv-LV" dirty="0" err="1" smtClean="0"/>
              <a:t>While</a:t>
            </a:r>
            <a:r>
              <a:rPr lang="lv-LV" dirty="0" smtClean="0"/>
              <a:t> </a:t>
            </a:r>
            <a:r>
              <a:rPr lang="lv-LV" dirty="0" err="1" smtClean="0"/>
              <a:t>he</a:t>
            </a:r>
            <a:r>
              <a:rPr lang="lv-LV" dirty="0" smtClean="0"/>
              <a:t> </a:t>
            </a:r>
            <a:r>
              <a:rPr lang="lv-LV" dirty="0" err="1" smtClean="0"/>
              <a:t>was</a:t>
            </a:r>
            <a:r>
              <a:rPr lang="lv-LV" dirty="0" smtClean="0"/>
              <a:t> </a:t>
            </a:r>
            <a:r>
              <a:rPr lang="lv-LV" dirty="0" err="1" smtClean="0"/>
              <a:t>writing</a:t>
            </a:r>
            <a:r>
              <a:rPr lang="lv-LV" dirty="0" smtClean="0"/>
              <a:t> a </a:t>
            </a:r>
            <a:r>
              <a:rPr lang="lv-LV" dirty="0" err="1" smtClean="0"/>
              <a:t>chronicle</a:t>
            </a:r>
            <a:r>
              <a:rPr lang="lv-LV" dirty="0" smtClean="0"/>
              <a:t>, </a:t>
            </a:r>
            <a:r>
              <a:rPr lang="lv-LV" dirty="0" err="1" smtClean="0"/>
              <a:t>he</a:t>
            </a:r>
            <a:r>
              <a:rPr lang="lv-LV" dirty="0" smtClean="0"/>
              <a:t> </a:t>
            </a:r>
            <a:r>
              <a:rPr lang="lv-LV" dirty="0" err="1" smtClean="0"/>
              <a:t>used</a:t>
            </a:r>
            <a:r>
              <a:rPr lang="lv-LV" dirty="0" smtClean="0"/>
              <a:t> </a:t>
            </a:r>
            <a:r>
              <a:rPr lang="lv-LV" dirty="0" err="1" smtClean="0"/>
              <a:t>the</a:t>
            </a:r>
            <a:r>
              <a:rPr lang="lv-LV" dirty="0" smtClean="0"/>
              <a:t> </a:t>
            </a:r>
            <a:r>
              <a:rPr lang="lv-LV" dirty="0" err="1" smtClean="0"/>
              <a:t>documents</a:t>
            </a:r>
            <a:r>
              <a:rPr lang="lv-LV" dirty="0" smtClean="0"/>
              <a:t>, </a:t>
            </a:r>
            <a:r>
              <a:rPr lang="lv-LV" dirty="0" err="1" smtClean="0"/>
              <a:t>stored</a:t>
            </a:r>
            <a:r>
              <a:rPr lang="lv-LV" dirty="0" smtClean="0"/>
              <a:t> </a:t>
            </a:r>
            <a:r>
              <a:rPr lang="lv-LV" dirty="0" err="1" smtClean="0"/>
              <a:t>in</a:t>
            </a:r>
            <a:r>
              <a:rPr lang="lv-LV" dirty="0" smtClean="0"/>
              <a:t> </a:t>
            </a:r>
            <a:r>
              <a:rPr lang="lv-LV" dirty="0" err="1" smtClean="0"/>
              <a:t>the</a:t>
            </a:r>
            <a:r>
              <a:rPr lang="lv-LV" dirty="0" smtClean="0"/>
              <a:t> </a:t>
            </a:r>
            <a:r>
              <a:rPr lang="lv-LV" dirty="0" err="1" smtClean="0"/>
              <a:t>archives</a:t>
            </a:r>
            <a:r>
              <a:rPr lang="lv-LV" dirty="0" smtClean="0"/>
              <a:t> </a:t>
            </a:r>
            <a:r>
              <a:rPr lang="lv-LV" dirty="0" err="1" smtClean="0"/>
              <a:t>of</a:t>
            </a:r>
            <a:r>
              <a:rPr lang="lv-LV" dirty="0" smtClean="0"/>
              <a:t> </a:t>
            </a:r>
            <a:r>
              <a:rPr lang="lv-LV" dirty="0" err="1" smtClean="0"/>
              <a:t>the</a:t>
            </a:r>
            <a:r>
              <a:rPr lang="lv-LV" dirty="0" smtClean="0"/>
              <a:t> </a:t>
            </a:r>
            <a:r>
              <a:rPr lang="lv-LV" dirty="0" err="1" smtClean="0"/>
              <a:t>bishop</a:t>
            </a:r>
            <a:r>
              <a:rPr lang="lv-LV" dirty="0" smtClean="0"/>
              <a:t>. </a:t>
            </a:r>
            <a:r>
              <a:rPr lang="lv-LV" dirty="0" err="1" smtClean="0"/>
              <a:t>Chronicle</a:t>
            </a:r>
            <a:r>
              <a:rPr lang="lv-LV" dirty="0" smtClean="0"/>
              <a:t> </a:t>
            </a:r>
            <a:r>
              <a:rPr lang="lv-LV" dirty="0" err="1" smtClean="0"/>
              <a:t>are</a:t>
            </a:r>
            <a:r>
              <a:rPr lang="lv-LV" dirty="0" smtClean="0"/>
              <a:t> </a:t>
            </a:r>
            <a:r>
              <a:rPr lang="lv-LV" dirty="0" err="1" smtClean="0"/>
              <a:t>the</a:t>
            </a:r>
            <a:r>
              <a:rPr lang="lv-LV" dirty="0" smtClean="0"/>
              <a:t> first </a:t>
            </a:r>
            <a:r>
              <a:rPr lang="lv-LV" dirty="0" err="1" smtClean="0"/>
              <a:t>written</a:t>
            </a:r>
            <a:r>
              <a:rPr lang="lv-LV" dirty="0" smtClean="0"/>
              <a:t> </a:t>
            </a:r>
            <a:r>
              <a:rPr lang="lv-LV" dirty="0" err="1" smtClean="0"/>
              <a:t>source</a:t>
            </a:r>
            <a:r>
              <a:rPr lang="lv-LV" dirty="0" smtClean="0"/>
              <a:t> </a:t>
            </a:r>
            <a:r>
              <a:rPr lang="lv-LV" dirty="0" err="1" smtClean="0"/>
              <a:t>of</a:t>
            </a:r>
            <a:r>
              <a:rPr lang="lv-LV" dirty="0" smtClean="0"/>
              <a:t> </a:t>
            </a:r>
            <a:r>
              <a:rPr lang="lv-LV" dirty="0" err="1" smtClean="0"/>
              <a:t>history</a:t>
            </a:r>
            <a:r>
              <a:rPr lang="lv-LV" dirty="0" smtClean="0"/>
              <a:t> </a:t>
            </a:r>
            <a:r>
              <a:rPr lang="lv-LV" dirty="0" err="1" smtClean="0"/>
              <a:t>written</a:t>
            </a:r>
            <a:r>
              <a:rPr lang="lv-LV" dirty="0" smtClean="0"/>
              <a:t> </a:t>
            </a:r>
            <a:r>
              <a:rPr lang="lv-LV" dirty="0" err="1" smtClean="0"/>
              <a:t>in</a:t>
            </a:r>
            <a:r>
              <a:rPr lang="lv-LV" dirty="0" smtClean="0"/>
              <a:t> </a:t>
            </a:r>
            <a:r>
              <a:rPr lang="lv-LV" dirty="0" err="1" smtClean="0"/>
              <a:t>territory</a:t>
            </a:r>
            <a:r>
              <a:rPr lang="lv-LV" dirty="0" smtClean="0"/>
              <a:t> </a:t>
            </a:r>
            <a:r>
              <a:rPr lang="lv-LV" dirty="0" err="1" smtClean="0"/>
              <a:t>of</a:t>
            </a:r>
            <a:r>
              <a:rPr lang="lv-LV" dirty="0" smtClean="0"/>
              <a:t> </a:t>
            </a:r>
            <a:r>
              <a:rPr lang="lv-LV" dirty="0" err="1" smtClean="0"/>
              <a:t>Latvia</a:t>
            </a:r>
            <a:r>
              <a:rPr lang="lv-LV" dirty="0" smtClean="0"/>
              <a:t>, </a:t>
            </a:r>
            <a:r>
              <a:rPr lang="lv-LV" dirty="0" err="1" smtClean="0"/>
              <a:t>which</a:t>
            </a:r>
            <a:r>
              <a:rPr lang="lv-LV" dirty="0" smtClean="0"/>
              <a:t> </a:t>
            </a:r>
            <a:r>
              <a:rPr lang="lv-LV" dirty="0" err="1" smtClean="0"/>
              <a:t>predicted</a:t>
            </a:r>
            <a:r>
              <a:rPr lang="lv-LV" dirty="0" smtClean="0"/>
              <a:t> </a:t>
            </a:r>
            <a:r>
              <a:rPr lang="lv-LV" dirty="0" err="1" smtClean="0"/>
              <a:t>important</a:t>
            </a:r>
            <a:r>
              <a:rPr lang="lv-LV" dirty="0" smtClean="0"/>
              <a:t> </a:t>
            </a:r>
            <a:r>
              <a:rPr lang="lv-LV" dirty="0" err="1" smtClean="0"/>
              <a:t>historical</a:t>
            </a:r>
            <a:r>
              <a:rPr lang="lv-LV" dirty="0" smtClean="0"/>
              <a:t> </a:t>
            </a:r>
            <a:r>
              <a:rPr lang="lv-LV" dirty="0" err="1" smtClean="0"/>
              <a:t>events</a:t>
            </a:r>
            <a:r>
              <a:rPr lang="lv-LV" dirty="0" smtClean="0"/>
              <a:t>. It </a:t>
            </a:r>
            <a:r>
              <a:rPr lang="lv-LV" dirty="0" err="1" smtClean="0"/>
              <a:t>tells</a:t>
            </a:r>
            <a:r>
              <a:rPr lang="lv-LV" dirty="0" smtClean="0"/>
              <a:t> </a:t>
            </a:r>
            <a:r>
              <a:rPr lang="lv-LV" dirty="0" err="1" smtClean="0"/>
              <a:t>about</a:t>
            </a:r>
            <a:r>
              <a:rPr lang="lv-LV" dirty="0" smtClean="0"/>
              <a:t> </a:t>
            </a:r>
            <a:r>
              <a:rPr lang="lv-LV" dirty="0" err="1" smtClean="0"/>
              <a:t>local</a:t>
            </a:r>
            <a:r>
              <a:rPr lang="lv-LV" dirty="0" smtClean="0"/>
              <a:t> </a:t>
            </a:r>
            <a:r>
              <a:rPr lang="lv-LV" dirty="0" err="1" smtClean="0"/>
              <a:t>people</a:t>
            </a:r>
            <a:r>
              <a:rPr lang="lv-LV" dirty="0" smtClean="0"/>
              <a:t> – </a:t>
            </a:r>
            <a:r>
              <a:rPr lang="lv-LV" dirty="0" err="1" smtClean="0"/>
              <a:t>Libyanst</a:t>
            </a:r>
            <a:r>
              <a:rPr lang="lv-LV" dirty="0" smtClean="0"/>
              <a:t>, </a:t>
            </a:r>
            <a:r>
              <a:rPr lang="lv-LV" dirty="0" err="1" smtClean="0"/>
              <a:t>Semgalians</a:t>
            </a:r>
            <a:r>
              <a:rPr lang="lv-LV" dirty="0" smtClean="0"/>
              <a:t>, </a:t>
            </a:r>
            <a:r>
              <a:rPr lang="lv-LV" dirty="0" err="1" smtClean="0"/>
              <a:t>as</a:t>
            </a:r>
            <a:r>
              <a:rPr lang="lv-LV" dirty="0" smtClean="0"/>
              <a:t> </a:t>
            </a:r>
            <a:r>
              <a:rPr lang="lv-LV" dirty="0" err="1" smtClean="0"/>
              <a:t>well</a:t>
            </a:r>
            <a:r>
              <a:rPr lang="lv-LV" dirty="0" smtClean="0"/>
              <a:t> </a:t>
            </a:r>
            <a:r>
              <a:rPr lang="lv-LV" dirty="0" err="1" smtClean="0"/>
              <a:t>as</a:t>
            </a:r>
            <a:r>
              <a:rPr lang="lv-LV" dirty="0" smtClean="0"/>
              <a:t> </a:t>
            </a:r>
            <a:r>
              <a:rPr lang="lv-LV" dirty="0" err="1" smtClean="0"/>
              <a:t>the</a:t>
            </a:r>
            <a:r>
              <a:rPr lang="lv-LV" dirty="0" smtClean="0"/>
              <a:t> </a:t>
            </a:r>
            <a:r>
              <a:rPr lang="lv-LV" dirty="0" err="1" smtClean="0"/>
              <a:t>neighboring</a:t>
            </a:r>
            <a:r>
              <a:rPr lang="lv-LV" dirty="0" smtClean="0"/>
              <a:t> </a:t>
            </a:r>
            <a:r>
              <a:rPr lang="lv-LV" dirty="0" err="1" smtClean="0"/>
              <a:t>Estonians</a:t>
            </a:r>
            <a:r>
              <a:rPr lang="lv-LV" dirty="0" smtClean="0"/>
              <a:t> </a:t>
            </a:r>
            <a:r>
              <a:rPr lang="lv-LV" dirty="0" err="1" smtClean="0"/>
              <a:t>from</a:t>
            </a:r>
            <a:r>
              <a:rPr lang="lv-LV" dirty="0" smtClean="0"/>
              <a:t> </a:t>
            </a:r>
            <a:r>
              <a:rPr lang="lv-LV" dirty="0" err="1" smtClean="0"/>
              <a:t>the</a:t>
            </a:r>
            <a:r>
              <a:rPr lang="lv-LV" dirty="0" smtClean="0"/>
              <a:t> </a:t>
            </a:r>
            <a:r>
              <a:rPr lang="lv-LV" dirty="0" err="1" smtClean="0"/>
              <a:t>viwpoint</a:t>
            </a:r>
            <a:r>
              <a:rPr lang="lv-LV" dirty="0" smtClean="0"/>
              <a:t> </a:t>
            </a:r>
            <a:r>
              <a:rPr lang="lv-LV" dirty="0" err="1" smtClean="0"/>
              <a:t>of</a:t>
            </a:r>
            <a:r>
              <a:rPr lang="lv-LV" dirty="0" smtClean="0"/>
              <a:t> </a:t>
            </a:r>
            <a:r>
              <a:rPr lang="lv-LV" dirty="0" err="1" smtClean="0"/>
              <a:t>the</a:t>
            </a:r>
            <a:r>
              <a:rPr lang="lv-LV" dirty="0" smtClean="0"/>
              <a:t> </a:t>
            </a:r>
            <a:r>
              <a:rPr lang="lv-LV" dirty="0" err="1" smtClean="0"/>
              <a:t>Livonian</a:t>
            </a:r>
            <a:r>
              <a:rPr lang="lv-LV" dirty="0" smtClean="0"/>
              <a:t> </a:t>
            </a:r>
            <a:r>
              <a:rPr lang="lv-LV" dirty="0" err="1" smtClean="0"/>
              <a:t>Order</a:t>
            </a:r>
            <a:r>
              <a:rPr lang="lv-LV" dirty="0" smtClean="0"/>
              <a:t> </a:t>
            </a:r>
            <a:r>
              <a:rPr lang="lv-LV" dirty="0" err="1" smtClean="0"/>
              <a:t>Crusaders</a:t>
            </a:r>
            <a:r>
              <a:rPr lang="lv-LV" dirty="0" smtClean="0"/>
              <a:t>. </a:t>
            </a:r>
          </a:p>
          <a:p>
            <a:pPr lvl="0"/>
            <a:r>
              <a:rPr lang="lv-LV" dirty="0" err="1" smtClean="0"/>
              <a:t>Contemptuously</a:t>
            </a:r>
            <a:r>
              <a:rPr lang="lv-LV" dirty="0" smtClean="0"/>
              <a:t> </a:t>
            </a:r>
            <a:r>
              <a:rPr lang="lv-LV" dirty="0" err="1" smtClean="0"/>
              <a:t>scorn</a:t>
            </a:r>
            <a:r>
              <a:rPr lang="lv-LV" dirty="0" smtClean="0"/>
              <a:t> </a:t>
            </a:r>
            <a:r>
              <a:rPr lang="lv-LV" dirty="0" err="1" smtClean="0"/>
              <a:t>and</a:t>
            </a:r>
            <a:r>
              <a:rPr lang="lv-LV" dirty="0" smtClean="0"/>
              <a:t> </a:t>
            </a:r>
            <a:r>
              <a:rPr lang="lv-LV" dirty="0" err="1" smtClean="0"/>
              <a:t>rise</a:t>
            </a:r>
            <a:r>
              <a:rPr lang="lv-LV" dirty="0" smtClean="0"/>
              <a:t> </a:t>
            </a:r>
            <a:r>
              <a:rPr lang="lv-LV" dirty="0" err="1" smtClean="0"/>
              <a:t>we</a:t>
            </a:r>
            <a:r>
              <a:rPr lang="lv-LV" dirty="0" smtClean="0"/>
              <a:t> </a:t>
            </a:r>
            <a:r>
              <a:rPr lang="lv-LV" dirty="0" err="1" smtClean="0"/>
              <a:t>highly</a:t>
            </a:r>
            <a:r>
              <a:rPr lang="lv-LV" dirty="0" smtClean="0"/>
              <a:t> </a:t>
            </a:r>
            <a:r>
              <a:rPr lang="lv-LV" dirty="0" err="1" smtClean="0"/>
              <a:t>permits</a:t>
            </a:r>
            <a:r>
              <a:rPr lang="lv-LV" dirty="0" smtClean="0"/>
              <a:t>, </a:t>
            </a:r>
            <a:r>
              <a:rPr lang="lv-LV" dirty="0" err="1" smtClean="0"/>
              <a:t>joyful</a:t>
            </a:r>
            <a:r>
              <a:rPr lang="lv-LV" dirty="0" smtClean="0"/>
              <a:t> </a:t>
            </a:r>
            <a:r>
              <a:rPr lang="lv-LV" dirty="0" err="1" smtClean="0"/>
              <a:t>victory</a:t>
            </a:r>
            <a:r>
              <a:rPr lang="lv-LV" dirty="0" smtClean="0"/>
              <a:t>, </a:t>
            </a:r>
            <a:r>
              <a:rPr lang="lv-LV" dirty="0" err="1" smtClean="0"/>
              <a:t>the</a:t>
            </a:r>
            <a:r>
              <a:rPr lang="lv-LV" dirty="0" smtClean="0"/>
              <a:t> </a:t>
            </a:r>
            <a:r>
              <a:rPr lang="lv-LV" dirty="0" err="1" smtClean="0"/>
              <a:t>future</a:t>
            </a:r>
            <a:r>
              <a:rPr lang="lv-LV" dirty="0" smtClean="0"/>
              <a:t> </a:t>
            </a:r>
            <a:r>
              <a:rPr lang="lv-LV" dirty="0" err="1" smtClean="0"/>
              <a:t>pleasures</a:t>
            </a:r>
            <a:r>
              <a:rPr lang="lv-LV" dirty="0" smtClean="0"/>
              <a:t> </a:t>
            </a:r>
            <a:r>
              <a:rPr lang="lv-LV" dirty="0" err="1" smtClean="0"/>
              <a:t>we</a:t>
            </a:r>
            <a:r>
              <a:rPr lang="lv-LV" dirty="0" smtClean="0"/>
              <a:t> </a:t>
            </a:r>
            <a:r>
              <a:rPr lang="lv-LV" dirty="0" err="1" smtClean="0"/>
              <a:t>allow</a:t>
            </a:r>
            <a:r>
              <a:rPr lang="lv-LV" dirty="0" smtClean="0"/>
              <a:t> </a:t>
            </a:r>
            <a:r>
              <a:rPr lang="lv-LV" dirty="0" err="1" smtClean="0"/>
              <a:t>highly</a:t>
            </a:r>
            <a:r>
              <a:rPr lang="lv-LV" dirty="0" smtClean="0"/>
              <a:t>!</a:t>
            </a:r>
          </a:p>
          <a:p>
            <a:endParaRPr lang="lv-LV" dirty="0"/>
          </a:p>
        </p:txBody>
      </p:sp>
      <p:sp>
        <p:nvSpPr>
          <p:cNvPr id="6" name="Rectangle 5"/>
          <p:cNvSpPr/>
          <p:nvPr/>
        </p:nvSpPr>
        <p:spPr>
          <a:xfrm>
            <a:off x="285720" y="5660852"/>
            <a:ext cx="2900393" cy="492443"/>
          </a:xfrm>
          <a:prstGeom prst="rect">
            <a:avLst/>
          </a:prstGeom>
        </p:spPr>
        <p:txBody>
          <a:bodyPr wrap="square">
            <a:spAutoFit/>
          </a:bodyPr>
          <a:lstStyle/>
          <a:p>
            <a:r>
              <a:rPr lang="lv-LV" sz="1300" dirty="0" err="1" smtClean="0">
                <a:solidFill>
                  <a:prstClr val="black"/>
                </a:solidFill>
                <a:ea typeface="+mj-ea"/>
                <a:cs typeface="+mj-cs"/>
              </a:rPr>
              <a:t>Publishing</a:t>
            </a:r>
            <a:r>
              <a:rPr lang="lv-LV" sz="1300" dirty="0" smtClean="0">
                <a:solidFill>
                  <a:prstClr val="black"/>
                </a:solidFill>
                <a:ea typeface="+mj-ea"/>
                <a:cs typeface="+mj-cs"/>
              </a:rPr>
              <a:t> </a:t>
            </a:r>
            <a:r>
              <a:rPr lang="lv-LV" sz="1300" dirty="0" err="1" smtClean="0">
                <a:solidFill>
                  <a:prstClr val="black"/>
                </a:solidFill>
                <a:ea typeface="+mj-ea"/>
                <a:cs typeface="+mj-cs"/>
              </a:rPr>
              <a:t>house</a:t>
            </a:r>
            <a:r>
              <a:rPr lang="lv-LV" sz="1300" dirty="0" smtClean="0">
                <a:solidFill>
                  <a:prstClr val="black"/>
                </a:solidFill>
                <a:ea typeface="+mj-ea"/>
                <a:cs typeface="+mj-cs"/>
              </a:rPr>
              <a:t>: Zinātne (1993)</a:t>
            </a:r>
            <a:br>
              <a:rPr lang="lv-LV" sz="1300" dirty="0" smtClean="0">
                <a:solidFill>
                  <a:prstClr val="black"/>
                </a:solidFill>
                <a:ea typeface="+mj-ea"/>
                <a:cs typeface="+mj-cs"/>
              </a:rPr>
            </a:br>
            <a:r>
              <a:rPr lang="lv-LV" sz="1300" dirty="0" smtClean="0">
                <a:solidFill>
                  <a:prstClr val="black"/>
                </a:solidFill>
                <a:ea typeface="+mj-ea"/>
                <a:cs typeface="+mj-cs"/>
              </a:rPr>
              <a:t>ISBN10: 5796603264</a:t>
            </a:r>
            <a:endParaRPr lang="lv-LV"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0034" y="357166"/>
            <a:ext cx="8229600" cy="1143000"/>
          </a:xfrm>
        </p:spPr>
        <p:txBody>
          <a:bodyPr>
            <a:normAutofit fontScale="90000"/>
          </a:bodyPr>
          <a:lstStyle/>
          <a:p>
            <a:r>
              <a:rPr lang="lv-LV" sz="1600" b="1" dirty="0" smtClean="0"/>
              <a:t/>
            </a:r>
            <a:br>
              <a:rPr lang="lv-LV" sz="1600" b="1" dirty="0" smtClean="0"/>
            </a:br>
            <a:r>
              <a:rPr lang="lv-LV" sz="1600" b="1" dirty="0" smtClean="0"/>
              <a:t/>
            </a:r>
            <a:br>
              <a:rPr lang="lv-LV" sz="1600" b="1" dirty="0" smtClean="0"/>
            </a:br>
            <a:r>
              <a:rPr lang="lv-LV" sz="2000" b="1" dirty="0" smtClean="0"/>
              <a:t/>
            </a:r>
            <a:br>
              <a:rPr lang="lv-LV" sz="2000" b="1" dirty="0" smtClean="0"/>
            </a:br>
            <a:r>
              <a:rPr lang="lv-LV" sz="3600" b="1" dirty="0" err="1" smtClean="0"/>
              <a:t>The</a:t>
            </a:r>
            <a:r>
              <a:rPr lang="lv-LV" sz="3600" b="1" dirty="0" smtClean="0"/>
              <a:t> </a:t>
            </a:r>
            <a:r>
              <a:rPr lang="lv-LV" sz="3600" b="1" dirty="0" err="1" smtClean="0"/>
              <a:t>Oldest</a:t>
            </a:r>
            <a:r>
              <a:rPr lang="lv-LV" sz="3600" b="1" dirty="0" smtClean="0"/>
              <a:t> </a:t>
            </a:r>
            <a:r>
              <a:rPr lang="lv-LV" sz="3600" b="1" dirty="0" err="1" smtClean="0"/>
              <a:t>Rhyme</a:t>
            </a:r>
            <a:r>
              <a:rPr lang="lv-LV" sz="3600" b="1" dirty="0" smtClean="0"/>
              <a:t> </a:t>
            </a:r>
            <a:r>
              <a:rPr lang="lv-LV" sz="3600" b="1" dirty="0" err="1" smtClean="0"/>
              <a:t>Chronicle</a:t>
            </a:r>
            <a:r>
              <a:rPr lang="lv-LV" sz="3600" b="1" dirty="0" smtClean="0"/>
              <a:t> </a:t>
            </a:r>
            <a:r>
              <a:rPr lang="lv-LV" sz="2200" dirty="0" smtClean="0"/>
              <a:t/>
            </a:r>
            <a:br>
              <a:rPr lang="lv-LV" sz="2200" dirty="0" smtClean="0"/>
            </a:br>
            <a:r>
              <a:rPr lang="lv-LV" sz="2200" b="1" dirty="0" err="1" smtClean="0"/>
              <a:t>A</a:t>
            </a:r>
            <a:r>
              <a:rPr lang="lv-LV" sz="2200" dirty="0" err="1" smtClean="0"/>
              <a:t>uthor</a:t>
            </a:r>
            <a:r>
              <a:rPr lang="lv-LV" sz="2200" dirty="0" smtClean="0"/>
              <a:t>: </a:t>
            </a:r>
            <a:r>
              <a:rPr lang="lv-LV" sz="2200" dirty="0" err="1" smtClean="0"/>
              <a:t>anonymous</a:t>
            </a:r>
            <a:r>
              <a:rPr lang="lv-LV" sz="2200" dirty="0" smtClean="0"/>
              <a:t> </a:t>
            </a:r>
            <a:r>
              <a:rPr lang="lv-LV" sz="2200" dirty="0" err="1" smtClean="0"/>
              <a:t>writer</a:t>
            </a:r>
            <a:r>
              <a:rPr lang="lv-LV" sz="2000" dirty="0" smtClean="0"/>
              <a:t/>
            </a:r>
            <a:br>
              <a:rPr lang="lv-LV" sz="2000" dirty="0" smtClean="0"/>
            </a:br>
            <a:r>
              <a:rPr lang="lv-LV" sz="2000" dirty="0" smtClean="0"/>
              <a:t/>
            </a:r>
            <a:br>
              <a:rPr lang="lv-LV" sz="2000" dirty="0" smtClean="0"/>
            </a:br>
            <a:endParaRPr lang="lv-LV" sz="2000" dirty="0"/>
          </a:p>
        </p:txBody>
      </p:sp>
      <p:pic>
        <p:nvPicPr>
          <p:cNvPr id="5" name="Content Placeholder 4" descr="Attēlu rezultāti vaicājumam “atskaņu hronika”"/>
          <p:cNvPicPr>
            <a:picLocks noGrp="1"/>
          </p:cNvPicPr>
          <p:nvPr>
            <p:ph sz="half" idx="1"/>
          </p:nvPr>
        </p:nvPicPr>
        <p:blipFill rotWithShape="1">
          <a:blip r:embed="rId2" cstate="print">
            <a:extLst>
              <a:ext uri="{28A0092B-C50C-407E-A947-70E740481C1C}">
                <a14:useLocalDpi xmlns:lc="http://schemas.openxmlformats.org/drawingml/2006/lockedCanvas" xmlns:pic="http://schemas.openxmlformats.org/drawingml/2006/picture" xmlns="" xmlns:wpc="http://schemas.microsoft.com/office/word/2010/wordprocessingCanvas" xmlns:cx="http://schemas.microsoft.com/office/drawing/2014/chartex" xmlns:cx1="http://schemas.microsoft.com/office/drawing/2015/9/8/chartex" xmlns:cx2="http://schemas.microsoft.com/office/drawing/2015/10/21/chartex" xmlns:cx3="http://schemas.microsoft.com/office/drawing/2016/5/9/chartex" xmlns:cx4="http://schemas.microsoft.com/office/drawing/2016/5/10/chartex" xmlns:cx5="http://schemas.microsoft.com/office/drawing/2016/5/11/chartex" xmlns:cx6="http://schemas.microsoft.com/office/drawing/2016/5/12/chartex" xmlns:cx7="http://schemas.microsoft.com/office/drawing/2016/5/13/chartex" xmlns:cx8="http://schemas.microsoft.com/office/drawing/2016/5/14/chartex" xmlns:mc="http://schemas.openxmlformats.org/markup-compatibility/2006" xmlns:o="urn:schemas-microsoft-com:office:office" xmlns:v="urn:schemas-microsoft-com:vml" xmlns:wp14="http://schemas.microsoft.com/office/word/2010/wordprocessingDrawing" xmlns:w10="urn:schemas-microsoft-com:office:word" xmlns:w="http://schemas.openxmlformats.org/wordprocessingml/2006/main" xmlns:w14="http://schemas.microsoft.com/office/word/2010/wordml" xmlns:w15="http://schemas.microsoft.com/office/word/2012/wordml" xmlns:w16se="http://schemas.microsoft.com/office/word/2015/wordml/symex" xmlns:wpg="http://schemas.microsoft.com/office/word/2010/wordprocessingGroup" xmlns:wpi="http://schemas.microsoft.com/office/word/2010/wordprocessingInk" xmlns:wps="http://schemas.microsoft.com/office/word/2010/wordprocessingShape" xmlns:a14="http://schemas.microsoft.com/office/drawing/2010/main" xmlns:wne="http://schemas.microsoft.com/office/word/2006/wordml" xmlns:wp="http://schemas.openxmlformats.org/drawingml/2006/wordprocessingDrawing" xmlns:m="http://schemas.openxmlformats.org/officeDocument/2006/math" xmlns:ve="http://schemas.openxmlformats.org/markup-compatibility/2006" val="0"/>
              </a:ext>
            </a:extLst>
          </a:blip>
          <a:srcRect l="9471" t="6473" r="7235" b="7933"/>
          <a:stretch/>
        </p:blipFill>
        <p:spPr bwMode="auto">
          <a:xfrm>
            <a:off x="428596" y="2143116"/>
            <a:ext cx="2380126" cy="3261131"/>
          </a:xfrm>
          <a:prstGeom prst="rect">
            <a:avLst/>
          </a:prstGeom>
          <a:noFill/>
          <a:ln>
            <a:noFill/>
          </a:ln>
          <a:extLst>
            <a:ext uri="{53640926-AAD7-44D8-BBD7-CCE9431645EC}">
              <a14:shadowObscured xmlns:lc="http://schemas.openxmlformats.org/drawingml/2006/lockedCanvas" xmlns:pic="http://schemas.openxmlformats.org/drawingml/2006/picture" xmlns="" xmlns:wpc="http://schemas.microsoft.com/office/word/2010/wordprocessingCanvas" xmlns:cx="http://schemas.microsoft.com/office/drawing/2014/chartex" xmlns:cx1="http://schemas.microsoft.com/office/drawing/2015/9/8/chartex" xmlns:cx2="http://schemas.microsoft.com/office/drawing/2015/10/21/chartex" xmlns:cx3="http://schemas.microsoft.com/office/drawing/2016/5/9/chartex" xmlns:cx4="http://schemas.microsoft.com/office/drawing/2016/5/10/chartex" xmlns:cx5="http://schemas.microsoft.com/office/drawing/2016/5/11/chartex" xmlns:cx6="http://schemas.microsoft.com/office/drawing/2016/5/12/chartex" xmlns:cx7="http://schemas.microsoft.com/office/drawing/2016/5/13/chartex" xmlns:cx8="http://schemas.microsoft.com/office/drawing/2016/5/14/chartex" xmlns:mc="http://schemas.openxmlformats.org/markup-compatibility/2006" xmlns:o="urn:schemas-microsoft-com:office:office" xmlns:v="urn:schemas-microsoft-com:vml" xmlns:wp14="http://schemas.microsoft.com/office/word/2010/wordprocessingDrawing" xmlns:w10="urn:schemas-microsoft-com:office:word" xmlns:w="http://schemas.openxmlformats.org/wordprocessingml/2006/main" xmlns:w14="http://schemas.microsoft.com/office/word/2010/wordml" xmlns:w15="http://schemas.microsoft.com/office/word/2012/wordml" xmlns:w16se="http://schemas.microsoft.com/office/word/2015/wordml/symex" xmlns:wpg="http://schemas.microsoft.com/office/word/2010/wordprocessingGroup" xmlns:wpi="http://schemas.microsoft.com/office/word/2010/wordprocessingInk" xmlns:wps="http://schemas.microsoft.com/office/word/2010/wordprocessingShape" xmlns:a14="http://schemas.microsoft.com/office/drawing/2010/main" xmlns:wne="http://schemas.microsoft.com/office/word/2006/wordml" xmlns:wp="http://schemas.openxmlformats.org/drawingml/2006/wordprocessingDrawing" xmlns:m="http://schemas.openxmlformats.org/officeDocument/2006/math" xmlns:ve="http://schemas.openxmlformats.org/markup-compatibility/2006"/>
            </a:ext>
          </a:extLst>
        </p:spPr>
      </p:pic>
      <p:sp>
        <p:nvSpPr>
          <p:cNvPr id="4" name="Content Placeholder 3"/>
          <p:cNvSpPr>
            <a:spLocks noGrp="1"/>
          </p:cNvSpPr>
          <p:nvPr>
            <p:ph sz="half" idx="2"/>
          </p:nvPr>
        </p:nvSpPr>
        <p:spPr>
          <a:xfrm>
            <a:off x="2857488" y="1600200"/>
            <a:ext cx="6072230" cy="4637112"/>
          </a:xfrm>
        </p:spPr>
        <p:txBody>
          <a:bodyPr>
            <a:normAutofit fontScale="32500" lnSpcReduction="20000"/>
          </a:bodyPr>
          <a:lstStyle/>
          <a:p>
            <a:r>
              <a:rPr lang="en-US" sz="5600" dirty="0" smtClean="0">
                <a:latin typeface="Arial" pitchFamily="34" charset="0"/>
                <a:cs typeface="Arial" pitchFamily="34" charset="0"/>
              </a:rPr>
              <a:t>„Oldest rhyme chronicle” is the second most important </a:t>
            </a:r>
            <a:r>
              <a:rPr lang="en-US" sz="5600" dirty="0" err="1" smtClean="0">
                <a:latin typeface="Arial" pitchFamily="34" charset="0"/>
                <a:cs typeface="Arial" pitchFamily="34" charset="0"/>
              </a:rPr>
              <a:t>histroy</a:t>
            </a:r>
            <a:r>
              <a:rPr lang="en-US" sz="5600" dirty="0" smtClean="0">
                <a:latin typeface="Arial" pitchFamily="34" charset="0"/>
                <a:cs typeface="Arial" pitchFamily="34" charset="0"/>
              </a:rPr>
              <a:t>  source about crusades in 13 </a:t>
            </a:r>
            <a:r>
              <a:rPr lang="en-US" sz="5600" dirty="0" err="1" smtClean="0">
                <a:latin typeface="Arial" pitchFamily="34" charset="0"/>
                <a:cs typeface="Arial" pitchFamily="34" charset="0"/>
              </a:rPr>
              <a:t>centuryBaltic</a:t>
            </a:r>
            <a:r>
              <a:rPr lang="en-US" sz="5600" dirty="0" smtClean="0">
                <a:latin typeface="Arial" pitchFamily="34" charset="0"/>
                <a:cs typeface="Arial" pitchFamily="34" charset="0"/>
              </a:rPr>
              <a:t> States after the book „Henry Chronicle”, which was created for reading in front of the brothers of the Order during meals. The purpose of the books was to tell about former </a:t>
            </a:r>
            <a:r>
              <a:rPr lang="en-US" sz="5600" dirty="0" err="1" smtClean="0">
                <a:latin typeface="Arial" pitchFamily="34" charset="0"/>
                <a:cs typeface="Arial" pitchFamily="34" charset="0"/>
              </a:rPr>
              <a:t>sucess</a:t>
            </a:r>
            <a:r>
              <a:rPr lang="en-US" sz="5600" dirty="0" smtClean="0">
                <a:latin typeface="Arial" pitchFamily="34" charset="0"/>
                <a:cs typeface="Arial" pitchFamily="34" charset="0"/>
              </a:rPr>
              <a:t> of the crusaders.</a:t>
            </a:r>
          </a:p>
          <a:p>
            <a:r>
              <a:rPr lang="en-US" sz="5600" dirty="0" smtClean="0">
                <a:latin typeface="Arial" pitchFamily="34" charset="0"/>
                <a:cs typeface="Arial" pitchFamily="34" charset="0"/>
              </a:rPr>
              <a:t>Chronicle tells of the time between 1143 - 1290. The focus is on Livonian Order battles with local peoples, especially on </a:t>
            </a:r>
            <a:r>
              <a:rPr lang="en-US" sz="5600" dirty="0" err="1" smtClean="0">
                <a:latin typeface="Arial" pitchFamily="34" charset="0"/>
                <a:cs typeface="Arial" pitchFamily="34" charset="0"/>
              </a:rPr>
              <a:t>Semigallian</a:t>
            </a:r>
            <a:r>
              <a:rPr lang="en-US" sz="5600" dirty="0" smtClean="0">
                <a:latin typeface="Arial" pitchFamily="34" charset="0"/>
                <a:cs typeface="Arial" pitchFamily="34" charset="0"/>
              </a:rPr>
              <a:t> battle against the Crusaders, and </a:t>
            </a:r>
            <a:r>
              <a:rPr lang="en-US" sz="5600" dirty="0" err="1" smtClean="0">
                <a:latin typeface="Arial" pitchFamily="34" charset="0"/>
                <a:cs typeface="Arial" pitchFamily="34" charset="0"/>
              </a:rPr>
              <a:t>Cours</a:t>
            </a:r>
            <a:r>
              <a:rPr lang="en-US" sz="5600" dirty="0" smtClean="0">
                <a:latin typeface="Arial" pitchFamily="34" charset="0"/>
                <a:cs typeface="Arial" pitchFamily="34" charset="0"/>
              </a:rPr>
              <a:t> undergoing </a:t>
            </a:r>
            <a:r>
              <a:rPr lang="en-US" sz="5600" dirty="0" err="1" smtClean="0">
                <a:latin typeface="Arial" pitchFamily="34" charset="0"/>
                <a:cs typeface="Arial" pitchFamily="34" charset="0"/>
              </a:rPr>
              <a:t>Semigallians</a:t>
            </a:r>
            <a:r>
              <a:rPr lang="en-US" sz="5600" dirty="0" smtClean="0">
                <a:latin typeface="Arial" pitchFamily="34" charset="0"/>
                <a:cs typeface="Arial" pitchFamily="34" charset="0"/>
              </a:rPr>
              <a:t>. There is also </a:t>
            </a:r>
            <a:r>
              <a:rPr lang="en-US" sz="5600" dirty="0" err="1" smtClean="0">
                <a:latin typeface="Arial" pitchFamily="34" charset="0"/>
                <a:cs typeface="Arial" pitchFamily="34" charset="0"/>
              </a:rPr>
              <a:t>Semigallian</a:t>
            </a:r>
            <a:r>
              <a:rPr lang="en-US" sz="5600" dirty="0" smtClean="0">
                <a:latin typeface="Arial" pitchFamily="34" charset="0"/>
                <a:cs typeface="Arial" pitchFamily="34" charset="0"/>
              </a:rPr>
              <a:t> undergoing Riga(1287) mentioned. Although the Chronicle expresses the interest of Order,  its author sometimes praises local people soldiers’ courage and fighting skills.</a:t>
            </a:r>
          </a:p>
          <a:p>
            <a:r>
              <a:rPr lang="en-US" sz="5600" dirty="0" smtClean="0">
                <a:latin typeface="Arial" pitchFamily="34" charset="0"/>
                <a:cs typeface="Arial" pitchFamily="34" charset="0"/>
              </a:rPr>
              <a:t>During the completion of the entire Latvian territory’s full inclusion in Livonia in 1290, exposing Western </a:t>
            </a:r>
            <a:r>
              <a:rPr lang="en-US" sz="5600" dirty="0" err="1" smtClean="0">
                <a:latin typeface="Arial" pitchFamily="34" charset="0"/>
                <a:cs typeface="Arial" pitchFamily="34" charset="0"/>
              </a:rPr>
              <a:t>Semigallia</a:t>
            </a:r>
            <a:r>
              <a:rPr lang="en-US" sz="5600" dirty="0" smtClean="0">
                <a:latin typeface="Arial" pitchFamily="34" charset="0"/>
                <a:cs typeface="Arial" pitchFamily="34" charset="0"/>
              </a:rPr>
              <a:t> and thus entering into the actual creation of Livonia (de facto).</a:t>
            </a:r>
          </a:p>
        </p:txBody>
      </p:sp>
      <p:sp>
        <p:nvSpPr>
          <p:cNvPr id="6" name="Rectangle 5"/>
          <p:cNvSpPr/>
          <p:nvPr/>
        </p:nvSpPr>
        <p:spPr>
          <a:xfrm>
            <a:off x="285720" y="5696020"/>
            <a:ext cx="2428892" cy="707886"/>
          </a:xfrm>
          <a:prstGeom prst="rect">
            <a:avLst/>
          </a:prstGeom>
        </p:spPr>
        <p:txBody>
          <a:bodyPr wrap="square">
            <a:spAutoFit/>
          </a:bodyPr>
          <a:lstStyle/>
          <a:p>
            <a:r>
              <a:rPr lang="lv-LV" sz="2000" dirty="0" smtClean="0">
                <a:solidFill>
                  <a:prstClr val="black"/>
                </a:solidFill>
                <a:ea typeface="+mj-ea"/>
                <a:cs typeface="+mj-cs"/>
              </a:rPr>
              <a:t>Publisher: Liesma</a:t>
            </a:r>
            <a:br>
              <a:rPr lang="lv-LV" sz="2000" dirty="0" smtClean="0">
                <a:solidFill>
                  <a:prstClr val="black"/>
                </a:solidFill>
                <a:ea typeface="+mj-ea"/>
                <a:cs typeface="+mj-cs"/>
              </a:rPr>
            </a:br>
            <a:r>
              <a:rPr lang="lv-LV" sz="2000" dirty="0" smtClean="0">
                <a:solidFill>
                  <a:prstClr val="black"/>
                </a:solidFill>
                <a:ea typeface="+mj-ea"/>
                <a:cs typeface="+mj-cs"/>
              </a:rPr>
              <a:t>ISBN: 2r10k50000</a:t>
            </a:r>
            <a:endParaRPr lang="lv-LV"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0034" y="357166"/>
            <a:ext cx="8229600" cy="1143000"/>
          </a:xfrm>
        </p:spPr>
        <p:txBody>
          <a:bodyPr>
            <a:normAutofit fontScale="90000"/>
          </a:bodyPr>
          <a:lstStyle/>
          <a:p>
            <a:r>
              <a:rPr lang="lv-LV" sz="1600" b="1" dirty="0" smtClean="0"/>
              <a:t/>
            </a:r>
            <a:br>
              <a:rPr lang="lv-LV" sz="1600" b="1" dirty="0" smtClean="0"/>
            </a:br>
            <a:r>
              <a:rPr lang="lv-LV" sz="1600" b="1" dirty="0" smtClean="0"/>
              <a:t/>
            </a:r>
            <a:br>
              <a:rPr lang="lv-LV" sz="1600" b="1" dirty="0" smtClean="0"/>
            </a:br>
            <a:r>
              <a:rPr lang="lv-LV" sz="2000" b="1" dirty="0" smtClean="0"/>
              <a:t/>
            </a:r>
            <a:br>
              <a:rPr lang="lv-LV" sz="2000" b="1" dirty="0" smtClean="0"/>
            </a:br>
            <a:r>
              <a:rPr lang="lv-LV" sz="4000" b="1" dirty="0" err="1" smtClean="0"/>
              <a:t>The</a:t>
            </a:r>
            <a:r>
              <a:rPr lang="lv-LV" sz="4000" b="1" dirty="0" smtClean="0"/>
              <a:t> </a:t>
            </a:r>
            <a:r>
              <a:rPr lang="lv-LV" sz="4000" b="1" dirty="0" err="1" smtClean="0"/>
              <a:t>oldest</a:t>
            </a:r>
            <a:r>
              <a:rPr lang="lv-LV" sz="4000" b="1" dirty="0" smtClean="0"/>
              <a:t> </a:t>
            </a:r>
            <a:r>
              <a:rPr lang="lv-LV" sz="4000" b="1" dirty="0" err="1" smtClean="0"/>
              <a:t>rhyme</a:t>
            </a:r>
            <a:r>
              <a:rPr lang="lv-LV" sz="4000" b="1" dirty="0" smtClean="0"/>
              <a:t> </a:t>
            </a:r>
            <a:r>
              <a:rPr lang="lv-LV" sz="4000" b="1" dirty="0" err="1" smtClean="0"/>
              <a:t>chronicle</a:t>
            </a:r>
            <a:r>
              <a:rPr lang="lv-LV" sz="4000" b="1" dirty="0" smtClean="0"/>
              <a:t> </a:t>
            </a:r>
            <a:r>
              <a:rPr lang="lv-LV" sz="2200" dirty="0" smtClean="0"/>
              <a:t/>
            </a:r>
            <a:br>
              <a:rPr lang="lv-LV" sz="2200" dirty="0" smtClean="0"/>
            </a:br>
            <a:r>
              <a:rPr lang="lv-LV" sz="2200" b="1" dirty="0" err="1" smtClean="0"/>
              <a:t>A</a:t>
            </a:r>
            <a:r>
              <a:rPr lang="lv-LV" sz="2200" dirty="0" err="1" smtClean="0"/>
              <a:t>uthor</a:t>
            </a:r>
            <a:r>
              <a:rPr lang="lv-LV" sz="2200" dirty="0" smtClean="0"/>
              <a:t>: </a:t>
            </a:r>
            <a:r>
              <a:rPr lang="lv-LV" sz="2200" dirty="0" err="1" smtClean="0"/>
              <a:t>anonymous</a:t>
            </a:r>
            <a:r>
              <a:rPr lang="lv-LV" sz="2200" dirty="0" smtClean="0"/>
              <a:t> </a:t>
            </a:r>
            <a:r>
              <a:rPr lang="lv-LV" sz="2200" dirty="0" err="1" smtClean="0"/>
              <a:t>writer</a:t>
            </a:r>
            <a:r>
              <a:rPr lang="lv-LV" sz="2000" dirty="0" smtClean="0"/>
              <a:t/>
            </a:r>
            <a:br>
              <a:rPr lang="lv-LV" sz="2000" dirty="0" smtClean="0"/>
            </a:br>
            <a:r>
              <a:rPr lang="lv-LV" sz="2000" dirty="0" smtClean="0"/>
              <a:t/>
            </a:r>
            <a:br>
              <a:rPr lang="lv-LV" sz="2000" dirty="0" smtClean="0"/>
            </a:br>
            <a:endParaRPr lang="lv-LV" sz="2000" dirty="0"/>
          </a:p>
        </p:txBody>
      </p:sp>
      <p:pic>
        <p:nvPicPr>
          <p:cNvPr id="5" name="Content Placeholder 4" descr="Attēlu rezultāti vaicājumam “atskaņu hronika”"/>
          <p:cNvPicPr>
            <a:picLocks noGrp="1"/>
          </p:cNvPicPr>
          <p:nvPr>
            <p:ph sz="half" idx="1"/>
          </p:nvPr>
        </p:nvPicPr>
        <p:blipFill rotWithShape="1">
          <a:blip r:embed="rId2" cstate="print">
            <a:extLst>
              <a:ext uri="{28A0092B-C50C-407E-A947-70E740481C1C}">
                <a14:useLocalDpi xmlns:lc="http://schemas.openxmlformats.org/drawingml/2006/lockedCanvas" xmlns:pic="http://schemas.openxmlformats.org/drawingml/2006/picture" xmlns="" xmlns:wpc="http://schemas.microsoft.com/office/word/2010/wordprocessingCanvas" xmlns:cx="http://schemas.microsoft.com/office/drawing/2014/chartex" xmlns:cx1="http://schemas.microsoft.com/office/drawing/2015/9/8/chartex" xmlns:cx2="http://schemas.microsoft.com/office/drawing/2015/10/21/chartex" xmlns:cx3="http://schemas.microsoft.com/office/drawing/2016/5/9/chartex" xmlns:cx4="http://schemas.microsoft.com/office/drawing/2016/5/10/chartex" xmlns:cx5="http://schemas.microsoft.com/office/drawing/2016/5/11/chartex" xmlns:cx6="http://schemas.microsoft.com/office/drawing/2016/5/12/chartex" xmlns:cx7="http://schemas.microsoft.com/office/drawing/2016/5/13/chartex" xmlns:cx8="http://schemas.microsoft.com/office/drawing/2016/5/14/chartex" xmlns:mc="http://schemas.openxmlformats.org/markup-compatibility/2006" xmlns:o="urn:schemas-microsoft-com:office:office" xmlns:v="urn:schemas-microsoft-com:vml" xmlns:wp14="http://schemas.microsoft.com/office/word/2010/wordprocessingDrawing" xmlns:w10="urn:schemas-microsoft-com:office:word" xmlns:w="http://schemas.openxmlformats.org/wordprocessingml/2006/main" xmlns:w14="http://schemas.microsoft.com/office/word/2010/wordml" xmlns:w15="http://schemas.microsoft.com/office/word/2012/wordml" xmlns:w16se="http://schemas.microsoft.com/office/word/2015/wordml/symex" xmlns:wpg="http://schemas.microsoft.com/office/word/2010/wordprocessingGroup" xmlns:wpi="http://schemas.microsoft.com/office/word/2010/wordprocessingInk" xmlns:wps="http://schemas.microsoft.com/office/word/2010/wordprocessingShape" xmlns:a14="http://schemas.microsoft.com/office/drawing/2010/main" xmlns:wne="http://schemas.microsoft.com/office/word/2006/wordml" xmlns:wp="http://schemas.openxmlformats.org/drawingml/2006/wordprocessingDrawing" xmlns:m="http://schemas.openxmlformats.org/officeDocument/2006/math" xmlns:ve="http://schemas.openxmlformats.org/markup-compatibility/2006" val="0"/>
              </a:ext>
            </a:extLst>
          </a:blip>
          <a:srcRect l="9471" t="6473" r="7235" b="7933"/>
          <a:stretch/>
        </p:blipFill>
        <p:spPr bwMode="auto">
          <a:xfrm>
            <a:off x="428596" y="2143116"/>
            <a:ext cx="2380126" cy="3261131"/>
          </a:xfrm>
          <a:prstGeom prst="rect">
            <a:avLst/>
          </a:prstGeom>
          <a:noFill/>
          <a:ln>
            <a:noFill/>
          </a:ln>
          <a:extLst>
            <a:ext uri="{53640926-AAD7-44D8-BBD7-CCE9431645EC}">
              <a14:shadowObscured xmlns:lc="http://schemas.openxmlformats.org/drawingml/2006/lockedCanvas" xmlns:pic="http://schemas.openxmlformats.org/drawingml/2006/picture" xmlns="" xmlns:wpc="http://schemas.microsoft.com/office/word/2010/wordprocessingCanvas" xmlns:cx="http://schemas.microsoft.com/office/drawing/2014/chartex" xmlns:cx1="http://schemas.microsoft.com/office/drawing/2015/9/8/chartex" xmlns:cx2="http://schemas.microsoft.com/office/drawing/2015/10/21/chartex" xmlns:cx3="http://schemas.microsoft.com/office/drawing/2016/5/9/chartex" xmlns:cx4="http://schemas.microsoft.com/office/drawing/2016/5/10/chartex" xmlns:cx5="http://schemas.microsoft.com/office/drawing/2016/5/11/chartex" xmlns:cx6="http://schemas.microsoft.com/office/drawing/2016/5/12/chartex" xmlns:cx7="http://schemas.microsoft.com/office/drawing/2016/5/13/chartex" xmlns:cx8="http://schemas.microsoft.com/office/drawing/2016/5/14/chartex" xmlns:mc="http://schemas.openxmlformats.org/markup-compatibility/2006" xmlns:o="urn:schemas-microsoft-com:office:office" xmlns:v="urn:schemas-microsoft-com:vml" xmlns:wp14="http://schemas.microsoft.com/office/word/2010/wordprocessingDrawing" xmlns:w10="urn:schemas-microsoft-com:office:word" xmlns:w="http://schemas.openxmlformats.org/wordprocessingml/2006/main" xmlns:w14="http://schemas.microsoft.com/office/word/2010/wordml" xmlns:w15="http://schemas.microsoft.com/office/word/2012/wordml" xmlns:w16se="http://schemas.microsoft.com/office/word/2015/wordml/symex" xmlns:wpg="http://schemas.microsoft.com/office/word/2010/wordprocessingGroup" xmlns:wpi="http://schemas.microsoft.com/office/word/2010/wordprocessingInk" xmlns:wps="http://schemas.microsoft.com/office/word/2010/wordprocessingShape" xmlns:a14="http://schemas.microsoft.com/office/drawing/2010/main" xmlns:wne="http://schemas.microsoft.com/office/word/2006/wordml" xmlns:wp="http://schemas.openxmlformats.org/drawingml/2006/wordprocessingDrawing" xmlns:m="http://schemas.openxmlformats.org/officeDocument/2006/math" xmlns:ve="http://schemas.openxmlformats.org/markup-compatibility/2006"/>
            </a:ext>
          </a:extLst>
        </p:spPr>
      </p:pic>
      <p:sp>
        <p:nvSpPr>
          <p:cNvPr id="4" name="Content Placeholder 3"/>
          <p:cNvSpPr>
            <a:spLocks noGrp="1"/>
          </p:cNvSpPr>
          <p:nvPr>
            <p:ph sz="half" idx="2"/>
          </p:nvPr>
        </p:nvSpPr>
        <p:spPr>
          <a:xfrm>
            <a:off x="2857488" y="1600200"/>
            <a:ext cx="6072230" cy="4709120"/>
          </a:xfrm>
        </p:spPr>
        <p:txBody>
          <a:bodyPr>
            <a:normAutofit fontScale="40000" lnSpcReduction="20000"/>
          </a:bodyPr>
          <a:lstStyle/>
          <a:p>
            <a:r>
              <a:rPr lang="lv-LV" sz="5600" b="1" dirty="0" err="1" smtClean="0"/>
              <a:t>Quotation</a:t>
            </a:r>
            <a:r>
              <a:rPr lang="lv-LV" sz="5600" b="1" dirty="0" smtClean="0"/>
              <a:t>:</a:t>
            </a:r>
            <a:endParaRPr lang="lv-LV" sz="5600" dirty="0" smtClean="0"/>
          </a:p>
          <a:p>
            <a:r>
              <a:rPr lang="lv-LV" sz="5600" dirty="0" smtClean="0"/>
              <a:t>(00001.) Got, der </a:t>
            </a:r>
            <a:r>
              <a:rPr lang="lv-LV" sz="5600" dirty="0" err="1" smtClean="0"/>
              <a:t>himel</a:t>
            </a:r>
            <a:r>
              <a:rPr lang="lv-LV" sz="5600" dirty="0" smtClean="0"/>
              <a:t> </a:t>
            </a:r>
            <a:r>
              <a:rPr lang="lv-LV" sz="5600" dirty="0" err="1" smtClean="0"/>
              <a:t>und</a:t>
            </a:r>
            <a:r>
              <a:rPr lang="lv-LV" sz="5600" dirty="0" smtClean="0"/>
              <a:t> </a:t>
            </a:r>
            <a:r>
              <a:rPr lang="lv-LV" sz="5600" dirty="0" err="1" smtClean="0"/>
              <a:t>erden</a:t>
            </a:r>
            <a:r>
              <a:rPr lang="lv-LV" sz="5600" dirty="0" smtClean="0"/>
              <a:t>	(00001.) </a:t>
            </a:r>
            <a:r>
              <a:rPr lang="lv-LV" sz="5600" dirty="0" err="1" smtClean="0"/>
              <a:t>God</a:t>
            </a:r>
            <a:r>
              <a:rPr lang="lv-LV" sz="5600" dirty="0" smtClean="0"/>
              <a:t> </a:t>
            </a:r>
            <a:r>
              <a:rPr lang="lv-LV" sz="5600" dirty="0" err="1" smtClean="0"/>
              <a:t>the</a:t>
            </a:r>
            <a:r>
              <a:rPr lang="lv-LV" sz="5600" dirty="0" smtClean="0"/>
              <a:t> </a:t>
            </a:r>
            <a:r>
              <a:rPr lang="lv-LV" sz="5600" dirty="0" err="1" smtClean="0"/>
              <a:t>earth</a:t>
            </a:r>
            <a:r>
              <a:rPr lang="lv-LV" sz="5600" dirty="0" smtClean="0"/>
              <a:t> </a:t>
            </a:r>
            <a:r>
              <a:rPr lang="lv-LV" sz="5600" dirty="0" err="1" smtClean="0"/>
              <a:t>and</a:t>
            </a:r>
            <a:r>
              <a:rPr lang="lv-LV" sz="5600" dirty="0" smtClean="0"/>
              <a:t> </a:t>
            </a:r>
            <a:r>
              <a:rPr lang="lv-LV" sz="5600" dirty="0" err="1" smtClean="0"/>
              <a:t>sky</a:t>
            </a:r>
            <a:endParaRPr lang="lv-LV" sz="5600" dirty="0" smtClean="0"/>
          </a:p>
          <a:p>
            <a:r>
              <a:rPr lang="lv-LV" sz="5600" dirty="0" smtClean="0"/>
              <a:t>(00002.) </a:t>
            </a:r>
            <a:r>
              <a:rPr lang="lv-LV" sz="5600" dirty="0" err="1" smtClean="0"/>
              <a:t>zû</a:t>
            </a:r>
            <a:r>
              <a:rPr lang="lv-LV" sz="5600" dirty="0" smtClean="0"/>
              <a:t> </a:t>
            </a:r>
            <a:r>
              <a:rPr lang="lv-LV" sz="5600" dirty="0" err="1" smtClean="0"/>
              <a:t>dem</a:t>
            </a:r>
            <a:r>
              <a:rPr lang="lv-LV" sz="5600" dirty="0" smtClean="0"/>
              <a:t> </a:t>
            </a:r>
            <a:r>
              <a:rPr lang="lv-LV" sz="5600" dirty="0" err="1" smtClean="0"/>
              <a:t>êrsten</a:t>
            </a:r>
            <a:r>
              <a:rPr lang="lv-LV" sz="5600" dirty="0" smtClean="0"/>
              <a:t> </a:t>
            </a:r>
            <a:r>
              <a:rPr lang="lv-LV" sz="5600" dirty="0" err="1" smtClean="0"/>
              <a:t>ließ</a:t>
            </a:r>
            <a:r>
              <a:rPr lang="lv-LV" sz="5600" dirty="0" smtClean="0"/>
              <a:t> </a:t>
            </a:r>
            <a:r>
              <a:rPr lang="lv-LV" sz="5600" dirty="0" err="1" smtClean="0"/>
              <a:t>gewerden</a:t>
            </a:r>
            <a:r>
              <a:rPr lang="lv-LV" sz="5600" dirty="0" smtClean="0"/>
              <a:t>	(00002.) First </a:t>
            </a:r>
            <a:r>
              <a:rPr lang="lv-LV" sz="5600" dirty="0" err="1" smtClean="0"/>
              <a:t>of</a:t>
            </a:r>
            <a:r>
              <a:rPr lang="lv-LV" sz="5600" dirty="0" smtClean="0"/>
              <a:t> </a:t>
            </a:r>
            <a:r>
              <a:rPr lang="lv-LV" sz="5600" dirty="0" err="1" smtClean="0"/>
              <a:t>all</a:t>
            </a:r>
            <a:r>
              <a:rPr lang="lv-LV" sz="5600" dirty="0" smtClean="0"/>
              <a:t> </a:t>
            </a:r>
            <a:r>
              <a:rPr lang="lv-LV" sz="5600" dirty="0" err="1" smtClean="0"/>
              <a:t>created</a:t>
            </a:r>
            <a:endParaRPr lang="lv-LV" sz="5600" dirty="0" smtClean="0"/>
          </a:p>
          <a:p>
            <a:r>
              <a:rPr lang="lv-LV" sz="5600" dirty="0" smtClean="0"/>
              <a:t>(00003.) </a:t>
            </a:r>
            <a:r>
              <a:rPr lang="lv-LV" sz="5600" dirty="0" err="1" smtClean="0"/>
              <a:t>und</a:t>
            </a:r>
            <a:r>
              <a:rPr lang="lv-LV" sz="5600" dirty="0" smtClean="0"/>
              <a:t> </a:t>
            </a:r>
            <a:r>
              <a:rPr lang="lv-LV" sz="5600" dirty="0" err="1" smtClean="0"/>
              <a:t>alleß</a:t>
            </a:r>
            <a:r>
              <a:rPr lang="lv-LV" sz="5600" dirty="0" smtClean="0"/>
              <a:t> </a:t>
            </a:r>
            <a:r>
              <a:rPr lang="lv-LV" sz="5600" dirty="0" err="1" smtClean="0"/>
              <a:t>daß</a:t>
            </a:r>
            <a:r>
              <a:rPr lang="lv-LV" sz="5600" dirty="0" smtClean="0"/>
              <a:t> </a:t>
            </a:r>
            <a:r>
              <a:rPr lang="lv-LV" sz="5600" dirty="0" err="1" smtClean="0"/>
              <a:t>dar</a:t>
            </a:r>
            <a:r>
              <a:rPr lang="lv-LV" sz="5600" dirty="0" smtClean="0"/>
              <a:t> </a:t>
            </a:r>
            <a:r>
              <a:rPr lang="lv-LV" sz="5600" dirty="0" err="1" smtClean="0"/>
              <a:t>inne</a:t>
            </a:r>
            <a:r>
              <a:rPr lang="lv-LV" sz="5600" dirty="0" smtClean="0"/>
              <a:t> </a:t>
            </a:r>
            <a:r>
              <a:rPr lang="lv-LV" sz="5600" dirty="0" err="1" smtClean="0"/>
              <a:t>ist</a:t>
            </a:r>
            <a:r>
              <a:rPr lang="lv-LV" sz="5600" dirty="0" smtClean="0"/>
              <a:t>	(00003.) </a:t>
            </a:r>
            <a:r>
              <a:rPr lang="lv-LV" sz="5600" dirty="0" err="1" smtClean="0"/>
              <a:t>Then</a:t>
            </a:r>
            <a:r>
              <a:rPr lang="lv-LV" sz="5600" dirty="0" smtClean="0"/>
              <a:t> </a:t>
            </a:r>
            <a:r>
              <a:rPr lang="lv-LV" sz="5600" dirty="0" err="1" smtClean="0"/>
              <a:t>filled</a:t>
            </a:r>
            <a:r>
              <a:rPr lang="lv-LV" sz="5600" dirty="0" smtClean="0"/>
              <a:t> </a:t>
            </a:r>
            <a:r>
              <a:rPr lang="lv-LV" sz="5600" dirty="0" err="1" smtClean="0"/>
              <a:t>this</a:t>
            </a:r>
            <a:r>
              <a:rPr lang="lv-LV" sz="5600" dirty="0" smtClean="0"/>
              <a:t> </a:t>
            </a:r>
            <a:r>
              <a:rPr lang="lv-LV" sz="5600" dirty="0" err="1" smtClean="0"/>
              <a:t>space</a:t>
            </a:r>
            <a:endParaRPr lang="lv-LV" sz="5600" dirty="0" smtClean="0"/>
          </a:p>
          <a:p>
            <a:r>
              <a:rPr lang="lv-LV" sz="5600" dirty="0" smtClean="0"/>
              <a:t>(00004.) </a:t>
            </a:r>
            <a:r>
              <a:rPr lang="lv-LV" sz="5600" dirty="0" err="1" smtClean="0"/>
              <a:t>geschûf</a:t>
            </a:r>
            <a:r>
              <a:rPr lang="lv-LV" sz="5600" dirty="0" smtClean="0"/>
              <a:t> </a:t>
            </a:r>
            <a:r>
              <a:rPr lang="lv-LV" sz="5600" dirty="0" err="1" smtClean="0"/>
              <a:t>in</a:t>
            </a:r>
            <a:r>
              <a:rPr lang="lv-LV" sz="5600" dirty="0" smtClean="0"/>
              <a:t> vil </a:t>
            </a:r>
            <a:r>
              <a:rPr lang="lv-LV" sz="5600" dirty="0" err="1" smtClean="0"/>
              <a:t>kurtzer</a:t>
            </a:r>
            <a:r>
              <a:rPr lang="lv-LV" sz="5600" dirty="0" smtClean="0"/>
              <a:t> </a:t>
            </a:r>
            <a:r>
              <a:rPr lang="lv-LV" sz="5600" dirty="0" err="1" smtClean="0"/>
              <a:t>vrist</a:t>
            </a:r>
            <a:r>
              <a:rPr lang="lv-LV" sz="5600" dirty="0" smtClean="0"/>
              <a:t>,	(00004.) </a:t>
            </a:r>
            <a:r>
              <a:rPr lang="lv-LV" sz="5600" dirty="0" err="1" smtClean="0"/>
              <a:t>with</a:t>
            </a:r>
            <a:r>
              <a:rPr lang="lv-LV" sz="5600" dirty="0" smtClean="0"/>
              <a:t> </a:t>
            </a:r>
            <a:r>
              <a:rPr lang="lv-LV" sz="5600" dirty="0" err="1" smtClean="0"/>
              <a:t>everything</a:t>
            </a:r>
            <a:r>
              <a:rPr lang="lv-LV" sz="5600" dirty="0" smtClean="0"/>
              <a:t> </a:t>
            </a:r>
            <a:r>
              <a:rPr lang="lv-LV" sz="5600" dirty="0" err="1" smtClean="0"/>
              <a:t>there</a:t>
            </a:r>
            <a:r>
              <a:rPr lang="lv-LV" sz="5600" dirty="0" smtClean="0"/>
              <a:t> </a:t>
            </a:r>
            <a:r>
              <a:rPr lang="lv-LV" sz="5600" dirty="0" err="1" smtClean="0"/>
              <a:t>dwells</a:t>
            </a:r>
            <a:endParaRPr lang="lv-LV" sz="5600" dirty="0" smtClean="0"/>
          </a:p>
          <a:p>
            <a:r>
              <a:rPr lang="lv-LV" sz="5600" dirty="0" smtClean="0"/>
              <a:t>(00005.) </a:t>
            </a:r>
            <a:r>
              <a:rPr lang="lv-LV" sz="5600" dirty="0" err="1" smtClean="0"/>
              <a:t>sunne</a:t>
            </a:r>
            <a:r>
              <a:rPr lang="lv-LV" sz="5600" dirty="0" smtClean="0"/>
              <a:t>, </a:t>
            </a:r>
            <a:r>
              <a:rPr lang="lv-LV" sz="5600" dirty="0" err="1" smtClean="0"/>
              <a:t>mâne</a:t>
            </a:r>
            <a:r>
              <a:rPr lang="lv-LV" sz="5600" dirty="0" smtClean="0"/>
              <a:t> </a:t>
            </a:r>
            <a:r>
              <a:rPr lang="lv-LV" sz="5600" dirty="0" err="1" smtClean="0"/>
              <a:t>sterne</a:t>
            </a:r>
            <a:r>
              <a:rPr lang="lv-LV" sz="5600" dirty="0" smtClean="0"/>
              <a:t> </a:t>
            </a:r>
            <a:r>
              <a:rPr lang="lv-LV" sz="5600" dirty="0" err="1" smtClean="0"/>
              <a:t>schîn</a:t>
            </a:r>
            <a:r>
              <a:rPr lang="lv-LV" sz="5600" dirty="0" smtClean="0"/>
              <a:t>	(00005.) </a:t>
            </a:r>
            <a:r>
              <a:rPr lang="lv-LV" sz="5600" dirty="0" err="1" smtClean="0"/>
              <a:t>After</a:t>
            </a:r>
            <a:r>
              <a:rPr lang="lv-LV" sz="5600" dirty="0" smtClean="0"/>
              <a:t> </a:t>
            </a:r>
            <a:r>
              <a:rPr lang="lv-LV" sz="5600" dirty="0" err="1" smtClean="0"/>
              <a:t>his</a:t>
            </a:r>
            <a:r>
              <a:rPr lang="lv-LV" sz="5600" dirty="0" smtClean="0"/>
              <a:t> </a:t>
            </a:r>
            <a:r>
              <a:rPr lang="lv-LV" sz="5600" dirty="0" err="1" smtClean="0"/>
              <a:t>will</a:t>
            </a:r>
            <a:r>
              <a:rPr lang="lv-LV" sz="5600" dirty="0" smtClean="0"/>
              <a:t> stars </a:t>
            </a:r>
            <a:r>
              <a:rPr lang="lv-LV" sz="5600" dirty="0" err="1" smtClean="0"/>
              <a:t>goes</a:t>
            </a:r>
            <a:endParaRPr lang="lv-LV" sz="5600" dirty="0" smtClean="0"/>
          </a:p>
          <a:p>
            <a:r>
              <a:rPr lang="lv-LV" sz="5600" dirty="0" smtClean="0"/>
              <a:t>(00006.) </a:t>
            </a:r>
            <a:r>
              <a:rPr lang="lv-LV" sz="5600" dirty="0" err="1" smtClean="0"/>
              <a:t>loufent</a:t>
            </a:r>
            <a:r>
              <a:rPr lang="lv-LV" sz="5600" dirty="0" smtClean="0"/>
              <a:t> </a:t>
            </a:r>
            <a:r>
              <a:rPr lang="lv-LV" sz="5600" dirty="0" err="1" smtClean="0"/>
              <a:t>nâch</a:t>
            </a:r>
            <a:r>
              <a:rPr lang="lv-LV" sz="5600" dirty="0" smtClean="0"/>
              <a:t> </a:t>
            </a:r>
            <a:r>
              <a:rPr lang="lv-LV" sz="5600" dirty="0" err="1" smtClean="0"/>
              <a:t>dem</a:t>
            </a:r>
            <a:r>
              <a:rPr lang="lv-LV" sz="5600" dirty="0" smtClean="0"/>
              <a:t> </a:t>
            </a:r>
            <a:r>
              <a:rPr lang="lv-LV" sz="5600" dirty="0" err="1" smtClean="0"/>
              <a:t>willen</a:t>
            </a:r>
            <a:r>
              <a:rPr lang="lv-LV" sz="5600" dirty="0" smtClean="0"/>
              <a:t> </a:t>
            </a:r>
            <a:r>
              <a:rPr lang="lv-LV" sz="5600" dirty="0" err="1" smtClean="0"/>
              <a:t>sîn</a:t>
            </a:r>
            <a:r>
              <a:rPr lang="lv-LV" sz="5600" dirty="0" smtClean="0"/>
              <a:t>.	(00006.) </a:t>
            </a:r>
            <a:r>
              <a:rPr lang="lv-LV" sz="5600" dirty="0" err="1" smtClean="0"/>
              <a:t>And</a:t>
            </a:r>
            <a:r>
              <a:rPr lang="lv-LV" sz="5600" dirty="0" smtClean="0"/>
              <a:t> </a:t>
            </a:r>
            <a:r>
              <a:rPr lang="lv-LV" sz="5600" dirty="0" err="1" smtClean="0"/>
              <a:t>sun</a:t>
            </a:r>
            <a:r>
              <a:rPr lang="lv-LV" sz="5600" dirty="0" smtClean="0"/>
              <a:t>, </a:t>
            </a:r>
            <a:r>
              <a:rPr lang="lv-LV" sz="5600" dirty="0" err="1" smtClean="0"/>
              <a:t>moon</a:t>
            </a:r>
            <a:r>
              <a:rPr lang="lv-LV" sz="5600" dirty="0" smtClean="0"/>
              <a:t> </a:t>
            </a:r>
            <a:r>
              <a:rPr lang="lv-LV" sz="5600" dirty="0" err="1" smtClean="0"/>
              <a:t>rise</a:t>
            </a:r>
            <a:r>
              <a:rPr lang="lv-LV" sz="5600" dirty="0" smtClean="0"/>
              <a:t> </a:t>
            </a:r>
            <a:r>
              <a:rPr lang="lv-LV" sz="5600" dirty="0" err="1" smtClean="0"/>
              <a:t>and</a:t>
            </a:r>
            <a:r>
              <a:rPr lang="lv-LV" sz="5600" dirty="0" smtClean="0"/>
              <a:t> </a:t>
            </a:r>
            <a:r>
              <a:rPr lang="lv-LV" sz="5600" dirty="0" err="1" smtClean="0"/>
              <a:t>bark</a:t>
            </a:r>
            <a:r>
              <a:rPr lang="lv-LV" sz="5600" dirty="0" smtClean="0"/>
              <a:t>. </a:t>
            </a:r>
          </a:p>
          <a:p>
            <a:endParaRPr lang="lv-LV" sz="4300" dirty="0" smtClean="0"/>
          </a:p>
          <a:p>
            <a:endParaRPr lang="lv-LV" dirty="0"/>
          </a:p>
        </p:txBody>
      </p:sp>
      <p:sp>
        <p:nvSpPr>
          <p:cNvPr id="6" name="Rectangle 5"/>
          <p:cNvSpPr/>
          <p:nvPr/>
        </p:nvSpPr>
        <p:spPr>
          <a:xfrm>
            <a:off x="285720" y="5696020"/>
            <a:ext cx="2428892" cy="707886"/>
          </a:xfrm>
          <a:prstGeom prst="rect">
            <a:avLst/>
          </a:prstGeom>
        </p:spPr>
        <p:txBody>
          <a:bodyPr wrap="square">
            <a:spAutoFit/>
          </a:bodyPr>
          <a:lstStyle/>
          <a:p>
            <a:r>
              <a:rPr lang="lv-LV" sz="2000" dirty="0" smtClean="0">
                <a:solidFill>
                  <a:prstClr val="black"/>
                </a:solidFill>
                <a:ea typeface="+mj-ea"/>
                <a:cs typeface="+mj-cs"/>
              </a:rPr>
              <a:t>Publisher: Liesma</a:t>
            </a:r>
            <a:br>
              <a:rPr lang="lv-LV" sz="2000" dirty="0" smtClean="0">
                <a:solidFill>
                  <a:prstClr val="black"/>
                </a:solidFill>
                <a:ea typeface="+mj-ea"/>
                <a:cs typeface="+mj-cs"/>
              </a:rPr>
            </a:br>
            <a:r>
              <a:rPr lang="lv-LV" sz="2000" dirty="0" smtClean="0">
                <a:solidFill>
                  <a:prstClr val="black"/>
                </a:solidFill>
                <a:ea typeface="+mj-ea"/>
                <a:cs typeface="+mj-cs"/>
              </a:rPr>
              <a:t>ISBN: 2r10k50000</a:t>
            </a:r>
            <a:endParaRPr lang="lv-LV"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lv-LV" b="1" dirty="0" err="1" smtClean="0"/>
              <a:t>Books</a:t>
            </a:r>
            <a:r>
              <a:rPr lang="lv-LV" b="1" dirty="0" smtClean="0"/>
              <a:t> </a:t>
            </a:r>
            <a:r>
              <a:rPr lang="lv-LV" b="1" dirty="0" err="1" smtClean="0"/>
              <a:t>about</a:t>
            </a:r>
            <a:r>
              <a:rPr lang="lv-LV" b="1" dirty="0" smtClean="0"/>
              <a:t> </a:t>
            </a:r>
            <a:r>
              <a:rPr lang="lv-LV" b="1" dirty="0" err="1" smtClean="0"/>
              <a:t>Middle</a:t>
            </a:r>
            <a:r>
              <a:rPr lang="lv-LV" b="1" dirty="0" smtClean="0"/>
              <a:t> </a:t>
            </a:r>
            <a:r>
              <a:rPr lang="lv-LV" b="1" dirty="0" err="1" smtClean="0"/>
              <a:t>Age</a:t>
            </a:r>
            <a:r>
              <a:rPr lang="lv-LV" dirty="0" smtClean="0"/>
              <a:t/>
            </a:r>
            <a:br>
              <a:rPr lang="lv-LV" dirty="0" smtClean="0"/>
            </a:br>
            <a:endParaRPr lang="lv-LV" dirty="0"/>
          </a:p>
        </p:txBody>
      </p:sp>
      <p:sp>
        <p:nvSpPr>
          <p:cNvPr id="3" name="Content Placeholder 2"/>
          <p:cNvSpPr>
            <a:spLocks noGrp="1"/>
          </p:cNvSpPr>
          <p:nvPr>
            <p:ph idx="1"/>
          </p:nvPr>
        </p:nvSpPr>
        <p:spPr/>
        <p:txBody>
          <a:bodyPr/>
          <a:lstStyle/>
          <a:p>
            <a:pPr>
              <a:buFont typeface="Wingdings" pitchFamily="2" charset="2"/>
              <a:buChar char="Ø"/>
            </a:pPr>
            <a:r>
              <a:rPr lang="lv-LV" dirty="0" smtClean="0"/>
              <a:t>A. </a:t>
            </a:r>
            <a:r>
              <a:rPr lang="lv-LV" dirty="0" err="1" smtClean="0"/>
              <a:t>Ancelāne</a:t>
            </a:r>
            <a:r>
              <a:rPr lang="lv-LV" b="1" dirty="0" smtClean="0"/>
              <a:t> ‘’</a:t>
            </a:r>
            <a:r>
              <a:rPr lang="lv-LV" b="1" dirty="0" err="1" smtClean="0"/>
              <a:t>Riga</a:t>
            </a:r>
            <a:r>
              <a:rPr lang="lv-LV" b="1" dirty="0" smtClean="0"/>
              <a:t> </a:t>
            </a:r>
            <a:r>
              <a:rPr lang="lv-LV" b="1" dirty="0" err="1" smtClean="0"/>
              <a:t>was</a:t>
            </a:r>
            <a:r>
              <a:rPr lang="lv-LV" b="1" dirty="0" smtClean="0"/>
              <a:t> </a:t>
            </a:r>
            <a:r>
              <a:rPr lang="lv-LV" b="1" dirty="0" err="1" smtClean="0"/>
              <a:t>Praised</a:t>
            </a:r>
            <a:r>
              <a:rPr lang="lv-LV" b="1" dirty="0" smtClean="0"/>
              <a:t> </a:t>
            </a:r>
            <a:r>
              <a:rPr lang="lv-LV" b="1" dirty="0" err="1" smtClean="0"/>
              <a:t>in</a:t>
            </a:r>
            <a:r>
              <a:rPr lang="lv-LV" b="1" dirty="0" smtClean="0"/>
              <a:t> </a:t>
            </a:r>
            <a:r>
              <a:rPr lang="lv-LV" b="1" dirty="0" err="1" smtClean="0"/>
              <a:t>Old</a:t>
            </a:r>
            <a:r>
              <a:rPr lang="lv-LV" b="1" dirty="0" smtClean="0"/>
              <a:t> </a:t>
            </a:r>
            <a:r>
              <a:rPr lang="lv-LV" b="1" dirty="0" err="1" smtClean="0"/>
              <a:t>Times</a:t>
            </a:r>
            <a:r>
              <a:rPr lang="lv-LV" b="1" dirty="0" smtClean="0"/>
              <a:t>”</a:t>
            </a:r>
            <a:endParaRPr lang="lv-LV" dirty="0" smtClean="0"/>
          </a:p>
          <a:p>
            <a:pPr>
              <a:buFont typeface="Wingdings" pitchFamily="2" charset="2"/>
              <a:buChar char="Ø"/>
            </a:pPr>
            <a:r>
              <a:rPr lang="lv-LV" dirty="0" err="1" smtClean="0"/>
              <a:t>Caune</a:t>
            </a:r>
            <a:r>
              <a:rPr lang="lv-LV" dirty="0" smtClean="0"/>
              <a:t>, </a:t>
            </a:r>
            <a:r>
              <a:rPr lang="lv-LV" dirty="0" err="1" smtClean="0"/>
              <a:t>Ose</a:t>
            </a:r>
            <a:r>
              <a:rPr lang="lv-LV" dirty="0" smtClean="0"/>
              <a:t> </a:t>
            </a:r>
            <a:r>
              <a:rPr lang="lv-LV" b="1" dirty="0" smtClean="0"/>
              <a:t>“</a:t>
            </a:r>
            <a:r>
              <a:rPr lang="lv-LV" b="1" dirty="0" err="1" smtClean="0"/>
              <a:t>Old</a:t>
            </a:r>
            <a:r>
              <a:rPr lang="lv-LV" b="1" dirty="0" smtClean="0"/>
              <a:t> </a:t>
            </a:r>
            <a:r>
              <a:rPr lang="lv-LV" b="1" dirty="0" err="1" smtClean="0"/>
              <a:t>Riga</a:t>
            </a:r>
            <a:r>
              <a:rPr lang="lv-LV" b="1" dirty="0" smtClean="0"/>
              <a:t>”</a:t>
            </a:r>
          </a:p>
          <a:p>
            <a:pPr>
              <a:buFont typeface="Wingdings" pitchFamily="2" charset="2"/>
              <a:buChar char="Ø"/>
            </a:pPr>
            <a:r>
              <a:rPr lang="lv-LV" dirty="0" err="1" smtClean="0"/>
              <a:t>Purs</a:t>
            </a:r>
            <a:r>
              <a:rPr lang="lv-LV" dirty="0" smtClean="0"/>
              <a:t> Laimonis “</a:t>
            </a:r>
            <a:r>
              <a:rPr lang="lv-LV" b="1" dirty="0" err="1" smtClean="0"/>
              <a:t>The</a:t>
            </a:r>
            <a:r>
              <a:rPr lang="lv-LV" b="1" dirty="0" smtClean="0"/>
              <a:t> </a:t>
            </a:r>
            <a:r>
              <a:rPr lang="lv-LV" b="1" dirty="0" err="1" smtClean="0"/>
              <a:t>Burning</a:t>
            </a:r>
            <a:r>
              <a:rPr lang="lv-LV" b="1" dirty="0" smtClean="0"/>
              <a:t> </a:t>
            </a:r>
            <a:r>
              <a:rPr lang="lv-LV" b="1" dirty="0" err="1" smtClean="0"/>
              <a:t>Castle</a:t>
            </a:r>
            <a:r>
              <a:rPr lang="lv-LV" b="1" dirty="0" smtClean="0"/>
              <a:t> </a:t>
            </a:r>
            <a:r>
              <a:rPr lang="lv-LV" b="1" dirty="0" err="1" smtClean="0"/>
              <a:t>Mound</a:t>
            </a:r>
            <a:r>
              <a:rPr lang="lv-LV" b="1" dirty="0" smtClean="0"/>
              <a:t>”</a:t>
            </a:r>
            <a:endParaRPr lang="lv-LV" dirty="0" smtClean="0"/>
          </a:p>
          <a:p>
            <a:pPr>
              <a:buFont typeface="Wingdings" pitchFamily="2" charset="2"/>
              <a:buChar char="Ø"/>
            </a:pPr>
            <a:r>
              <a:rPr lang="lv-LV" dirty="0" err="1" smtClean="0"/>
              <a:t>Janševskis</a:t>
            </a:r>
            <a:r>
              <a:rPr lang="lv-LV" dirty="0" smtClean="0"/>
              <a:t> </a:t>
            </a:r>
            <a:r>
              <a:rPr lang="lv-LV" b="1" dirty="0" smtClean="0"/>
              <a:t>“Mežvidu </a:t>
            </a:r>
            <a:r>
              <a:rPr lang="lv-LV" b="1" dirty="0" err="1" smtClean="0"/>
              <a:t>people</a:t>
            </a:r>
            <a:r>
              <a:rPr lang="lv-LV" b="1" dirty="0" smtClean="0"/>
              <a:t>”</a:t>
            </a:r>
          </a:p>
          <a:p>
            <a:pPr>
              <a:buFont typeface="Wingdings" pitchFamily="2" charset="2"/>
              <a:buChar char="Ø"/>
            </a:pPr>
            <a:r>
              <a:rPr lang="lv-LV" dirty="0" smtClean="0"/>
              <a:t>Jānis </a:t>
            </a:r>
            <a:r>
              <a:rPr lang="lv-LV" dirty="0" err="1" smtClean="0"/>
              <a:t>Lejiņš</a:t>
            </a:r>
            <a:r>
              <a:rPr lang="lv-LV" dirty="0" smtClean="0"/>
              <a:t> </a:t>
            </a:r>
            <a:r>
              <a:rPr lang="lv-LV" b="1" dirty="0" smtClean="0"/>
              <a:t>“</a:t>
            </a:r>
            <a:r>
              <a:rPr lang="lv-LV" b="1" dirty="0" err="1" smtClean="0"/>
              <a:t>Stamp</a:t>
            </a:r>
            <a:r>
              <a:rPr lang="lv-LV" b="1" dirty="0" smtClean="0"/>
              <a:t> </a:t>
            </a:r>
            <a:r>
              <a:rPr lang="lv-LV" b="1" dirty="0" err="1" smtClean="0"/>
              <a:t>in</a:t>
            </a:r>
            <a:r>
              <a:rPr lang="lv-LV" b="1" dirty="0" smtClean="0"/>
              <a:t> </a:t>
            </a:r>
            <a:r>
              <a:rPr lang="lv-LV" b="1" dirty="0" err="1" smtClean="0"/>
              <a:t>red</a:t>
            </a:r>
            <a:r>
              <a:rPr lang="lv-LV" b="1" dirty="0" smtClean="0"/>
              <a:t> </a:t>
            </a:r>
            <a:r>
              <a:rPr lang="lv-LV" b="1" dirty="0" err="1" smtClean="0"/>
              <a:t>wax</a:t>
            </a:r>
            <a:r>
              <a:rPr lang="lv-LV" b="1" dirty="0" smtClean="0"/>
              <a:t>”</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lv-LV" b="1" dirty="0" smtClean="0"/>
              <a:t/>
            </a:r>
            <a:br>
              <a:rPr lang="lv-LV" b="1" dirty="0" smtClean="0"/>
            </a:br>
            <a:r>
              <a:rPr lang="lv-LV" b="1" dirty="0" smtClean="0"/>
              <a:t/>
            </a:r>
            <a:br>
              <a:rPr lang="lv-LV" b="1" dirty="0" smtClean="0"/>
            </a:br>
            <a:r>
              <a:rPr lang="lv-LV" b="1" dirty="0" smtClean="0"/>
              <a:t>A. </a:t>
            </a:r>
            <a:r>
              <a:rPr lang="lv-LV" b="1" dirty="0" err="1" smtClean="0"/>
              <a:t>Ancelāne</a:t>
            </a:r>
            <a:r>
              <a:rPr lang="lv-LV" b="1" dirty="0" smtClean="0"/>
              <a:t> ‘’</a:t>
            </a:r>
            <a:r>
              <a:rPr lang="lv-LV" b="1" dirty="0" err="1" smtClean="0"/>
              <a:t>Riga</a:t>
            </a:r>
            <a:r>
              <a:rPr lang="lv-LV" b="1" dirty="0" smtClean="0"/>
              <a:t> </a:t>
            </a:r>
            <a:r>
              <a:rPr lang="lv-LV" b="1" dirty="0" err="1" smtClean="0"/>
              <a:t>was</a:t>
            </a:r>
            <a:r>
              <a:rPr lang="lv-LV" b="1" dirty="0" smtClean="0"/>
              <a:t> </a:t>
            </a:r>
            <a:r>
              <a:rPr lang="lv-LV" b="1" dirty="0" err="1" smtClean="0"/>
              <a:t>Praised</a:t>
            </a:r>
            <a:r>
              <a:rPr lang="lv-LV" b="1" dirty="0" smtClean="0"/>
              <a:t> </a:t>
            </a:r>
            <a:r>
              <a:rPr lang="lv-LV" b="1" dirty="0" err="1" smtClean="0"/>
              <a:t>in</a:t>
            </a:r>
            <a:r>
              <a:rPr lang="lv-LV" b="1" dirty="0" smtClean="0"/>
              <a:t> </a:t>
            </a:r>
            <a:r>
              <a:rPr lang="lv-LV" b="1" dirty="0" err="1" smtClean="0"/>
              <a:t>Old</a:t>
            </a:r>
            <a:r>
              <a:rPr lang="lv-LV" b="1" dirty="0" smtClean="0"/>
              <a:t> </a:t>
            </a:r>
            <a:r>
              <a:rPr lang="lv-LV" b="1" dirty="0" err="1" smtClean="0"/>
              <a:t>Times</a:t>
            </a:r>
            <a:r>
              <a:rPr lang="lv-LV" b="1" dirty="0" smtClean="0"/>
              <a:t>”</a:t>
            </a:r>
            <a:r>
              <a:rPr lang="lv-LV" dirty="0" smtClean="0"/>
              <a:t/>
            </a:r>
            <a:br>
              <a:rPr lang="lv-LV" dirty="0" smtClean="0"/>
            </a:br>
            <a:r>
              <a:rPr lang="lv-LV" dirty="0"/>
              <a:t/>
            </a:r>
            <a:br>
              <a:rPr lang="lv-LV" dirty="0"/>
            </a:br>
            <a:endParaRPr lang="lv-LV" dirty="0"/>
          </a:p>
        </p:txBody>
      </p:sp>
      <p:pic>
        <p:nvPicPr>
          <p:cNvPr id="5" name="Content Placeholder 4" descr="Sen to R&amp;imacr;gu daudzin&amp;amacr;ja"/>
          <p:cNvPicPr>
            <a:picLocks noGrp="1"/>
          </p:cNvPicPr>
          <p:nvPr>
            <p:ph sz="half" idx="1"/>
          </p:nvPr>
        </p:nvPicPr>
        <p:blipFill>
          <a:blip r:embed="rId2" cstate="print"/>
          <a:srcRect/>
          <a:stretch>
            <a:fillRect/>
          </a:stretch>
        </p:blipFill>
        <p:spPr bwMode="auto">
          <a:xfrm>
            <a:off x="285720" y="1714488"/>
            <a:ext cx="2895600" cy="3810000"/>
          </a:xfrm>
          <a:prstGeom prst="rect">
            <a:avLst/>
          </a:prstGeom>
          <a:noFill/>
          <a:ln w="9525">
            <a:noFill/>
            <a:miter lim="800000"/>
            <a:headEnd/>
            <a:tailEnd/>
          </a:ln>
        </p:spPr>
      </p:pic>
      <p:sp>
        <p:nvSpPr>
          <p:cNvPr id="4" name="Content Placeholder 3"/>
          <p:cNvSpPr>
            <a:spLocks noGrp="1"/>
          </p:cNvSpPr>
          <p:nvPr>
            <p:ph sz="half" idx="2"/>
          </p:nvPr>
        </p:nvSpPr>
        <p:spPr>
          <a:xfrm>
            <a:off x="3286116" y="1600200"/>
            <a:ext cx="5400684" cy="5043510"/>
          </a:xfrm>
        </p:spPr>
        <p:txBody>
          <a:bodyPr>
            <a:normAutofit fontScale="55000" lnSpcReduction="20000"/>
          </a:bodyPr>
          <a:lstStyle/>
          <a:p>
            <a:r>
              <a:rPr lang="lv-LV" dirty="0" err="1" smtClean="0"/>
              <a:t>Rich</a:t>
            </a:r>
            <a:r>
              <a:rPr lang="lv-LV" dirty="0" smtClean="0"/>
              <a:t> </a:t>
            </a:r>
            <a:r>
              <a:rPr lang="lv-LV" dirty="0" err="1" smtClean="0"/>
              <a:t>and</a:t>
            </a:r>
            <a:r>
              <a:rPr lang="lv-LV" dirty="0" smtClean="0"/>
              <a:t> </a:t>
            </a:r>
            <a:r>
              <a:rPr lang="lv-LV" dirty="0" err="1" smtClean="0"/>
              <a:t>diverse</a:t>
            </a:r>
            <a:r>
              <a:rPr lang="lv-LV" dirty="0" smtClean="0"/>
              <a:t> </a:t>
            </a:r>
            <a:r>
              <a:rPr lang="lv-LV" dirty="0" err="1" smtClean="0"/>
              <a:t>in</a:t>
            </a:r>
            <a:r>
              <a:rPr lang="lv-LV" dirty="0" smtClean="0"/>
              <a:t> </a:t>
            </a:r>
            <a:r>
              <a:rPr lang="lv-LV" dirty="0" err="1" smtClean="0"/>
              <a:t>content</a:t>
            </a:r>
            <a:r>
              <a:rPr lang="lv-LV" dirty="0" smtClean="0"/>
              <a:t> </a:t>
            </a:r>
            <a:r>
              <a:rPr lang="lv-LV" dirty="0" err="1" smtClean="0"/>
              <a:t>are</a:t>
            </a:r>
            <a:r>
              <a:rPr lang="lv-LV" dirty="0" smtClean="0"/>
              <a:t> </a:t>
            </a:r>
            <a:r>
              <a:rPr lang="lv-LV" dirty="0" err="1" smtClean="0"/>
              <a:t>Latvian</a:t>
            </a:r>
            <a:r>
              <a:rPr lang="lv-LV" dirty="0" smtClean="0"/>
              <a:t> </a:t>
            </a:r>
            <a:r>
              <a:rPr lang="lv-LV" dirty="0" err="1" smtClean="0"/>
              <a:t>folk</a:t>
            </a:r>
            <a:r>
              <a:rPr lang="lv-LV" dirty="0" smtClean="0"/>
              <a:t> art. </a:t>
            </a:r>
            <a:r>
              <a:rPr lang="lv-LV" dirty="0" err="1" smtClean="0"/>
              <a:t>Depiction</a:t>
            </a:r>
            <a:r>
              <a:rPr lang="lv-LV" dirty="0" smtClean="0"/>
              <a:t> </a:t>
            </a:r>
            <a:r>
              <a:rPr lang="lv-LV" dirty="0" err="1" smtClean="0"/>
              <a:t>of</a:t>
            </a:r>
            <a:r>
              <a:rPr lang="lv-LV" dirty="0" smtClean="0"/>
              <a:t> </a:t>
            </a:r>
            <a:r>
              <a:rPr lang="lv-LV" dirty="0" err="1" smtClean="0"/>
              <a:t>Riga</a:t>
            </a:r>
            <a:r>
              <a:rPr lang="lv-LV" dirty="0" smtClean="0"/>
              <a:t> </a:t>
            </a:r>
            <a:r>
              <a:rPr lang="lv-LV" dirty="0" err="1" smtClean="0"/>
              <a:t>has</a:t>
            </a:r>
            <a:r>
              <a:rPr lang="lv-LV" dirty="0" smtClean="0"/>
              <a:t> </a:t>
            </a:r>
            <a:r>
              <a:rPr lang="lv-LV" dirty="0" err="1" smtClean="0"/>
              <a:t>developed</a:t>
            </a:r>
            <a:r>
              <a:rPr lang="lv-LV" dirty="0" smtClean="0"/>
              <a:t> a </a:t>
            </a:r>
            <a:r>
              <a:rPr lang="lv-LV" dirty="0" err="1" smtClean="0"/>
              <a:t>broad</a:t>
            </a:r>
            <a:r>
              <a:rPr lang="lv-LV" dirty="0" smtClean="0"/>
              <a:t>, </a:t>
            </a:r>
            <a:r>
              <a:rPr lang="lv-LV" dirty="0" err="1" smtClean="0"/>
              <a:t>multi-faceted</a:t>
            </a:r>
            <a:r>
              <a:rPr lang="lv-LV" dirty="0" smtClean="0"/>
              <a:t> </a:t>
            </a:r>
            <a:r>
              <a:rPr lang="lv-LV" dirty="0" err="1" smtClean="0"/>
              <a:t>reflection</a:t>
            </a:r>
            <a:r>
              <a:rPr lang="lv-LV" dirty="0" smtClean="0"/>
              <a:t> </a:t>
            </a:r>
            <a:r>
              <a:rPr lang="lv-LV" dirty="0" err="1" smtClean="0"/>
              <a:t>in</a:t>
            </a:r>
            <a:r>
              <a:rPr lang="lv-LV" dirty="0" smtClean="0"/>
              <a:t> </a:t>
            </a:r>
            <a:r>
              <a:rPr lang="lv-LV" dirty="0" err="1" smtClean="0"/>
              <a:t>Latvian</a:t>
            </a:r>
            <a:r>
              <a:rPr lang="lv-LV" dirty="0" smtClean="0"/>
              <a:t> </a:t>
            </a:r>
            <a:r>
              <a:rPr lang="lv-LV" dirty="0" err="1" smtClean="0"/>
              <a:t>folklore</a:t>
            </a:r>
            <a:r>
              <a:rPr lang="lv-LV" dirty="0" smtClean="0"/>
              <a:t>. </a:t>
            </a:r>
            <a:r>
              <a:rPr lang="lv-LV" dirty="0" err="1" smtClean="0"/>
              <a:t>The</a:t>
            </a:r>
            <a:r>
              <a:rPr lang="lv-LV" dirty="0" smtClean="0"/>
              <a:t> </a:t>
            </a:r>
            <a:r>
              <a:rPr lang="lv-LV" dirty="0" err="1" smtClean="0"/>
              <a:t>name</a:t>
            </a:r>
            <a:r>
              <a:rPr lang="lv-LV" dirty="0" smtClean="0"/>
              <a:t> </a:t>
            </a:r>
            <a:r>
              <a:rPr lang="lv-LV" dirty="0" err="1" smtClean="0"/>
              <a:t>of</a:t>
            </a:r>
            <a:r>
              <a:rPr lang="lv-LV" dirty="0" smtClean="0"/>
              <a:t> </a:t>
            </a:r>
            <a:r>
              <a:rPr lang="lv-LV" dirty="0" err="1" smtClean="0"/>
              <a:t>Riga</a:t>
            </a:r>
            <a:r>
              <a:rPr lang="lv-LV" dirty="0" smtClean="0"/>
              <a:t> </a:t>
            </a:r>
            <a:r>
              <a:rPr lang="lv-LV" dirty="0" err="1" smtClean="0"/>
              <a:t>is</a:t>
            </a:r>
            <a:r>
              <a:rPr lang="lv-LV" dirty="0" smtClean="0"/>
              <a:t> </a:t>
            </a:r>
            <a:r>
              <a:rPr lang="lv-LV" dirty="0" err="1" smtClean="0"/>
              <a:t>mentioned</a:t>
            </a:r>
            <a:r>
              <a:rPr lang="lv-LV" dirty="0" smtClean="0"/>
              <a:t> </a:t>
            </a:r>
            <a:r>
              <a:rPr lang="lv-LV" dirty="0" err="1" smtClean="0"/>
              <a:t>in</a:t>
            </a:r>
            <a:r>
              <a:rPr lang="lv-LV" dirty="0" smtClean="0"/>
              <a:t> </a:t>
            </a:r>
            <a:r>
              <a:rPr lang="lv-LV" dirty="0" err="1" smtClean="0"/>
              <a:t>historical</a:t>
            </a:r>
            <a:r>
              <a:rPr lang="lv-LV" dirty="0" smtClean="0"/>
              <a:t> </a:t>
            </a:r>
            <a:r>
              <a:rPr lang="lv-LV" dirty="0" err="1" smtClean="0"/>
              <a:t>sources</a:t>
            </a:r>
            <a:r>
              <a:rPr lang="lv-LV" dirty="0" smtClean="0"/>
              <a:t> </a:t>
            </a:r>
            <a:r>
              <a:rPr lang="lv-LV" dirty="0" err="1" smtClean="0"/>
              <a:t>in</a:t>
            </a:r>
            <a:r>
              <a:rPr lang="lv-LV" dirty="0" smtClean="0"/>
              <a:t> 1198 </a:t>
            </a:r>
            <a:r>
              <a:rPr lang="lv-LV" dirty="0" err="1" smtClean="0"/>
              <a:t>for</a:t>
            </a:r>
            <a:r>
              <a:rPr lang="lv-LV" dirty="0" smtClean="0"/>
              <a:t> </a:t>
            </a:r>
            <a:r>
              <a:rPr lang="lv-LV" dirty="0" err="1" smtClean="0"/>
              <a:t>the</a:t>
            </a:r>
            <a:r>
              <a:rPr lang="lv-LV" dirty="0" smtClean="0"/>
              <a:t> first </a:t>
            </a:r>
            <a:r>
              <a:rPr lang="lv-LV" dirty="0" err="1" smtClean="0"/>
              <a:t>time</a:t>
            </a:r>
            <a:r>
              <a:rPr lang="lv-LV" dirty="0" smtClean="0"/>
              <a:t>. </a:t>
            </a:r>
            <a:r>
              <a:rPr lang="lv-LV" dirty="0" err="1" smtClean="0"/>
              <a:t>The</a:t>
            </a:r>
            <a:r>
              <a:rPr lang="lv-LV" dirty="0" smtClean="0"/>
              <a:t> </a:t>
            </a:r>
            <a:r>
              <a:rPr lang="lv-LV" dirty="0" err="1" smtClean="0"/>
              <a:t>city</a:t>
            </a:r>
            <a:r>
              <a:rPr lang="lv-LV" dirty="0" smtClean="0"/>
              <a:t> </a:t>
            </a:r>
            <a:r>
              <a:rPr lang="lv-LV" dirty="0" err="1" smtClean="0"/>
              <a:t>won</a:t>
            </a:r>
            <a:r>
              <a:rPr lang="lv-LV" dirty="0" smtClean="0"/>
              <a:t> </a:t>
            </a:r>
            <a:r>
              <a:rPr lang="lv-LV" dirty="0" err="1" smtClean="0"/>
              <a:t>its</a:t>
            </a:r>
            <a:r>
              <a:rPr lang="lv-LV" dirty="0" smtClean="0"/>
              <a:t> </a:t>
            </a:r>
            <a:r>
              <a:rPr lang="lv-LV" dirty="0" err="1" smtClean="0"/>
              <a:t>right</a:t>
            </a:r>
            <a:r>
              <a:rPr lang="lv-LV" dirty="0" smtClean="0"/>
              <a:t> in1201. </a:t>
            </a:r>
            <a:r>
              <a:rPr lang="lv-LV" dirty="0" err="1" smtClean="0"/>
              <a:t>The</a:t>
            </a:r>
            <a:r>
              <a:rPr lang="lv-LV" dirty="0" smtClean="0"/>
              <a:t> </a:t>
            </a:r>
            <a:r>
              <a:rPr lang="lv-LV" dirty="0" err="1" smtClean="0"/>
              <a:t>name</a:t>
            </a:r>
            <a:r>
              <a:rPr lang="lv-LV" dirty="0" smtClean="0"/>
              <a:t> </a:t>
            </a:r>
            <a:r>
              <a:rPr lang="lv-LV" dirty="0" err="1" smtClean="0"/>
              <a:t>of</a:t>
            </a:r>
            <a:r>
              <a:rPr lang="lv-LV" dirty="0" smtClean="0"/>
              <a:t> Rīgas </a:t>
            </a:r>
            <a:r>
              <a:rPr lang="lv-LV" dirty="0" err="1" smtClean="0"/>
              <a:t>can</a:t>
            </a:r>
            <a:r>
              <a:rPr lang="lv-LV" dirty="0" smtClean="0"/>
              <a:t> </a:t>
            </a:r>
            <a:r>
              <a:rPr lang="lv-LV" dirty="0" err="1" smtClean="0"/>
              <a:t>be</a:t>
            </a:r>
            <a:r>
              <a:rPr lang="lv-LV" dirty="0" smtClean="0"/>
              <a:t> </a:t>
            </a:r>
            <a:r>
              <a:rPr lang="lv-LV" dirty="0" err="1" smtClean="0"/>
              <a:t>found</a:t>
            </a:r>
            <a:r>
              <a:rPr lang="lv-LV" dirty="0" smtClean="0"/>
              <a:t> </a:t>
            </a:r>
            <a:r>
              <a:rPr lang="lv-LV" dirty="0" err="1" smtClean="0"/>
              <a:t>in</a:t>
            </a:r>
            <a:r>
              <a:rPr lang="lv-LV" dirty="0" smtClean="0"/>
              <a:t> </a:t>
            </a:r>
            <a:r>
              <a:rPr lang="lv-LV" dirty="0" err="1" smtClean="0"/>
              <a:t>different</a:t>
            </a:r>
            <a:r>
              <a:rPr lang="lv-LV" dirty="0" smtClean="0"/>
              <a:t> </a:t>
            </a:r>
            <a:r>
              <a:rPr lang="lv-LV" dirty="0" err="1" smtClean="0"/>
              <a:t>genres</a:t>
            </a:r>
            <a:r>
              <a:rPr lang="lv-LV" dirty="0" smtClean="0"/>
              <a:t> </a:t>
            </a:r>
            <a:r>
              <a:rPr lang="lv-LV" dirty="0" err="1" smtClean="0"/>
              <a:t>of</a:t>
            </a:r>
            <a:r>
              <a:rPr lang="lv-LV" dirty="0" smtClean="0"/>
              <a:t> </a:t>
            </a:r>
            <a:r>
              <a:rPr lang="lv-LV" dirty="0" err="1" smtClean="0"/>
              <a:t>folklore</a:t>
            </a:r>
            <a:r>
              <a:rPr lang="lv-LV" dirty="0" smtClean="0"/>
              <a:t>: </a:t>
            </a:r>
            <a:r>
              <a:rPr lang="lv-LV" dirty="0" err="1" smtClean="0"/>
              <a:t>folksongd</a:t>
            </a:r>
            <a:r>
              <a:rPr lang="lv-LV" dirty="0" smtClean="0"/>
              <a:t>, </a:t>
            </a:r>
            <a:r>
              <a:rPr lang="lv-LV" dirty="0" err="1" smtClean="0"/>
              <a:t>legends</a:t>
            </a:r>
            <a:r>
              <a:rPr lang="lv-LV" dirty="0" smtClean="0"/>
              <a:t>, </a:t>
            </a:r>
            <a:r>
              <a:rPr lang="lv-LV" dirty="0" err="1" smtClean="0"/>
              <a:t>fairy</a:t>
            </a:r>
            <a:r>
              <a:rPr lang="lv-LV" dirty="0" smtClean="0"/>
              <a:t> </a:t>
            </a:r>
            <a:r>
              <a:rPr lang="lv-LV" dirty="0" err="1" smtClean="0"/>
              <a:t>tales</a:t>
            </a:r>
            <a:r>
              <a:rPr lang="lv-LV" dirty="0" smtClean="0"/>
              <a:t> </a:t>
            </a:r>
            <a:r>
              <a:rPr lang="lv-LV" dirty="0" err="1" smtClean="0"/>
              <a:t>and</a:t>
            </a:r>
            <a:r>
              <a:rPr lang="lv-LV" dirty="0" smtClean="0"/>
              <a:t> </a:t>
            </a:r>
            <a:r>
              <a:rPr lang="lv-LV" dirty="0" err="1" smtClean="0"/>
              <a:t>tales</a:t>
            </a:r>
            <a:r>
              <a:rPr lang="lv-LV" dirty="0" smtClean="0"/>
              <a:t>, </a:t>
            </a:r>
            <a:r>
              <a:rPr lang="lv-LV" dirty="0" err="1" smtClean="0"/>
              <a:t>riddles</a:t>
            </a:r>
            <a:r>
              <a:rPr lang="lv-LV" dirty="0" smtClean="0"/>
              <a:t>, </a:t>
            </a:r>
            <a:r>
              <a:rPr lang="lv-LV" dirty="0" err="1" smtClean="0"/>
              <a:t>proverbs</a:t>
            </a:r>
            <a:r>
              <a:rPr lang="lv-LV" dirty="0" smtClean="0"/>
              <a:t> </a:t>
            </a:r>
            <a:r>
              <a:rPr lang="lv-LV" dirty="0" err="1" smtClean="0"/>
              <a:t>and</a:t>
            </a:r>
            <a:r>
              <a:rPr lang="lv-LV" dirty="0" smtClean="0"/>
              <a:t> </a:t>
            </a:r>
            <a:r>
              <a:rPr lang="lv-LV" dirty="0" err="1" smtClean="0"/>
              <a:t>phrases</a:t>
            </a:r>
            <a:r>
              <a:rPr lang="lv-LV" dirty="0" smtClean="0"/>
              <a:t>, </a:t>
            </a:r>
            <a:r>
              <a:rPr lang="lv-LV" dirty="0" err="1" smtClean="0"/>
              <a:t>folk</a:t>
            </a:r>
            <a:r>
              <a:rPr lang="lv-LV" dirty="0" smtClean="0"/>
              <a:t> </a:t>
            </a:r>
            <a:r>
              <a:rPr lang="lv-LV" dirty="0" err="1" smtClean="0"/>
              <a:t>rituals</a:t>
            </a:r>
            <a:r>
              <a:rPr lang="lv-LV" dirty="0" smtClean="0"/>
              <a:t> </a:t>
            </a:r>
            <a:r>
              <a:rPr lang="lv-LV" dirty="0" err="1" smtClean="0"/>
              <a:t>and</a:t>
            </a:r>
            <a:r>
              <a:rPr lang="lv-LV" dirty="0" smtClean="0"/>
              <a:t> </a:t>
            </a:r>
            <a:r>
              <a:rPr lang="lv-LV" dirty="0" err="1" smtClean="0"/>
              <a:t>games</a:t>
            </a:r>
            <a:r>
              <a:rPr lang="lv-LV" dirty="0" smtClean="0"/>
              <a:t>, </a:t>
            </a:r>
            <a:r>
              <a:rPr lang="lv-LV" dirty="0" err="1" smtClean="0"/>
              <a:t>as</a:t>
            </a:r>
            <a:r>
              <a:rPr lang="lv-LV" dirty="0" smtClean="0"/>
              <a:t> </a:t>
            </a:r>
            <a:r>
              <a:rPr lang="lv-LV" dirty="0" err="1" smtClean="0"/>
              <a:t>well</a:t>
            </a:r>
            <a:r>
              <a:rPr lang="lv-LV" dirty="0" smtClean="0"/>
              <a:t> </a:t>
            </a:r>
            <a:r>
              <a:rPr lang="lv-LV" dirty="0" err="1" smtClean="0"/>
              <a:t>as</a:t>
            </a:r>
            <a:r>
              <a:rPr lang="lv-LV" dirty="0" smtClean="0"/>
              <a:t> </a:t>
            </a:r>
            <a:r>
              <a:rPr lang="lv-LV" dirty="0" err="1" smtClean="0"/>
              <a:t>in</a:t>
            </a:r>
            <a:r>
              <a:rPr lang="lv-LV" dirty="0" smtClean="0"/>
              <a:t> </a:t>
            </a:r>
            <a:r>
              <a:rPr lang="lv-LV" dirty="0" err="1" smtClean="0"/>
              <a:t>folk</a:t>
            </a:r>
            <a:r>
              <a:rPr lang="lv-LV" dirty="0" smtClean="0"/>
              <a:t> </a:t>
            </a:r>
            <a:r>
              <a:rPr lang="lv-LV" dirty="0" err="1" smtClean="0"/>
              <a:t>dances</a:t>
            </a:r>
            <a:r>
              <a:rPr lang="lv-LV" dirty="0" smtClean="0"/>
              <a:t>. </a:t>
            </a:r>
            <a:r>
              <a:rPr lang="lv-LV" dirty="0" err="1" smtClean="0"/>
              <a:t>Material</a:t>
            </a:r>
            <a:r>
              <a:rPr lang="lv-LV" dirty="0" smtClean="0"/>
              <a:t>  </a:t>
            </a:r>
            <a:r>
              <a:rPr lang="lv-LV" dirty="0" err="1" smtClean="0"/>
              <a:t>is</a:t>
            </a:r>
            <a:r>
              <a:rPr lang="lv-LV" dirty="0" smtClean="0"/>
              <a:t> </a:t>
            </a:r>
            <a:r>
              <a:rPr lang="lv-LV" dirty="0" err="1" smtClean="0"/>
              <a:t>organized</a:t>
            </a:r>
            <a:r>
              <a:rPr lang="lv-LV" dirty="0" smtClean="0"/>
              <a:t>  </a:t>
            </a:r>
            <a:r>
              <a:rPr lang="lv-LV" dirty="0" err="1" smtClean="0"/>
              <a:t>in</a:t>
            </a:r>
            <a:r>
              <a:rPr lang="lv-LV" dirty="0" smtClean="0"/>
              <a:t> 7 </a:t>
            </a:r>
            <a:r>
              <a:rPr lang="lv-LV" dirty="0" err="1" smtClean="0"/>
              <a:t>chapters</a:t>
            </a:r>
            <a:r>
              <a:rPr lang="lv-LV" dirty="0" smtClean="0"/>
              <a:t>:</a:t>
            </a:r>
          </a:p>
          <a:p>
            <a:r>
              <a:rPr lang="lv-LV" dirty="0" smtClean="0"/>
              <a:t>1) </a:t>
            </a:r>
            <a:r>
              <a:rPr lang="lv-LV" dirty="0" err="1" smtClean="0"/>
              <a:t>The</a:t>
            </a:r>
            <a:r>
              <a:rPr lang="lv-LV" dirty="0" smtClean="0"/>
              <a:t> </a:t>
            </a:r>
            <a:r>
              <a:rPr lang="lv-LV" dirty="0" err="1" smtClean="0"/>
              <a:t>unit</a:t>
            </a:r>
            <a:r>
              <a:rPr lang="lv-LV" dirty="0" smtClean="0"/>
              <a:t> „</a:t>
            </a:r>
            <a:r>
              <a:rPr lang="lv-LV" dirty="0" err="1" smtClean="0"/>
              <a:t>About</a:t>
            </a:r>
            <a:r>
              <a:rPr lang="lv-LV" dirty="0" smtClean="0"/>
              <a:t> </a:t>
            </a:r>
            <a:r>
              <a:rPr lang="lv-LV" dirty="0" err="1" smtClean="0"/>
              <a:t>building</a:t>
            </a:r>
            <a:r>
              <a:rPr lang="lv-LV" dirty="0" smtClean="0"/>
              <a:t> </a:t>
            </a:r>
            <a:r>
              <a:rPr lang="lv-LV" dirty="0" err="1" smtClean="0"/>
              <a:t>Riga</a:t>
            </a:r>
            <a:r>
              <a:rPr lang="lv-LV" dirty="0" smtClean="0"/>
              <a:t> </a:t>
            </a:r>
            <a:r>
              <a:rPr lang="lv-LV" dirty="0" err="1" smtClean="0"/>
              <a:t>and</a:t>
            </a:r>
            <a:r>
              <a:rPr lang="lv-LV" dirty="0" smtClean="0"/>
              <a:t> </a:t>
            </a:r>
            <a:r>
              <a:rPr lang="lv-LV" dirty="0" err="1" smtClean="0"/>
              <a:t>giving</a:t>
            </a:r>
            <a:r>
              <a:rPr lang="lv-LV" dirty="0" smtClean="0"/>
              <a:t> </a:t>
            </a:r>
            <a:r>
              <a:rPr lang="lv-LV" dirty="0" err="1" smtClean="0"/>
              <a:t>the</a:t>
            </a:r>
            <a:r>
              <a:rPr lang="lv-LV" dirty="0" smtClean="0"/>
              <a:t> </a:t>
            </a:r>
            <a:r>
              <a:rPr lang="lv-LV" dirty="0" err="1" smtClean="0"/>
              <a:t>name</a:t>
            </a:r>
            <a:r>
              <a:rPr lang="lv-LV" dirty="0" smtClean="0"/>
              <a:t> to it” </a:t>
            </a:r>
            <a:r>
              <a:rPr lang="lv-LV" dirty="0" err="1" smtClean="0"/>
              <a:t>consist</a:t>
            </a:r>
            <a:r>
              <a:rPr lang="lv-LV" dirty="0" smtClean="0"/>
              <a:t> </a:t>
            </a:r>
            <a:r>
              <a:rPr lang="lv-LV" dirty="0" err="1" smtClean="0"/>
              <a:t>of</a:t>
            </a:r>
            <a:r>
              <a:rPr lang="lv-LV" dirty="0" smtClean="0"/>
              <a:t> </a:t>
            </a:r>
            <a:r>
              <a:rPr lang="lv-LV" dirty="0" err="1" smtClean="0"/>
              <a:t>tales</a:t>
            </a:r>
            <a:r>
              <a:rPr lang="lv-LV" dirty="0" smtClean="0"/>
              <a:t> </a:t>
            </a:r>
            <a:r>
              <a:rPr lang="lv-LV" dirty="0" err="1" smtClean="0"/>
              <a:t>and</a:t>
            </a:r>
            <a:r>
              <a:rPr lang="lv-LV" dirty="0" smtClean="0"/>
              <a:t> </a:t>
            </a:r>
            <a:r>
              <a:rPr lang="lv-LV" dirty="0" err="1" smtClean="0"/>
              <a:t>legends</a:t>
            </a:r>
            <a:r>
              <a:rPr lang="lv-LV" dirty="0" smtClean="0"/>
              <a:t>, </a:t>
            </a:r>
            <a:r>
              <a:rPr lang="lv-LV" dirty="0" err="1" smtClean="0"/>
              <a:t>the</a:t>
            </a:r>
            <a:r>
              <a:rPr lang="lv-LV" dirty="0" smtClean="0"/>
              <a:t> </a:t>
            </a:r>
            <a:r>
              <a:rPr lang="lv-LV" dirty="0" err="1" smtClean="0"/>
              <a:t>most</a:t>
            </a:r>
            <a:r>
              <a:rPr lang="lv-LV" dirty="0" smtClean="0"/>
              <a:t> </a:t>
            </a:r>
            <a:r>
              <a:rPr lang="lv-LV" dirty="0" err="1" smtClean="0"/>
              <a:t>popular</a:t>
            </a:r>
            <a:r>
              <a:rPr lang="lv-LV" dirty="0" smtClean="0"/>
              <a:t> </a:t>
            </a:r>
            <a:r>
              <a:rPr lang="lv-LV" dirty="0" err="1" smtClean="0"/>
              <a:t>is</a:t>
            </a:r>
            <a:r>
              <a:rPr lang="lv-LV" dirty="0" smtClean="0"/>
              <a:t> </a:t>
            </a:r>
            <a:r>
              <a:rPr lang="lv-LV" dirty="0" err="1" smtClean="0"/>
              <a:t>the</a:t>
            </a:r>
            <a:r>
              <a:rPr lang="lv-LV" dirty="0" smtClean="0"/>
              <a:t> </a:t>
            </a:r>
            <a:r>
              <a:rPr lang="lv-LV" dirty="0" err="1" smtClean="0"/>
              <a:t>legend</a:t>
            </a:r>
            <a:r>
              <a:rPr lang="lv-LV" dirty="0" smtClean="0"/>
              <a:t> </a:t>
            </a:r>
            <a:r>
              <a:rPr lang="lv-LV" dirty="0" err="1" smtClean="0"/>
              <a:t>about</a:t>
            </a:r>
            <a:r>
              <a:rPr lang="lv-LV" dirty="0" smtClean="0"/>
              <a:t> Kristaps </a:t>
            </a:r>
            <a:r>
              <a:rPr lang="lv-LV" dirty="0" err="1" smtClean="0"/>
              <a:t>the</a:t>
            </a:r>
            <a:r>
              <a:rPr lang="lv-LV" dirty="0" smtClean="0"/>
              <a:t> </a:t>
            </a:r>
            <a:r>
              <a:rPr lang="lv-LV" dirty="0" err="1" smtClean="0"/>
              <a:t>Great</a:t>
            </a:r>
            <a:r>
              <a:rPr lang="lv-LV" dirty="0" smtClean="0"/>
              <a:t>.</a:t>
            </a:r>
          </a:p>
          <a:p>
            <a:r>
              <a:rPr lang="lv-LV" dirty="0" smtClean="0"/>
              <a:t>2) </a:t>
            </a:r>
            <a:r>
              <a:rPr lang="lv-LV" dirty="0" err="1" smtClean="0"/>
              <a:t>In</a:t>
            </a:r>
            <a:r>
              <a:rPr lang="lv-LV" dirty="0" smtClean="0"/>
              <a:t> </a:t>
            </a:r>
            <a:r>
              <a:rPr lang="lv-LV" dirty="0" err="1" smtClean="0"/>
              <a:t>the</a:t>
            </a:r>
            <a:r>
              <a:rPr lang="lv-LV" dirty="0" smtClean="0"/>
              <a:t> </a:t>
            </a:r>
            <a:r>
              <a:rPr lang="lv-LV" dirty="0" err="1" smtClean="0"/>
              <a:t>unit</a:t>
            </a:r>
            <a:r>
              <a:rPr lang="lv-LV" dirty="0" smtClean="0"/>
              <a:t> ”I </a:t>
            </a:r>
            <a:r>
              <a:rPr lang="lv-LV" dirty="0" err="1" smtClean="0"/>
              <a:t>saw</a:t>
            </a:r>
            <a:r>
              <a:rPr lang="lv-LV" dirty="0" smtClean="0"/>
              <a:t> </a:t>
            </a:r>
            <a:r>
              <a:rPr lang="lv-LV" dirty="0" err="1" smtClean="0"/>
              <a:t>Riga</a:t>
            </a:r>
            <a:r>
              <a:rPr lang="lv-LV" dirty="0" smtClean="0"/>
              <a:t> </a:t>
            </a:r>
            <a:r>
              <a:rPr lang="lv-LV" dirty="0" err="1" smtClean="0"/>
              <a:t>at</a:t>
            </a:r>
            <a:r>
              <a:rPr lang="lv-LV" dirty="0" smtClean="0"/>
              <a:t> </a:t>
            </a:r>
            <a:r>
              <a:rPr lang="lv-LV" dirty="0" err="1" smtClean="0"/>
              <a:t>the</a:t>
            </a:r>
            <a:r>
              <a:rPr lang="lv-LV" dirty="0" smtClean="0"/>
              <a:t> </a:t>
            </a:r>
            <a:r>
              <a:rPr lang="lv-LV" dirty="0" err="1" smtClean="0"/>
              <a:t>Last</a:t>
            </a:r>
            <a:r>
              <a:rPr lang="lv-LV" dirty="0" smtClean="0"/>
              <a:t>” </a:t>
            </a:r>
            <a:r>
              <a:rPr lang="lv-LV" dirty="0" err="1" smtClean="0"/>
              <a:t>the</a:t>
            </a:r>
            <a:r>
              <a:rPr lang="lv-LV" dirty="0" smtClean="0"/>
              <a:t> </a:t>
            </a:r>
            <a:r>
              <a:rPr lang="lv-LV" dirty="0" err="1" smtClean="0"/>
              <a:t>image</a:t>
            </a:r>
            <a:r>
              <a:rPr lang="lv-LV" dirty="0" smtClean="0"/>
              <a:t> </a:t>
            </a:r>
            <a:r>
              <a:rPr lang="lv-LV" dirty="0" err="1" smtClean="0"/>
              <a:t>of</a:t>
            </a:r>
            <a:r>
              <a:rPr lang="lv-LV" dirty="0" smtClean="0"/>
              <a:t> </a:t>
            </a:r>
            <a:r>
              <a:rPr lang="lv-LV" dirty="0" err="1" smtClean="0"/>
              <a:t>Riga</a:t>
            </a:r>
            <a:r>
              <a:rPr lang="lv-LV" dirty="0" smtClean="0"/>
              <a:t> </a:t>
            </a:r>
            <a:r>
              <a:rPr lang="lv-LV" dirty="0" err="1" smtClean="0"/>
              <a:t>is</a:t>
            </a:r>
            <a:r>
              <a:rPr lang="lv-LV" dirty="0" smtClean="0"/>
              <a:t> </a:t>
            </a:r>
            <a:r>
              <a:rPr lang="lv-LV" dirty="0" err="1" smtClean="0"/>
              <a:t>revieled</a:t>
            </a:r>
            <a:r>
              <a:rPr lang="lv-LV" dirty="0" smtClean="0"/>
              <a:t>, </a:t>
            </a:r>
            <a:r>
              <a:rPr lang="lv-LV" dirty="0" err="1" smtClean="0"/>
              <a:t>as</a:t>
            </a:r>
            <a:r>
              <a:rPr lang="lv-LV" dirty="0" smtClean="0"/>
              <a:t> </a:t>
            </a:r>
            <a:r>
              <a:rPr lang="lv-LV" dirty="0" err="1" smtClean="0"/>
              <a:t>the</a:t>
            </a:r>
            <a:r>
              <a:rPr lang="lv-LV" dirty="0" smtClean="0"/>
              <a:t> </a:t>
            </a:r>
            <a:r>
              <a:rPr lang="lv-LV" dirty="0" err="1" smtClean="0"/>
              <a:t>city</a:t>
            </a:r>
            <a:r>
              <a:rPr lang="lv-LV" dirty="0" smtClean="0"/>
              <a:t> </a:t>
            </a:r>
            <a:r>
              <a:rPr lang="lv-LV" dirty="0" err="1" smtClean="0"/>
              <a:t>was</a:t>
            </a:r>
            <a:r>
              <a:rPr lang="lv-LV" dirty="0" smtClean="0"/>
              <a:t> </a:t>
            </a:r>
            <a:r>
              <a:rPr lang="lv-LV" dirty="0" err="1" smtClean="0"/>
              <a:t>seen</a:t>
            </a:r>
            <a:r>
              <a:rPr lang="lv-LV" dirty="0" smtClean="0"/>
              <a:t> </a:t>
            </a:r>
            <a:r>
              <a:rPr lang="lv-LV" dirty="0" err="1" smtClean="0"/>
              <a:t>by</a:t>
            </a:r>
            <a:r>
              <a:rPr lang="lv-LV" dirty="0" smtClean="0"/>
              <a:t> </a:t>
            </a:r>
            <a:r>
              <a:rPr lang="lv-LV" dirty="0" err="1" smtClean="0"/>
              <a:t>peasants</a:t>
            </a:r>
            <a:r>
              <a:rPr lang="lv-LV" dirty="0" smtClean="0"/>
              <a:t> </a:t>
            </a:r>
            <a:r>
              <a:rPr lang="lv-LV" dirty="0" err="1" smtClean="0"/>
              <a:t>when</a:t>
            </a:r>
            <a:r>
              <a:rPr lang="lv-LV" dirty="0" smtClean="0"/>
              <a:t>  </a:t>
            </a:r>
            <a:r>
              <a:rPr lang="lv-LV" dirty="0" err="1" smtClean="0"/>
              <a:t>they</a:t>
            </a:r>
            <a:r>
              <a:rPr lang="lv-LV" dirty="0" smtClean="0"/>
              <a:t> </a:t>
            </a:r>
            <a:r>
              <a:rPr lang="lv-LV" dirty="0" err="1" smtClean="0"/>
              <a:t>went</a:t>
            </a:r>
            <a:r>
              <a:rPr lang="lv-LV" dirty="0" smtClean="0"/>
              <a:t> to </a:t>
            </a:r>
            <a:r>
              <a:rPr lang="lv-LV" dirty="0" err="1" smtClean="0"/>
              <a:t>the</a:t>
            </a:r>
            <a:r>
              <a:rPr lang="lv-LV" dirty="0" smtClean="0"/>
              <a:t> </a:t>
            </a:r>
            <a:r>
              <a:rPr lang="lv-LV" dirty="0" err="1" smtClean="0"/>
              <a:t>city</a:t>
            </a:r>
            <a:r>
              <a:rPr lang="lv-LV" dirty="0" smtClean="0"/>
              <a:t>.</a:t>
            </a:r>
          </a:p>
          <a:p>
            <a:r>
              <a:rPr lang="lv-LV" dirty="0" smtClean="0"/>
              <a:t>3) </a:t>
            </a:r>
            <a:r>
              <a:rPr lang="lv-LV" dirty="0" err="1" smtClean="0"/>
              <a:t>From</a:t>
            </a:r>
            <a:r>
              <a:rPr lang="lv-LV" dirty="0" smtClean="0"/>
              <a:t> </a:t>
            </a:r>
            <a:r>
              <a:rPr lang="lv-LV" dirty="0" err="1" smtClean="0"/>
              <a:t>the</a:t>
            </a:r>
            <a:r>
              <a:rPr lang="lv-LV" dirty="0" smtClean="0"/>
              <a:t> </a:t>
            </a:r>
            <a:r>
              <a:rPr lang="lv-LV" dirty="0" err="1" smtClean="0"/>
              <a:t>unit</a:t>
            </a:r>
            <a:r>
              <a:rPr lang="lv-LV" dirty="0" smtClean="0"/>
              <a:t> „</a:t>
            </a:r>
            <a:r>
              <a:rPr lang="lv-LV" dirty="0" err="1" smtClean="0"/>
              <a:t>Builders</a:t>
            </a:r>
            <a:r>
              <a:rPr lang="lv-LV" dirty="0" smtClean="0"/>
              <a:t> </a:t>
            </a:r>
            <a:r>
              <a:rPr lang="lv-LV" dirty="0" err="1" smtClean="0"/>
              <a:t>and</a:t>
            </a:r>
            <a:r>
              <a:rPr lang="lv-LV" dirty="0" smtClean="0"/>
              <a:t> </a:t>
            </a:r>
            <a:r>
              <a:rPr lang="lv-LV" dirty="0" err="1" smtClean="0"/>
              <a:t>Inhabitants</a:t>
            </a:r>
            <a:r>
              <a:rPr lang="lv-LV" dirty="0" smtClean="0"/>
              <a:t> </a:t>
            </a:r>
            <a:r>
              <a:rPr lang="lv-LV" dirty="0" err="1" smtClean="0"/>
              <a:t>of</a:t>
            </a:r>
            <a:r>
              <a:rPr lang="lv-LV" dirty="0" smtClean="0"/>
              <a:t> </a:t>
            </a:r>
            <a:r>
              <a:rPr lang="lv-LV" dirty="0" err="1" smtClean="0"/>
              <a:t>Riga</a:t>
            </a:r>
            <a:r>
              <a:rPr lang="lv-LV" dirty="0" smtClean="0"/>
              <a:t>” it </a:t>
            </a:r>
            <a:r>
              <a:rPr lang="lv-LV" dirty="0" err="1" smtClean="0"/>
              <a:t>can</a:t>
            </a:r>
            <a:r>
              <a:rPr lang="lv-LV" dirty="0" smtClean="0"/>
              <a:t> </a:t>
            </a:r>
            <a:r>
              <a:rPr lang="lv-LV" dirty="0" err="1" smtClean="0"/>
              <a:t>be</a:t>
            </a:r>
            <a:r>
              <a:rPr lang="lv-LV" dirty="0" smtClean="0"/>
              <a:t> </a:t>
            </a:r>
            <a:r>
              <a:rPr lang="lv-LV" dirty="0" err="1" smtClean="0"/>
              <a:t>concluded,that</a:t>
            </a:r>
            <a:r>
              <a:rPr lang="lv-LV" dirty="0" smtClean="0"/>
              <a:t> </a:t>
            </a:r>
            <a:r>
              <a:rPr lang="lv-LV" dirty="0" err="1" smtClean="0"/>
              <a:t>Latvians</a:t>
            </a:r>
            <a:r>
              <a:rPr lang="lv-LV" dirty="0" smtClean="0"/>
              <a:t> </a:t>
            </a:r>
            <a:r>
              <a:rPr lang="lv-LV" dirty="0" err="1" smtClean="0"/>
              <a:t>saw</a:t>
            </a:r>
            <a:r>
              <a:rPr lang="lv-LV" dirty="0" smtClean="0"/>
              <a:t> </a:t>
            </a:r>
            <a:r>
              <a:rPr lang="lv-LV" dirty="0" err="1" smtClean="0"/>
              <a:t>Riga</a:t>
            </a:r>
            <a:r>
              <a:rPr lang="lv-LV" dirty="0" smtClean="0"/>
              <a:t> </a:t>
            </a:r>
            <a:r>
              <a:rPr lang="lv-LV" dirty="0" err="1" smtClean="0"/>
              <a:t>as</a:t>
            </a:r>
            <a:r>
              <a:rPr lang="lv-LV" dirty="0" smtClean="0"/>
              <a:t> </a:t>
            </a:r>
            <a:r>
              <a:rPr lang="lv-LV" dirty="0" err="1" smtClean="0"/>
              <a:t>their</a:t>
            </a:r>
            <a:r>
              <a:rPr lang="lv-LV" dirty="0" smtClean="0"/>
              <a:t> </a:t>
            </a:r>
            <a:r>
              <a:rPr lang="lv-LV" dirty="0" err="1" smtClean="0"/>
              <a:t>own</a:t>
            </a:r>
            <a:r>
              <a:rPr lang="lv-LV" dirty="0" smtClean="0"/>
              <a:t> </a:t>
            </a:r>
            <a:r>
              <a:rPr lang="lv-LV" dirty="0" err="1" smtClean="0"/>
              <a:t>city</a:t>
            </a:r>
            <a:r>
              <a:rPr lang="lv-LV" dirty="0" smtClean="0"/>
              <a:t>, </a:t>
            </a:r>
            <a:r>
              <a:rPr lang="lv-LV" dirty="0" err="1" smtClean="0"/>
              <a:t>proudness</a:t>
            </a:r>
            <a:r>
              <a:rPr lang="lv-LV" dirty="0" smtClean="0"/>
              <a:t> </a:t>
            </a:r>
            <a:r>
              <a:rPr lang="lv-LV" dirty="0" err="1" smtClean="0"/>
              <a:t>of</a:t>
            </a:r>
            <a:r>
              <a:rPr lang="lv-LV" dirty="0" smtClean="0"/>
              <a:t> </a:t>
            </a:r>
            <a:r>
              <a:rPr lang="lv-LV" dirty="0" err="1" smtClean="0"/>
              <a:t>their</a:t>
            </a:r>
            <a:r>
              <a:rPr lang="lv-LV" dirty="0" smtClean="0"/>
              <a:t> </a:t>
            </a:r>
            <a:r>
              <a:rPr lang="lv-LV" dirty="0" err="1" smtClean="0"/>
              <a:t>land</a:t>
            </a:r>
            <a:r>
              <a:rPr lang="lv-LV" dirty="0" smtClean="0"/>
              <a:t> </a:t>
            </a:r>
            <a:r>
              <a:rPr lang="lv-LV" dirty="0" err="1" smtClean="0"/>
              <a:t>can</a:t>
            </a:r>
            <a:r>
              <a:rPr lang="lv-LV" dirty="0" smtClean="0"/>
              <a:t> </a:t>
            </a:r>
            <a:r>
              <a:rPr lang="lv-LV" dirty="0" err="1" smtClean="0"/>
              <a:t>be</a:t>
            </a:r>
            <a:r>
              <a:rPr lang="lv-LV" dirty="0" smtClean="0"/>
              <a:t> </a:t>
            </a:r>
            <a:r>
              <a:rPr lang="lv-LV" dirty="0" err="1" smtClean="0"/>
              <a:t>felt</a:t>
            </a:r>
            <a:r>
              <a:rPr lang="lv-LV" dirty="0" smtClean="0"/>
              <a:t> </a:t>
            </a:r>
            <a:r>
              <a:rPr lang="lv-LV" dirty="0" err="1" smtClean="0"/>
              <a:t>from</a:t>
            </a:r>
            <a:r>
              <a:rPr lang="lv-LV" dirty="0" smtClean="0"/>
              <a:t> </a:t>
            </a:r>
            <a:r>
              <a:rPr lang="lv-LV" dirty="0" err="1" smtClean="0"/>
              <a:t>the</a:t>
            </a:r>
            <a:r>
              <a:rPr lang="lv-LV" dirty="0" smtClean="0"/>
              <a:t> </a:t>
            </a:r>
            <a:r>
              <a:rPr lang="lv-LV" dirty="0" err="1" smtClean="0"/>
              <a:t>songs</a:t>
            </a:r>
            <a:r>
              <a:rPr lang="lv-LV" dirty="0" smtClean="0"/>
              <a:t>, </a:t>
            </a:r>
            <a:r>
              <a:rPr lang="lv-LV" dirty="0" err="1" smtClean="0"/>
              <a:t>as</a:t>
            </a:r>
            <a:r>
              <a:rPr lang="lv-LV" dirty="0" smtClean="0"/>
              <a:t> </a:t>
            </a:r>
            <a:r>
              <a:rPr lang="lv-LV" dirty="0" err="1" smtClean="0"/>
              <a:t>well</a:t>
            </a:r>
            <a:r>
              <a:rPr lang="lv-LV" dirty="0" smtClean="0"/>
              <a:t> </a:t>
            </a:r>
            <a:r>
              <a:rPr lang="lv-LV" dirty="0" err="1" smtClean="0"/>
              <a:t>as</a:t>
            </a:r>
            <a:r>
              <a:rPr lang="lv-LV" dirty="0" smtClean="0"/>
              <a:t> </a:t>
            </a:r>
            <a:r>
              <a:rPr lang="lv-LV" dirty="0" err="1" smtClean="0"/>
              <a:t>the</a:t>
            </a:r>
            <a:r>
              <a:rPr lang="lv-LV" dirty="0" smtClean="0"/>
              <a:t> </a:t>
            </a:r>
            <a:r>
              <a:rPr lang="lv-LV" dirty="0" err="1" smtClean="0"/>
              <a:t>warmth</a:t>
            </a:r>
            <a:r>
              <a:rPr lang="lv-LV" dirty="0" smtClean="0"/>
              <a:t> </a:t>
            </a:r>
            <a:r>
              <a:rPr lang="lv-LV" dirty="0" err="1" smtClean="0"/>
              <a:t>and</a:t>
            </a:r>
            <a:r>
              <a:rPr lang="lv-LV" dirty="0" smtClean="0"/>
              <a:t> </a:t>
            </a:r>
            <a:r>
              <a:rPr lang="lv-LV" dirty="0" err="1" smtClean="0"/>
              <a:t>love</a:t>
            </a:r>
            <a:r>
              <a:rPr lang="lv-LV" dirty="0" smtClean="0"/>
              <a:t>. </a:t>
            </a:r>
            <a:r>
              <a:rPr lang="lv-LV" dirty="0" err="1" smtClean="0"/>
              <a:t>Even</a:t>
            </a:r>
            <a:r>
              <a:rPr lang="lv-LV" dirty="0" smtClean="0"/>
              <a:t> </a:t>
            </a:r>
            <a:r>
              <a:rPr lang="lv-LV" dirty="0" err="1" smtClean="0"/>
              <a:t>if</a:t>
            </a:r>
            <a:r>
              <a:rPr lang="lv-LV" dirty="0" smtClean="0"/>
              <a:t> </a:t>
            </a:r>
            <a:r>
              <a:rPr lang="lv-LV" dirty="0" err="1" smtClean="0"/>
              <a:t>other</a:t>
            </a:r>
            <a:r>
              <a:rPr lang="lv-LV" dirty="0" smtClean="0"/>
              <a:t> </a:t>
            </a:r>
            <a:r>
              <a:rPr lang="lv-LV" dirty="0" err="1" smtClean="0"/>
              <a:t>nations</a:t>
            </a:r>
            <a:r>
              <a:rPr lang="lv-LV" dirty="0" smtClean="0"/>
              <a:t> </a:t>
            </a:r>
            <a:r>
              <a:rPr lang="lv-LV" dirty="0" err="1" smtClean="0"/>
              <a:t>lived</a:t>
            </a:r>
            <a:r>
              <a:rPr lang="lv-LV" dirty="0" smtClean="0"/>
              <a:t> </a:t>
            </a:r>
            <a:r>
              <a:rPr lang="lv-LV" dirty="0" err="1" smtClean="0"/>
              <a:t>mostly</a:t>
            </a:r>
            <a:r>
              <a:rPr lang="lv-LV" dirty="0" smtClean="0"/>
              <a:t> </a:t>
            </a:r>
            <a:r>
              <a:rPr lang="lv-LV" dirty="0" err="1" smtClean="0"/>
              <a:t>in</a:t>
            </a:r>
            <a:r>
              <a:rPr lang="lv-LV" dirty="0" smtClean="0"/>
              <a:t> </a:t>
            </a:r>
            <a:r>
              <a:rPr lang="lv-LV" dirty="0" err="1" smtClean="0"/>
              <a:t>Riga</a:t>
            </a:r>
            <a:r>
              <a:rPr lang="lv-LV" dirty="0" smtClean="0"/>
              <a:t> </a:t>
            </a:r>
            <a:r>
              <a:rPr lang="lv-LV" dirty="0" err="1" smtClean="0"/>
              <a:t>along</a:t>
            </a:r>
            <a:r>
              <a:rPr lang="lv-LV" dirty="0" smtClean="0"/>
              <a:t> </a:t>
            </a:r>
            <a:r>
              <a:rPr lang="lv-LV" dirty="0" err="1" smtClean="0"/>
              <a:t>with</a:t>
            </a:r>
            <a:r>
              <a:rPr lang="lv-LV" dirty="0" smtClean="0"/>
              <a:t> </a:t>
            </a:r>
            <a:r>
              <a:rPr lang="lv-LV" dirty="0" err="1" smtClean="0"/>
              <a:t>Latvians</a:t>
            </a:r>
            <a:r>
              <a:rPr lang="lv-LV" dirty="0" smtClean="0"/>
              <a:t> - </a:t>
            </a:r>
            <a:r>
              <a:rPr lang="lv-LV" dirty="0" err="1" smtClean="0"/>
              <a:t>Germans</a:t>
            </a:r>
            <a:r>
              <a:rPr lang="lv-LV" dirty="0" smtClean="0"/>
              <a:t>, </a:t>
            </a:r>
            <a:r>
              <a:rPr lang="lv-LV" dirty="0" err="1" smtClean="0"/>
              <a:t>Russians,Estonians</a:t>
            </a:r>
            <a:r>
              <a:rPr lang="lv-LV" dirty="0" smtClean="0"/>
              <a:t>, </a:t>
            </a:r>
            <a:r>
              <a:rPr lang="lv-LV" dirty="0" err="1" smtClean="0"/>
              <a:t>Polish</a:t>
            </a:r>
            <a:r>
              <a:rPr lang="lv-LV" dirty="0" smtClean="0"/>
              <a:t> - </a:t>
            </a:r>
            <a:r>
              <a:rPr lang="lv-LV" dirty="0" err="1" smtClean="0"/>
              <a:t>in</a:t>
            </a:r>
            <a:r>
              <a:rPr lang="lv-LV" dirty="0" smtClean="0"/>
              <a:t> </a:t>
            </a:r>
            <a:r>
              <a:rPr lang="lv-LV" dirty="0" err="1" smtClean="0"/>
              <a:t>Latvian</a:t>
            </a:r>
            <a:r>
              <a:rPr lang="lv-LV" dirty="0" smtClean="0"/>
              <a:t> </a:t>
            </a:r>
            <a:r>
              <a:rPr lang="lv-LV" dirty="0" err="1" smtClean="0"/>
              <a:t>folklore</a:t>
            </a:r>
            <a:r>
              <a:rPr lang="lv-LV" dirty="0" smtClean="0"/>
              <a:t> </a:t>
            </a:r>
            <a:r>
              <a:rPr lang="lv-LV" dirty="0" err="1" smtClean="0"/>
              <a:t>other</a:t>
            </a:r>
            <a:r>
              <a:rPr lang="lv-LV" dirty="0" smtClean="0"/>
              <a:t> </a:t>
            </a:r>
            <a:r>
              <a:rPr lang="lv-LV" dirty="0" err="1" smtClean="0"/>
              <a:t>nations</a:t>
            </a:r>
            <a:r>
              <a:rPr lang="lv-LV" dirty="0" smtClean="0"/>
              <a:t> </a:t>
            </a:r>
            <a:r>
              <a:rPr lang="lv-LV" dirty="0" err="1" smtClean="0"/>
              <a:t>in</a:t>
            </a:r>
            <a:r>
              <a:rPr lang="lv-LV" dirty="0" smtClean="0"/>
              <a:t> </a:t>
            </a:r>
            <a:r>
              <a:rPr lang="lv-LV" dirty="0" err="1" smtClean="0"/>
              <a:t>Riga</a:t>
            </a:r>
            <a:r>
              <a:rPr lang="lv-LV" dirty="0" smtClean="0"/>
              <a:t> </a:t>
            </a:r>
            <a:r>
              <a:rPr lang="lv-LV" dirty="0" err="1" smtClean="0"/>
              <a:t>are</a:t>
            </a:r>
            <a:r>
              <a:rPr lang="lv-LV" dirty="0" smtClean="0"/>
              <a:t> </a:t>
            </a:r>
            <a:r>
              <a:rPr lang="lv-LV" dirty="0" err="1" smtClean="0"/>
              <a:t>not</a:t>
            </a:r>
            <a:r>
              <a:rPr lang="lv-LV" dirty="0" smtClean="0"/>
              <a:t> </a:t>
            </a:r>
            <a:r>
              <a:rPr lang="lv-LV" dirty="0" err="1" smtClean="0"/>
              <a:t>almost</a:t>
            </a:r>
            <a:r>
              <a:rPr lang="lv-LV" dirty="0" smtClean="0"/>
              <a:t> </a:t>
            </a:r>
            <a:r>
              <a:rPr lang="lv-LV" dirty="0" err="1" smtClean="0"/>
              <a:t>mentioned</a:t>
            </a:r>
            <a:r>
              <a:rPr lang="lv-LV" dirty="0" smtClean="0"/>
              <a:t>, </a:t>
            </a:r>
            <a:r>
              <a:rPr lang="lv-LV" dirty="0" err="1" smtClean="0"/>
              <a:t>they</a:t>
            </a:r>
            <a:r>
              <a:rPr lang="lv-LV" dirty="0" smtClean="0"/>
              <a:t> </a:t>
            </a:r>
            <a:r>
              <a:rPr lang="lv-LV" dirty="0" err="1" smtClean="0"/>
              <a:t>are</a:t>
            </a:r>
            <a:r>
              <a:rPr lang="lv-LV" dirty="0" smtClean="0"/>
              <a:t> </a:t>
            </a:r>
            <a:r>
              <a:rPr lang="lv-LV" dirty="0" err="1" smtClean="0"/>
              <a:t>mentioned</a:t>
            </a:r>
            <a:r>
              <a:rPr lang="lv-LV" dirty="0" smtClean="0"/>
              <a:t> </a:t>
            </a:r>
            <a:r>
              <a:rPr lang="lv-LV" dirty="0" err="1" smtClean="0"/>
              <a:t>in</a:t>
            </a:r>
            <a:r>
              <a:rPr lang="lv-LV" dirty="0" smtClean="0"/>
              <a:t> </a:t>
            </a:r>
            <a:r>
              <a:rPr lang="lv-LV" dirty="0" err="1" smtClean="0"/>
              <a:t>rare</a:t>
            </a:r>
            <a:r>
              <a:rPr lang="lv-LV" dirty="0" smtClean="0"/>
              <a:t> </a:t>
            </a:r>
            <a:r>
              <a:rPr lang="lv-LV" dirty="0" err="1" smtClean="0"/>
              <a:t>cases</a:t>
            </a:r>
            <a:r>
              <a:rPr lang="lv-LV" dirty="0" smtClean="0"/>
              <a:t>. </a:t>
            </a:r>
            <a:r>
              <a:rPr lang="lv-LV" dirty="0" err="1" smtClean="0"/>
              <a:t>In</a:t>
            </a:r>
            <a:r>
              <a:rPr lang="lv-LV" dirty="0" smtClean="0"/>
              <a:t> </a:t>
            </a:r>
            <a:r>
              <a:rPr lang="lv-LV" dirty="0" err="1" smtClean="0"/>
              <a:t>the</a:t>
            </a:r>
            <a:r>
              <a:rPr lang="lv-LV" dirty="0" smtClean="0"/>
              <a:t> </a:t>
            </a:r>
            <a:r>
              <a:rPr lang="lv-LV" dirty="0" err="1" smtClean="0"/>
              <a:t>Middle</a:t>
            </a:r>
            <a:r>
              <a:rPr lang="lv-LV" dirty="0" smtClean="0"/>
              <a:t> </a:t>
            </a:r>
            <a:r>
              <a:rPr lang="lv-LV" dirty="0" err="1" smtClean="0"/>
              <a:t>Age</a:t>
            </a:r>
            <a:r>
              <a:rPr lang="lv-LV" dirty="0" smtClean="0"/>
              <a:t> </a:t>
            </a:r>
            <a:r>
              <a:rPr lang="lv-LV" dirty="0" err="1" smtClean="0"/>
              <a:t>Riga</a:t>
            </a:r>
            <a:r>
              <a:rPr lang="lv-LV" dirty="0" smtClean="0"/>
              <a:t> </a:t>
            </a:r>
            <a:r>
              <a:rPr lang="lv-LV" dirty="0" err="1" smtClean="0"/>
              <a:t>there</a:t>
            </a:r>
            <a:r>
              <a:rPr lang="lv-LV" dirty="0" smtClean="0"/>
              <a:t> </a:t>
            </a:r>
            <a:r>
              <a:rPr lang="lv-LV" dirty="0" err="1" smtClean="0"/>
              <a:t>were</a:t>
            </a:r>
            <a:r>
              <a:rPr lang="lv-LV" dirty="0" smtClean="0"/>
              <a:t> </a:t>
            </a:r>
            <a:r>
              <a:rPr lang="lv-LV" dirty="0" err="1" smtClean="0"/>
              <a:t>many</a:t>
            </a:r>
            <a:r>
              <a:rPr lang="lv-LV" dirty="0" smtClean="0"/>
              <a:t> </a:t>
            </a:r>
            <a:r>
              <a:rPr lang="lv-LV" dirty="0" err="1" smtClean="0"/>
              <a:t>insurmountable</a:t>
            </a:r>
            <a:r>
              <a:rPr lang="lv-LV" dirty="0" smtClean="0"/>
              <a:t> </a:t>
            </a:r>
            <a:r>
              <a:rPr lang="lv-LV" dirty="0" err="1" smtClean="0"/>
              <a:t>contradictions</a:t>
            </a:r>
            <a:r>
              <a:rPr lang="lv-LV" dirty="0" smtClean="0"/>
              <a:t> </a:t>
            </a:r>
            <a:r>
              <a:rPr lang="lv-LV" dirty="0" err="1" smtClean="0"/>
              <a:t>between</a:t>
            </a:r>
            <a:r>
              <a:rPr lang="lv-LV" dirty="0" smtClean="0"/>
              <a:t> </a:t>
            </a:r>
            <a:r>
              <a:rPr lang="lv-LV" dirty="0" err="1" smtClean="0"/>
              <a:t>lower</a:t>
            </a:r>
            <a:r>
              <a:rPr lang="lv-LV" dirty="0" smtClean="0"/>
              <a:t> </a:t>
            </a:r>
            <a:r>
              <a:rPr lang="lv-LV" dirty="0" err="1" smtClean="0"/>
              <a:t>class</a:t>
            </a:r>
            <a:r>
              <a:rPr lang="lv-LV" dirty="0" smtClean="0"/>
              <a:t> </a:t>
            </a:r>
            <a:r>
              <a:rPr lang="lv-LV" dirty="0" err="1" smtClean="0"/>
              <a:t>population</a:t>
            </a:r>
            <a:r>
              <a:rPr lang="lv-LV" dirty="0" smtClean="0"/>
              <a:t> (</a:t>
            </a:r>
            <a:r>
              <a:rPr lang="lv-LV" dirty="0" err="1" smtClean="0"/>
              <a:t>the</a:t>
            </a:r>
            <a:r>
              <a:rPr lang="lv-LV" dirty="0" smtClean="0"/>
              <a:t> </a:t>
            </a:r>
            <a:r>
              <a:rPr lang="lv-LV" dirty="0" err="1" smtClean="0"/>
              <a:t>run-away</a:t>
            </a:r>
            <a:r>
              <a:rPr lang="lv-LV" dirty="0" smtClean="0"/>
              <a:t> </a:t>
            </a:r>
            <a:r>
              <a:rPr lang="lv-LV" dirty="0" err="1" smtClean="0"/>
              <a:t>serfs</a:t>
            </a:r>
            <a:r>
              <a:rPr lang="lv-LV" dirty="0" smtClean="0"/>
              <a:t>) </a:t>
            </a:r>
            <a:r>
              <a:rPr lang="lv-LV" dirty="0" err="1" smtClean="0"/>
              <a:t>and</a:t>
            </a:r>
            <a:r>
              <a:rPr lang="lv-LV" dirty="0" smtClean="0"/>
              <a:t> </a:t>
            </a:r>
            <a:r>
              <a:rPr lang="lv-LV" dirty="0" err="1" smtClean="0"/>
              <a:t>Riga</a:t>
            </a:r>
            <a:r>
              <a:rPr lang="lv-LV" dirty="0" smtClean="0"/>
              <a:t> </a:t>
            </a:r>
            <a:r>
              <a:rPr lang="lv-LV" dirty="0" err="1" smtClean="0"/>
              <a:t>traders</a:t>
            </a:r>
            <a:r>
              <a:rPr lang="lv-LV" dirty="0" smtClean="0"/>
              <a:t> </a:t>
            </a:r>
            <a:r>
              <a:rPr lang="lv-LV" dirty="0" err="1" smtClean="0"/>
              <a:t>and</a:t>
            </a:r>
            <a:r>
              <a:rPr lang="lv-LV" dirty="0" smtClean="0"/>
              <a:t> post </a:t>
            </a:r>
            <a:r>
              <a:rPr lang="lv-LV" dirty="0" err="1" smtClean="0"/>
              <a:t>masters</a:t>
            </a:r>
            <a:r>
              <a:rPr lang="lv-LV" dirty="0" smtClean="0"/>
              <a:t> </a:t>
            </a:r>
            <a:r>
              <a:rPr lang="lv-LV" dirty="0" err="1" smtClean="0"/>
              <a:t>of</a:t>
            </a:r>
            <a:r>
              <a:rPr lang="lv-LV" dirty="0" smtClean="0"/>
              <a:t> </a:t>
            </a:r>
            <a:r>
              <a:rPr lang="lv-LV" dirty="0" err="1" smtClean="0"/>
              <a:t>craftsmanship</a:t>
            </a:r>
            <a:r>
              <a:rPr lang="lv-LV" dirty="0" smtClean="0"/>
              <a:t>. </a:t>
            </a:r>
          </a:p>
          <a:p>
            <a:pPr>
              <a:buNone/>
            </a:pPr>
            <a:endParaRPr lang="lv-LV" dirty="0"/>
          </a:p>
        </p:txBody>
      </p:sp>
      <p:sp>
        <p:nvSpPr>
          <p:cNvPr id="6" name="Rectangle 5"/>
          <p:cNvSpPr/>
          <p:nvPr/>
        </p:nvSpPr>
        <p:spPr>
          <a:xfrm>
            <a:off x="0" y="5857892"/>
            <a:ext cx="3120854" cy="369332"/>
          </a:xfrm>
          <a:prstGeom prst="rect">
            <a:avLst/>
          </a:prstGeom>
        </p:spPr>
        <p:txBody>
          <a:bodyPr wrap="none">
            <a:spAutoFit/>
          </a:bodyPr>
          <a:lstStyle/>
          <a:p>
            <a:r>
              <a:rPr lang="lv-LV" dirty="0" err="1" smtClean="0"/>
              <a:t>Edited</a:t>
            </a:r>
            <a:r>
              <a:rPr lang="lv-LV" dirty="0" smtClean="0"/>
              <a:t> </a:t>
            </a:r>
            <a:r>
              <a:rPr lang="lv-LV" dirty="0" err="1" smtClean="0"/>
              <a:t>by</a:t>
            </a:r>
            <a:r>
              <a:rPr lang="lv-LV" dirty="0" smtClean="0"/>
              <a:t>  „Zinātne”, </a:t>
            </a:r>
            <a:r>
              <a:rPr lang="lv-LV" dirty="0" err="1" smtClean="0"/>
              <a:t>Riga</a:t>
            </a:r>
            <a:r>
              <a:rPr lang="lv-LV" dirty="0" smtClean="0"/>
              <a:t>, 1973</a:t>
            </a:r>
            <a:endParaRPr lang="lv-LV"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lv-LV" dirty="0" smtClean="0"/>
              <a:t>Literary genres</a:t>
            </a:r>
            <a:endParaRPr lang="lv-LV" dirty="0"/>
          </a:p>
        </p:txBody>
      </p:sp>
      <p:sp>
        <p:nvSpPr>
          <p:cNvPr id="3" name="Content Placeholder 2"/>
          <p:cNvSpPr>
            <a:spLocks noGrp="1"/>
          </p:cNvSpPr>
          <p:nvPr>
            <p:ph idx="1"/>
          </p:nvPr>
        </p:nvSpPr>
        <p:spPr/>
        <p:txBody>
          <a:bodyPr>
            <a:normAutofit/>
          </a:bodyPr>
          <a:lstStyle/>
          <a:p>
            <a:pPr>
              <a:buNone/>
            </a:pPr>
            <a:r>
              <a:rPr lang="lv-LV" dirty="0" smtClean="0"/>
              <a:t>Popular Oral Creations</a:t>
            </a:r>
          </a:p>
          <a:p>
            <a:r>
              <a:rPr lang="lv-LV" dirty="0" smtClean="0"/>
              <a:t>Folk Songs</a:t>
            </a:r>
          </a:p>
          <a:p>
            <a:r>
              <a:rPr lang="lv-LV" dirty="0" smtClean="0"/>
              <a:t>Tales</a:t>
            </a:r>
          </a:p>
          <a:p>
            <a:r>
              <a:rPr lang="lv-LV" dirty="0" smtClean="0"/>
              <a:t>Legends</a:t>
            </a:r>
          </a:p>
          <a:p>
            <a:r>
              <a:rPr lang="lv-LV" dirty="0" err="1" smtClean="0"/>
              <a:t>Epics</a:t>
            </a:r>
            <a:endParaRPr lang="lv-LV" dirty="0" smtClean="0"/>
          </a:p>
          <a:p>
            <a:r>
              <a:rPr lang="lv-LV" dirty="0" err="1" smtClean="0"/>
              <a:t>Books</a:t>
            </a:r>
            <a:r>
              <a:rPr lang="lv-LV" dirty="0" smtClean="0"/>
              <a:t> </a:t>
            </a:r>
            <a:r>
              <a:rPr lang="lv-LV" dirty="0" err="1" smtClean="0"/>
              <a:t>about</a:t>
            </a:r>
            <a:r>
              <a:rPr lang="lv-LV" dirty="0" smtClean="0"/>
              <a:t> </a:t>
            </a:r>
            <a:r>
              <a:rPr lang="lv-LV" dirty="0" err="1" smtClean="0"/>
              <a:t>Middle</a:t>
            </a:r>
            <a:r>
              <a:rPr lang="lv-LV" dirty="0" smtClean="0"/>
              <a:t> </a:t>
            </a:r>
            <a:r>
              <a:rPr lang="lv-LV" dirty="0" err="1" smtClean="0"/>
              <a:t>Age</a:t>
            </a:r>
            <a:endParaRPr lang="lv-LV" dirty="0" smtClean="0"/>
          </a:p>
          <a:p>
            <a:endParaRPr lang="lv-LV" dirty="0" smtClean="0"/>
          </a:p>
          <a:p>
            <a:pPr>
              <a:buNone/>
            </a:pPr>
            <a:endParaRPr lang="lv-LV" dirty="0" smtClean="0"/>
          </a:p>
          <a:p>
            <a:pPr>
              <a:buFont typeface="Wingdings" pitchFamily="2" charset="2"/>
              <a:buChar char="Ø"/>
            </a:pPr>
            <a:endParaRPr lang="lv-LV" dirty="0" smtClean="0"/>
          </a:p>
          <a:p>
            <a:pPr>
              <a:buFont typeface="Wingdings" pitchFamily="2" charset="2"/>
              <a:buChar char="Ø"/>
            </a:pPr>
            <a:endParaRPr lang="lv-LV" dirty="0" smtClean="0"/>
          </a:p>
          <a:p>
            <a:pPr>
              <a:buFont typeface="Wingdings" pitchFamily="2" charset="2"/>
              <a:buChar char="Ø"/>
            </a:pPr>
            <a:endParaRPr lang="lv-LV"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lv-LV" b="1" dirty="0" smtClean="0"/>
              <a:t/>
            </a:r>
            <a:br>
              <a:rPr lang="lv-LV" b="1" dirty="0" smtClean="0"/>
            </a:br>
            <a:r>
              <a:rPr lang="lv-LV" b="1" dirty="0" smtClean="0"/>
              <a:t/>
            </a:r>
            <a:br>
              <a:rPr lang="lv-LV" b="1" dirty="0" smtClean="0"/>
            </a:br>
            <a:r>
              <a:rPr lang="lv-LV" b="1" dirty="0" smtClean="0"/>
              <a:t>A. </a:t>
            </a:r>
            <a:r>
              <a:rPr lang="lv-LV" b="1" dirty="0" err="1" smtClean="0"/>
              <a:t>Ancelāne</a:t>
            </a:r>
            <a:r>
              <a:rPr lang="lv-LV" b="1" dirty="0" smtClean="0"/>
              <a:t> ‘’</a:t>
            </a:r>
            <a:r>
              <a:rPr lang="lv-LV" b="1" dirty="0" err="1" smtClean="0"/>
              <a:t>Riga</a:t>
            </a:r>
            <a:r>
              <a:rPr lang="lv-LV" b="1" dirty="0" smtClean="0"/>
              <a:t> </a:t>
            </a:r>
            <a:r>
              <a:rPr lang="lv-LV" b="1" dirty="0" err="1" smtClean="0"/>
              <a:t>was</a:t>
            </a:r>
            <a:r>
              <a:rPr lang="lv-LV" b="1" dirty="0" smtClean="0"/>
              <a:t> </a:t>
            </a:r>
            <a:r>
              <a:rPr lang="lv-LV" b="1" dirty="0" err="1" smtClean="0"/>
              <a:t>Praised</a:t>
            </a:r>
            <a:r>
              <a:rPr lang="lv-LV" b="1" dirty="0" smtClean="0"/>
              <a:t> </a:t>
            </a:r>
            <a:r>
              <a:rPr lang="lv-LV" b="1" dirty="0" err="1" smtClean="0"/>
              <a:t>in</a:t>
            </a:r>
            <a:r>
              <a:rPr lang="lv-LV" b="1" dirty="0" smtClean="0"/>
              <a:t> </a:t>
            </a:r>
            <a:r>
              <a:rPr lang="lv-LV" b="1" dirty="0" err="1" smtClean="0"/>
              <a:t>Old</a:t>
            </a:r>
            <a:r>
              <a:rPr lang="lv-LV" b="1" dirty="0" smtClean="0"/>
              <a:t> </a:t>
            </a:r>
            <a:r>
              <a:rPr lang="lv-LV" b="1" dirty="0" err="1" smtClean="0"/>
              <a:t>Times</a:t>
            </a:r>
            <a:r>
              <a:rPr lang="lv-LV" b="1" dirty="0" smtClean="0"/>
              <a:t>”</a:t>
            </a:r>
            <a:r>
              <a:rPr lang="lv-LV" dirty="0" smtClean="0"/>
              <a:t/>
            </a:r>
            <a:br>
              <a:rPr lang="lv-LV" dirty="0" smtClean="0"/>
            </a:br>
            <a:r>
              <a:rPr lang="lv-LV" dirty="0"/>
              <a:t/>
            </a:r>
            <a:br>
              <a:rPr lang="lv-LV" dirty="0"/>
            </a:br>
            <a:endParaRPr lang="lv-LV" dirty="0"/>
          </a:p>
        </p:txBody>
      </p:sp>
      <p:pic>
        <p:nvPicPr>
          <p:cNvPr id="5" name="Content Placeholder 4" descr="Sen to R&amp;imacr;gu daudzin&amp;amacr;ja"/>
          <p:cNvPicPr>
            <a:picLocks noGrp="1"/>
          </p:cNvPicPr>
          <p:nvPr>
            <p:ph sz="half" idx="1"/>
          </p:nvPr>
        </p:nvPicPr>
        <p:blipFill>
          <a:blip r:embed="rId2" cstate="print"/>
          <a:srcRect/>
          <a:stretch>
            <a:fillRect/>
          </a:stretch>
        </p:blipFill>
        <p:spPr bwMode="auto">
          <a:xfrm>
            <a:off x="285720" y="1714488"/>
            <a:ext cx="2895600" cy="3810000"/>
          </a:xfrm>
          <a:prstGeom prst="rect">
            <a:avLst/>
          </a:prstGeom>
          <a:noFill/>
          <a:ln w="9525">
            <a:noFill/>
            <a:miter lim="800000"/>
            <a:headEnd/>
            <a:tailEnd/>
          </a:ln>
        </p:spPr>
      </p:pic>
      <p:sp>
        <p:nvSpPr>
          <p:cNvPr id="4" name="Content Placeholder 3"/>
          <p:cNvSpPr>
            <a:spLocks noGrp="1"/>
          </p:cNvSpPr>
          <p:nvPr>
            <p:ph sz="half" idx="2"/>
          </p:nvPr>
        </p:nvSpPr>
        <p:spPr>
          <a:xfrm>
            <a:off x="3286116" y="1600200"/>
            <a:ext cx="5400684" cy="5043510"/>
          </a:xfrm>
        </p:spPr>
        <p:txBody>
          <a:bodyPr>
            <a:normAutofit fontScale="62500" lnSpcReduction="20000"/>
          </a:bodyPr>
          <a:lstStyle/>
          <a:p>
            <a:r>
              <a:rPr lang="lv-LV" dirty="0" smtClean="0"/>
              <a:t>4) </a:t>
            </a:r>
            <a:r>
              <a:rPr lang="lv-LV" dirty="0" err="1" smtClean="0"/>
              <a:t>In</a:t>
            </a:r>
            <a:r>
              <a:rPr lang="lv-LV" dirty="0" smtClean="0"/>
              <a:t> </a:t>
            </a:r>
            <a:r>
              <a:rPr lang="lv-LV" dirty="0" err="1" smtClean="0"/>
              <a:t>the</a:t>
            </a:r>
            <a:r>
              <a:rPr lang="lv-LV" dirty="0" smtClean="0"/>
              <a:t> </a:t>
            </a:r>
            <a:r>
              <a:rPr lang="lv-LV" dirty="0" err="1" smtClean="0"/>
              <a:t>unit</a:t>
            </a:r>
            <a:r>
              <a:rPr lang="lv-LV" dirty="0" smtClean="0"/>
              <a:t> ”</a:t>
            </a:r>
            <a:r>
              <a:rPr lang="lv-LV" dirty="0" err="1" smtClean="0"/>
              <a:t>My</a:t>
            </a:r>
            <a:r>
              <a:rPr lang="lv-LV" dirty="0" smtClean="0"/>
              <a:t> </a:t>
            </a:r>
            <a:r>
              <a:rPr lang="lv-LV" dirty="0" err="1" smtClean="0"/>
              <a:t>Brother</a:t>
            </a:r>
            <a:r>
              <a:rPr lang="lv-LV" dirty="0" smtClean="0"/>
              <a:t> </a:t>
            </a:r>
            <a:r>
              <a:rPr lang="lv-LV" dirty="0" err="1" smtClean="0"/>
              <a:t>Rode</a:t>
            </a:r>
            <a:r>
              <a:rPr lang="lv-LV" dirty="0" smtClean="0"/>
              <a:t> to </a:t>
            </a:r>
            <a:r>
              <a:rPr lang="lv-LV" dirty="0" err="1" smtClean="0"/>
              <a:t>Riga</a:t>
            </a:r>
            <a:r>
              <a:rPr lang="lv-LV" dirty="0" smtClean="0"/>
              <a:t>” </a:t>
            </a:r>
            <a:r>
              <a:rPr lang="lv-LV" dirty="0" err="1" smtClean="0"/>
              <a:t>the</a:t>
            </a:r>
            <a:r>
              <a:rPr lang="lv-LV" dirty="0" smtClean="0"/>
              <a:t> </a:t>
            </a:r>
            <a:r>
              <a:rPr lang="lv-LV" dirty="0" err="1" smtClean="0"/>
              <a:t>way</a:t>
            </a:r>
            <a:r>
              <a:rPr lang="lv-LV" dirty="0" smtClean="0"/>
              <a:t> to </a:t>
            </a:r>
            <a:r>
              <a:rPr lang="lv-LV" dirty="0" err="1" smtClean="0"/>
              <a:t>Riga</a:t>
            </a:r>
            <a:r>
              <a:rPr lang="lv-LV" dirty="0" smtClean="0"/>
              <a:t> </a:t>
            </a:r>
            <a:r>
              <a:rPr lang="lv-LV" dirty="0" err="1" smtClean="0"/>
              <a:t>is</a:t>
            </a:r>
            <a:r>
              <a:rPr lang="lv-LV" dirty="0" smtClean="0"/>
              <a:t> </a:t>
            </a:r>
            <a:r>
              <a:rPr lang="lv-LV" dirty="0" err="1" smtClean="0"/>
              <a:t>depicted</a:t>
            </a:r>
            <a:r>
              <a:rPr lang="lv-LV" dirty="0" smtClean="0"/>
              <a:t>. </a:t>
            </a:r>
            <a:r>
              <a:rPr lang="lv-LV" dirty="0" err="1" smtClean="0"/>
              <a:t>The</a:t>
            </a:r>
            <a:r>
              <a:rPr lang="lv-LV" dirty="0" smtClean="0"/>
              <a:t> </a:t>
            </a:r>
            <a:r>
              <a:rPr lang="lv-LV" dirty="0" err="1" smtClean="0"/>
              <a:t>legends</a:t>
            </a:r>
            <a:r>
              <a:rPr lang="lv-LV" dirty="0" smtClean="0"/>
              <a:t> </a:t>
            </a:r>
            <a:r>
              <a:rPr lang="lv-LV" dirty="0" err="1" smtClean="0"/>
              <a:t>and</a:t>
            </a:r>
            <a:r>
              <a:rPr lang="lv-LV" dirty="0" smtClean="0"/>
              <a:t> </a:t>
            </a:r>
            <a:r>
              <a:rPr lang="lv-LV" dirty="0" err="1" smtClean="0"/>
              <a:t>tales</a:t>
            </a:r>
            <a:r>
              <a:rPr lang="lv-LV" dirty="0" smtClean="0"/>
              <a:t> </a:t>
            </a:r>
            <a:r>
              <a:rPr lang="lv-LV" dirty="0" err="1" smtClean="0"/>
              <a:t>tell</a:t>
            </a:r>
            <a:r>
              <a:rPr lang="lv-LV" dirty="0" smtClean="0"/>
              <a:t> </a:t>
            </a:r>
            <a:r>
              <a:rPr lang="lv-LV" dirty="0" err="1" smtClean="0"/>
              <a:t>about</a:t>
            </a:r>
            <a:r>
              <a:rPr lang="lv-LV" dirty="0" smtClean="0"/>
              <a:t> </a:t>
            </a:r>
            <a:r>
              <a:rPr lang="lv-LV" dirty="0" err="1" smtClean="0"/>
              <a:t>pubs</a:t>
            </a:r>
            <a:r>
              <a:rPr lang="lv-LV" dirty="0" smtClean="0"/>
              <a:t> </a:t>
            </a:r>
            <a:r>
              <a:rPr lang="lv-LV" dirty="0" err="1" smtClean="0"/>
              <a:t>where</a:t>
            </a:r>
            <a:r>
              <a:rPr lang="lv-LV" dirty="0" smtClean="0"/>
              <a:t> </a:t>
            </a:r>
            <a:r>
              <a:rPr lang="lv-LV" dirty="0" err="1" smtClean="0"/>
              <a:t>travellers</a:t>
            </a:r>
            <a:r>
              <a:rPr lang="lv-LV" dirty="0" smtClean="0"/>
              <a:t> </a:t>
            </a:r>
            <a:r>
              <a:rPr lang="lv-LV" dirty="0" err="1" smtClean="0"/>
              <a:t>slept</a:t>
            </a:r>
            <a:r>
              <a:rPr lang="lv-LV" dirty="0" smtClean="0"/>
              <a:t> </a:t>
            </a:r>
            <a:r>
              <a:rPr lang="lv-LV" dirty="0" err="1" smtClean="0"/>
              <a:t>over</a:t>
            </a:r>
            <a:r>
              <a:rPr lang="lv-LV" dirty="0" smtClean="0"/>
              <a:t> </a:t>
            </a:r>
            <a:r>
              <a:rPr lang="lv-LV" dirty="0" err="1" smtClean="0"/>
              <a:t>and</a:t>
            </a:r>
            <a:r>
              <a:rPr lang="lv-LV" dirty="0" smtClean="0"/>
              <a:t> </a:t>
            </a:r>
            <a:r>
              <a:rPr lang="lv-LV" dirty="0" err="1" smtClean="0"/>
              <a:t>their</a:t>
            </a:r>
            <a:r>
              <a:rPr lang="lv-LV" dirty="0" smtClean="0"/>
              <a:t> </a:t>
            </a:r>
            <a:r>
              <a:rPr lang="lv-LV" dirty="0" err="1" smtClean="0"/>
              <a:t>horses</a:t>
            </a:r>
            <a:r>
              <a:rPr lang="lv-LV" dirty="0" smtClean="0"/>
              <a:t> </a:t>
            </a:r>
            <a:r>
              <a:rPr lang="lv-LV" dirty="0" err="1" smtClean="0"/>
              <a:t>had</a:t>
            </a:r>
            <a:r>
              <a:rPr lang="lv-LV" dirty="0" smtClean="0"/>
              <a:t> a  </a:t>
            </a:r>
            <a:r>
              <a:rPr lang="lv-LV" dirty="0" err="1" smtClean="0"/>
              <a:t>rest</a:t>
            </a:r>
            <a:r>
              <a:rPr lang="lv-LV" dirty="0" smtClean="0"/>
              <a:t>, </a:t>
            </a:r>
            <a:r>
              <a:rPr lang="lv-LV" dirty="0" err="1" smtClean="0"/>
              <a:t>about</a:t>
            </a:r>
            <a:r>
              <a:rPr lang="lv-LV" dirty="0" smtClean="0"/>
              <a:t> </a:t>
            </a:r>
            <a:r>
              <a:rPr lang="lv-LV" dirty="0" err="1" smtClean="0"/>
              <a:t>robers</a:t>
            </a:r>
            <a:r>
              <a:rPr lang="lv-LV" dirty="0" smtClean="0"/>
              <a:t>, </a:t>
            </a:r>
            <a:r>
              <a:rPr lang="lv-LV" dirty="0" err="1" smtClean="0"/>
              <a:t>intruders</a:t>
            </a:r>
            <a:r>
              <a:rPr lang="lv-LV" dirty="0" smtClean="0"/>
              <a:t> </a:t>
            </a:r>
            <a:r>
              <a:rPr lang="lv-LV" dirty="0" err="1" smtClean="0"/>
              <a:t>and</a:t>
            </a:r>
            <a:r>
              <a:rPr lang="lv-LV" dirty="0" smtClean="0"/>
              <a:t> </a:t>
            </a:r>
            <a:r>
              <a:rPr lang="lv-LV" dirty="0" err="1" smtClean="0"/>
              <a:t>burglars</a:t>
            </a:r>
            <a:r>
              <a:rPr lang="lv-LV" dirty="0" smtClean="0"/>
              <a:t>. </a:t>
            </a:r>
            <a:r>
              <a:rPr lang="lv-LV" dirty="0" err="1" smtClean="0"/>
              <a:t>People</a:t>
            </a:r>
            <a:r>
              <a:rPr lang="lv-LV" dirty="0" smtClean="0"/>
              <a:t> </a:t>
            </a:r>
            <a:r>
              <a:rPr lang="lv-LV" dirty="0" err="1" smtClean="0"/>
              <a:t>have</a:t>
            </a:r>
            <a:r>
              <a:rPr lang="lv-LV" dirty="0" smtClean="0"/>
              <a:t> got </a:t>
            </a:r>
            <a:r>
              <a:rPr lang="lv-LV" dirty="0" err="1" smtClean="0"/>
              <a:t>power</a:t>
            </a:r>
            <a:r>
              <a:rPr lang="lv-LV" dirty="0" smtClean="0"/>
              <a:t> to </a:t>
            </a:r>
            <a:r>
              <a:rPr lang="lv-LV" dirty="0" err="1" smtClean="0"/>
              <a:t>avoid</a:t>
            </a:r>
            <a:r>
              <a:rPr lang="lv-LV" dirty="0" smtClean="0"/>
              <a:t> </a:t>
            </a:r>
            <a:r>
              <a:rPr lang="lv-LV" dirty="0" err="1" smtClean="0"/>
              <a:t>their</a:t>
            </a:r>
            <a:r>
              <a:rPr lang="lv-LV" dirty="0" smtClean="0"/>
              <a:t> </a:t>
            </a:r>
            <a:r>
              <a:rPr lang="lv-LV" dirty="0" err="1" smtClean="0"/>
              <a:t>enemy</a:t>
            </a:r>
            <a:r>
              <a:rPr lang="lv-LV" dirty="0" smtClean="0"/>
              <a:t> </a:t>
            </a:r>
            <a:r>
              <a:rPr lang="lv-LV" dirty="0" err="1" smtClean="0"/>
              <a:t>wit</a:t>
            </a:r>
            <a:r>
              <a:rPr lang="lv-LV" dirty="0" smtClean="0"/>
              <a:t> </a:t>
            </a:r>
            <a:r>
              <a:rPr lang="lv-LV" dirty="0" err="1" smtClean="0"/>
              <a:t>thw</a:t>
            </a:r>
            <a:r>
              <a:rPr lang="lv-LV" dirty="0" smtClean="0"/>
              <a:t> </a:t>
            </a:r>
            <a:r>
              <a:rPr lang="lv-LV" dirty="0" err="1" smtClean="0"/>
              <a:t>power</a:t>
            </a:r>
            <a:r>
              <a:rPr lang="lv-LV" dirty="0" smtClean="0"/>
              <a:t> </a:t>
            </a:r>
            <a:r>
              <a:rPr lang="lv-LV" dirty="0" err="1" smtClean="0"/>
              <a:t>of</a:t>
            </a:r>
            <a:r>
              <a:rPr lang="lv-LV" dirty="0" smtClean="0"/>
              <a:t> </a:t>
            </a:r>
            <a:r>
              <a:rPr lang="lv-LV" dirty="0" err="1" smtClean="0"/>
              <a:t>mgic</a:t>
            </a:r>
            <a:r>
              <a:rPr lang="lv-LV" dirty="0" smtClean="0"/>
              <a:t> </a:t>
            </a:r>
            <a:r>
              <a:rPr lang="lv-LV" dirty="0" err="1" smtClean="0"/>
              <a:t>words</a:t>
            </a:r>
            <a:r>
              <a:rPr lang="lv-LV" dirty="0" smtClean="0"/>
              <a:t> </a:t>
            </a:r>
            <a:r>
              <a:rPr lang="lv-LV" dirty="0" err="1" smtClean="0"/>
              <a:t>and</a:t>
            </a:r>
            <a:r>
              <a:rPr lang="lv-LV" dirty="0" smtClean="0"/>
              <a:t> </a:t>
            </a:r>
            <a:r>
              <a:rPr lang="lv-LV" dirty="0" err="1" smtClean="0"/>
              <a:t>spells</a:t>
            </a:r>
            <a:r>
              <a:rPr lang="lv-LV" dirty="0" smtClean="0"/>
              <a:t>.</a:t>
            </a:r>
          </a:p>
          <a:p>
            <a:r>
              <a:rPr lang="lv-LV" dirty="0" smtClean="0"/>
              <a:t>5) </a:t>
            </a:r>
            <a:r>
              <a:rPr lang="lv-LV" dirty="0" err="1" smtClean="0"/>
              <a:t>In</a:t>
            </a:r>
            <a:r>
              <a:rPr lang="lv-LV" dirty="0" smtClean="0"/>
              <a:t> </a:t>
            </a:r>
            <a:r>
              <a:rPr lang="lv-LV" dirty="0" err="1" smtClean="0"/>
              <a:t>the</a:t>
            </a:r>
            <a:r>
              <a:rPr lang="lv-LV" dirty="0" smtClean="0"/>
              <a:t> </a:t>
            </a:r>
            <a:r>
              <a:rPr lang="lv-LV" dirty="0" err="1" smtClean="0"/>
              <a:t>unit</a:t>
            </a:r>
            <a:r>
              <a:rPr lang="lv-LV" dirty="0" smtClean="0"/>
              <a:t> „</a:t>
            </a:r>
            <a:r>
              <a:rPr lang="lv-LV" dirty="0" err="1" smtClean="0"/>
              <a:t>Great</a:t>
            </a:r>
            <a:r>
              <a:rPr lang="lv-LV" dirty="0" smtClean="0"/>
              <a:t> </a:t>
            </a:r>
            <a:r>
              <a:rPr lang="lv-LV" dirty="0" err="1" smtClean="0"/>
              <a:t>Riga</a:t>
            </a:r>
            <a:r>
              <a:rPr lang="lv-LV" dirty="0" smtClean="0"/>
              <a:t>, It </a:t>
            </a:r>
            <a:r>
              <a:rPr lang="lv-LV" dirty="0" err="1" smtClean="0"/>
              <a:t>Is</a:t>
            </a:r>
            <a:r>
              <a:rPr lang="lv-LV" dirty="0" smtClean="0"/>
              <a:t> </a:t>
            </a:r>
            <a:r>
              <a:rPr lang="lv-LV" dirty="0" err="1" smtClean="0"/>
              <a:t>Rich</a:t>
            </a:r>
            <a:r>
              <a:rPr lang="lv-LV" dirty="0" smtClean="0"/>
              <a:t>” </a:t>
            </a:r>
            <a:r>
              <a:rPr lang="lv-LV" dirty="0" err="1" smtClean="0"/>
              <a:t>is</a:t>
            </a:r>
            <a:r>
              <a:rPr lang="lv-LV" dirty="0" smtClean="0"/>
              <a:t> </a:t>
            </a:r>
            <a:r>
              <a:rPr lang="lv-LV" dirty="0" err="1" smtClean="0"/>
              <a:t>the</a:t>
            </a:r>
            <a:r>
              <a:rPr lang="lv-LV" dirty="0" smtClean="0"/>
              <a:t> </a:t>
            </a:r>
            <a:r>
              <a:rPr lang="lv-LV" dirty="0" err="1" smtClean="0"/>
              <a:t>largest.In</a:t>
            </a:r>
            <a:r>
              <a:rPr lang="lv-LV" dirty="0" smtClean="0"/>
              <a:t> </a:t>
            </a:r>
            <a:r>
              <a:rPr lang="lv-LV" dirty="0" err="1" smtClean="0"/>
              <a:t>songs</a:t>
            </a:r>
            <a:r>
              <a:rPr lang="lv-LV" dirty="0" smtClean="0"/>
              <a:t>, </a:t>
            </a:r>
            <a:r>
              <a:rPr lang="lv-LV" dirty="0" err="1" smtClean="0"/>
              <a:t>tales</a:t>
            </a:r>
            <a:r>
              <a:rPr lang="lv-LV" dirty="0" smtClean="0"/>
              <a:t>, </a:t>
            </a:r>
            <a:r>
              <a:rPr lang="lv-LV" dirty="0" err="1" smtClean="0"/>
              <a:t>legends</a:t>
            </a:r>
            <a:r>
              <a:rPr lang="lv-LV" dirty="0" smtClean="0"/>
              <a:t> </a:t>
            </a:r>
            <a:r>
              <a:rPr lang="lv-LV" dirty="0" err="1" smtClean="0"/>
              <a:t>and</a:t>
            </a:r>
            <a:r>
              <a:rPr lang="lv-LV" dirty="0" smtClean="0"/>
              <a:t> </a:t>
            </a:r>
            <a:r>
              <a:rPr lang="lv-LV" dirty="0" err="1" smtClean="0"/>
              <a:t>anecdotes</a:t>
            </a:r>
            <a:r>
              <a:rPr lang="lv-LV" dirty="0" smtClean="0"/>
              <a:t>, </a:t>
            </a:r>
            <a:r>
              <a:rPr lang="lv-LV" dirty="0" err="1" smtClean="0"/>
              <a:t>riddles</a:t>
            </a:r>
            <a:r>
              <a:rPr lang="lv-LV" dirty="0" smtClean="0"/>
              <a:t> </a:t>
            </a:r>
            <a:r>
              <a:rPr lang="lv-LV" dirty="0" err="1" smtClean="0"/>
              <a:t>and</a:t>
            </a:r>
            <a:r>
              <a:rPr lang="lv-LV" dirty="0" smtClean="0"/>
              <a:t> </a:t>
            </a:r>
            <a:r>
              <a:rPr lang="lv-LV" dirty="0" err="1" smtClean="0"/>
              <a:t>proverbs</a:t>
            </a:r>
            <a:r>
              <a:rPr lang="lv-LV" dirty="0" smtClean="0"/>
              <a:t>, </a:t>
            </a:r>
            <a:r>
              <a:rPr lang="lv-LV" dirty="0" err="1" smtClean="0"/>
              <a:t>also</a:t>
            </a:r>
            <a:r>
              <a:rPr lang="lv-LV" dirty="0" smtClean="0"/>
              <a:t> </a:t>
            </a:r>
            <a:r>
              <a:rPr lang="lv-LV" dirty="0" err="1" smtClean="0"/>
              <a:t>in</a:t>
            </a:r>
            <a:r>
              <a:rPr lang="lv-LV" dirty="0" smtClean="0"/>
              <a:t> </a:t>
            </a:r>
            <a:r>
              <a:rPr lang="lv-LV" dirty="0" err="1" smtClean="0"/>
              <a:t>children’s</a:t>
            </a:r>
            <a:r>
              <a:rPr lang="lv-LV" dirty="0" smtClean="0"/>
              <a:t>  </a:t>
            </a:r>
            <a:r>
              <a:rPr lang="lv-LV" dirty="0" err="1" smtClean="0"/>
              <a:t>folklore</a:t>
            </a:r>
            <a:r>
              <a:rPr lang="lv-LV" dirty="0" smtClean="0"/>
              <a:t> </a:t>
            </a:r>
            <a:r>
              <a:rPr lang="lv-LV" dirty="0" err="1" smtClean="0"/>
              <a:t>Riga</a:t>
            </a:r>
            <a:r>
              <a:rPr lang="lv-LV" dirty="0" smtClean="0"/>
              <a:t> </a:t>
            </a:r>
            <a:r>
              <a:rPr lang="lv-LV" dirty="0" err="1" smtClean="0"/>
              <a:t>is</a:t>
            </a:r>
            <a:r>
              <a:rPr lang="lv-LV" dirty="0" smtClean="0"/>
              <a:t> </a:t>
            </a:r>
            <a:r>
              <a:rPr lang="lv-LV" dirty="0" err="1" smtClean="0"/>
              <a:t>depicted</a:t>
            </a:r>
            <a:r>
              <a:rPr lang="lv-LV" dirty="0" smtClean="0"/>
              <a:t> </a:t>
            </a:r>
            <a:r>
              <a:rPr lang="lv-LV" dirty="0" err="1" smtClean="0"/>
              <a:t>as</a:t>
            </a:r>
            <a:r>
              <a:rPr lang="lv-LV" dirty="0" smtClean="0"/>
              <a:t> </a:t>
            </a:r>
            <a:r>
              <a:rPr lang="lv-LV" dirty="0" err="1" smtClean="0"/>
              <a:t>the</a:t>
            </a:r>
            <a:r>
              <a:rPr lang="lv-LV" dirty="0" smtClean="0"/>
              <a:t> </a:t>
            </a:r>
            <a:r>
              <a:rPr lang="lv-LV" dirty="0" err="1" smtClean="0"/>
              <a:t>place</a:t>
            </a:r>
            <a:r>
              <a:rPr lang="lv-LV" dirty="0" smtClean="0"/>
              <a:t> </a:t>
            </a:r>
            <a:r>
              <a:rPr lang="lv-LV" dirty="0" err="1" smtClean="0"/>
              <a:t>of</a:t>
            </a:r>
            <a:r>
              <a:rPr lang="lv-LV" dirty="0" smtClean="0"/>
              <a:t> </a:t>
            </a:r>
            <a:r>
              <a:rPr lang="lv-LV" dirty="0" err="1" smtClean="0"/>
              <a:t>trade</a:t>
            </a:r>
            <a:r>
              <a:rPr lang="lv-LV" dirty="0" smtClean="0"/>
              <a:t> </a:t>
            </a:r>
            <a:r>
              <a:rPr lang="lv-LV" dirty="0" err="1" smtClean="0"/>
              <a:t>and</a:t>
            </a:r>
            <a:r>
              <a:rPr lang="lv-LV" dirty="0" smtClean="0"/>
              <a:t> </a:t>
            </a:r>
            <a:r>
              <a:rPr lang="lv-LV" dirty="0" err="1" smtClean="0"/>
              <a:t>craftsmanship</a:t>
            </a:r>
            <a:r>
              <a:rPr lang="lv-LV" dirty="0" smtClean="0"/>
              <a:t>, </a:t>
            </a:r>
            <a:r>
              <a:rPr lang="lv-LV" dirty="0" err="1" smtClean="0"/>
              <a:t>as</a:t>
            </a:r>
            <a:r>
              <a:rPr lang="lv-LV" dirty="0" smtClean="0"/>
              <a:t> </a:t>
            </a:r>
            <a:r>
              <a:rPr lang="lv-LV" dirty="0" err="1" smtClean="0"/>
              <a:t>well</a:t>
            </a:r>
            <a:r>
              <a:rPr lang="lv-LV" dirty="0" smtClean="0"/>
              <a:t> </a:t>
            </a:r>
            <a:r>
              <a:rPr lang="lv-LV" dirty="0" err="1" smtClean="0"/>
              <a:t>as</a:t>
            </a:r>
            <a:r>
              <a:rPr lang="lv-LV" dirty="0" smtClean="0"/>
              <a:t> </a:t>
            </a:r>
            <a:r>
              <a:rPr lang="lv-LV" dirty="0" err="1" smtClean="0"/>
              <a:t>the</a:t>
            </a:r>
            <a:r>
              <a:rPr lang="lv-LV" dirty="0" smtClean="0"/>
              <a:t> </a:t>
            </a:r>
            <a:r>
              <a:rPr lang="lv-LV" dirty="0" err="1" smtClean="0"/>
              <a:t>administrative</a:t>
            </a:r>
            <a:r>
              <a:rPr lang="lv-LV" dirty="0" smtClean="0"/>
              <a:t> </a:t>
            </a:r>
            <a:r>
              <a:rPr lang="lv-LV" dirty="0" err="1" smtClean="0"/>
              <a:t>and</a:t>
            </a:r>
            <a:r>
              <a:rPr lang="lv-LV" dirty="0" smtClean="0"/>
              <a:t> </a:t>
            </a:r>
            <a:r>
              <a:rPr lang="lv-LV" dirty="0" err="1" smtClean="0"/>
              <a:t>culture</a:t>
            </a:r>
            <a:r>
              <a:rPr lang="lv-LV" dirty="0" smtClean="0"/>
              <a:t> </a:t>
            </a:r>
            <a:r>
              <a:rPr lang="lv-LV" dirty="0" err="1" smtClean="0"/>
              <a:t>centre</a:t>
            </a:r>
            <a:r>
              <a:rPr lang="lv-LV" dirty="0" smtClean="0"/>
              <a:t>.</a:t>
            </a:r>
          </a:p>
          <a:p>
            <a:r>
              <a:rPr lang="lv-LV" dirty="0" smtClean="0"/>
              <a:t>6) </a:t>
            </a:r>
            <a:r>
              <a:rPr lang="lv-LV" dirty="0" err="1" smtClean="0"/>
              <a:t>Riga</a:t>
            </a:r>
            <a:r>
              <a:rPr lang="lv-LV" dirty="0" smtClean="0"/>
              <a:t> </a:t>
            </a:r>
            <a:r>
              <a:rPr lang="lv-LV" dirty="0" err="1" smtClean="0"/>
              <a:t>has</a:t>
            </a:r>
            <a:r>
              <a:rPr lang="lv-LV" dirty="0" smtClean="0"/>
              <a:t> </a:t>
            </a:r>
            <a:r>
              <a:rPr lang="lv-LV" dirty="0" err="1" smtClean="0"/>
              <a:t>seen</a:t>
            </a:r>
            <a:r>
              <a:rPr lang="lv-LV" dirty="0" smtClean="0"/>
              <a:t> </a:t>
            </a:r>
            <a:r>
              <a:rPr lang="lv-LV" dirty="0" err="1" smtClean="0"/>
              <a:t>incountable</a:t>
            </a:r>
            <a:r>
              <a:rPr lang="lv-LV" dirty="0" smtClean="0"/>
              <a:t> </a:t>
            </a:r>
            <a:r>
              <a:rPr lang="lv-LV" dirty="0" err="1" smtClean="0"/>
              <a:t>wars</a:t>
            </a:r>
            <a:r>
              <a:rPr lang="lv-LV" dirty="0" smtClean="0"/>
              <a:t> </a:t>
            </a:r>
            <a:r>
              <a:rPr lang="lv-LV" dirty="0" err="1" smtClean="0"/>
              <a:t>in</a:t>
            </a:r>
            <a:r>
              <a:rPr lang="lv-LV" dirty="0" smtClean="0"/>
              <a:t> </a:t>
            </a:r>
            <a:r>
              <a:rPr lang="lv-LV" dirty="0" err="1" smtClean="0"/>
              <a:t>its</a:t>
            </a:r>
            <a:r>
              <a:rPr lang="lv-LV" dirty="0" smtClean="0"/>
              <a:t> </a:t>
            </a:r>
            <a:r>
              <a:rPr lang="lv-LV" dirty="0" err="1" smtClean="0"/>
              <a:t>life</a:t>
            </a:r>
            <a:r>
              <a:rPr lang="lv-LV" dirty="0" smtClean="0"/>
              <a:t> </a:t>
            </a:r>
            <a:r>
              <a:rPr lang="lv-LV" dirty="0" err="1" smtClean="0"/>
              <a:t>that</a:t>
            </a:r>
            <a:r>
              <a:rPr lang="lv-LV" dirty="0" smtClean="0"/>
              <a:t> </a:t>
            </a:r>
            <a:r>
              <a:rPr lang="lv-LV" dirty="0" err="1" smtClean="0"/>
              <a:t>is</a:t>
            </a:r>
            <a:r>
              <a:rPr lang="lv-LV" dirty="0" smtClean="0"/>
              <a:t> </a:t>
            </a:r>
            <a:r>
              <a:rPr lang="lv-LV" dirty="0" err="1" smtClean="0"/>
              <a:t>as</a:t>
            </a:r>
            <a:r>
              <a:rPr lang="lv-LV" dirty="0" smtClean="0"/>
              <a:t> </a:t>
            </a:r>
            <a:r>
              <a:rPr lang="lv-LV" dirty="0" err="1" smtClean="0"/>
              <a:t>long</a:t>
            </a:r>
            <a:r>
              <a:rPr lang="lv-LV" dirty="0" smtClean="0"/>
              <a:t> </a:t>
            </a:r>
            <a:r>
              <a:rPr lang="lv-LV" dirty="0" err="1" smtClean="0"/>
              <a:t>as</a:t>
            </a:r>
            <a:r>
              <a:rPr lang="lv-LV" dirty="0" smtClean="0"/>
              <a:t> a </a:t>
            </a:r>
            <a:r>
              <a:rPr lang="lv-LV" dirty="0" err="1" smtClean="0"/>
              <a:t>century</a:t>
            </a:r>
            <a:r>
              <a:rPr lang="lv-LV" dirty="0" smtClean="0"/>
              <a:t>. </a:t>
            </a:r>
            <a:r>
              <a:rPr lang="lv-LV" dirty="0" err="1" smtClean="0"/>
              <a:t>In</a:t>
            </a:r>
            <a:r>
              <a:rPr lang="lv-LV" dirty="0" smtClean="0"/>
              <a:t> </a:t>
            </a:r>
            <a:r>
              <a:rPr lang="lv-LV" dirty="0" err="1" smtClean="0"/>
              <a:t>unit</a:t>
            </a:r>
            <a:r>
              <a:rPr lang="lv-LV" dirty="0" smtClean="0"/>
              <a:t>  ”</a:t>
            </a:r>
            <a:r>
              <a:rPr lang="lv-LV" dirty="0" err="1" smtClean="0"/>
              <a:t>Riga</a:t>
            </a:r>
            <a:r>
              <a:rPr lang="lv-LV" dirty="0" smtClean="0"/>
              <a:t> </a:t>
            </a:r>
            <a:r>
              <a:rPr lang="lv-LV" dirty="0" err="1" smtClean="0"/>
              <a:t>in</a:t>
            </a:r>
            <a:r>
              <a:rPr lang="lv-LV" dirty="0" smtClean="0"/>
              <a:t> </a:t>
            </a:r>
            <a:r>
              <a:rPr lang="lv-LV" dirty="0" err="1" smtClean="0"/>
              <a:t>Wars</a:t>
            </a:r>
            <a:r>
              <a:rPr lang="lv-LV" dirty="0" smtClean="0"/>
              <a:t>” it </a:t>
            </a:r>
            <a:r>
              <a:rPr lang="lv-LV" dirty="0" err="1" smtClean="0"/>
              <a:t>can</a:t>
            </a:r>
            <a:r>
              <a:rPr lang="lv-LV" dirty="0" smtClean="0"/>
              <a:t> </a:t>
            </a:r>
            <a:r>
              <a:rPr lang="lv-LV" dirty="0" err="1" smtClean="0"/>
              <a:t>be</a:t>
            </a:r>
            <a:r>
              <a:rPr lang="lv-LV" dirty="0" smtClean="0"/>
              <a:t> </a:t>
            </a:r>
            <a:r>
              <a:rPr lang="lv-LV" dirty="0" err="1" smtClean="0"/>
              <a:t>seen</a:t>
            </a:r>
            <a:r>
              <a:rPr lang="lv-LV" dirty="0" smtClean="0"/>
              <a:t> </a:t>
            </a:r>
            <a:r>
              <a:rPr lang="lv-LV" dirty="0" err="1" smtClean="0"/>
              <a:t>that</a:t>
            </a:r>
            <a:r>
              <a:rPr lang="lv-LV" dirty="0" smtClean="0"/>
              <a:t> </a:t>
            </a:r>
            <a:r>
              <a:rPr lang="lv-LV" dirty="0" err="1" smtClean="0"/>
              <a:t>the</a:t>
            </a:r>
            <a:r>
              <a:rPr lang="lv-LV" dirty="0" smtClean="0"/>
              <a:t> </a:t>
            </a:r>
            <a:r>
              <a:rPr lang="lv-LV" dirty="0" err="1" smtClean="0"/>
              <a:t>wars</a:t>
            </a:r>
            <a:r>
              <a:rPr lang="lv-LV" dirty="0" smtClean="0"/>
              <a:t> </a:t>
            </a:r>
            <a:r>
              <a:rPr lang="lv-LV" dirty="0" err="1" smtClean="0"/>
              <a:t>have</a:t>
            </a:r>
            <a:r>
              <a:rPr lang="lv-LV" dirty="0" smtClean="0"/>
              <a:t> </a:t>
            </a:r>
            <a:r>
              <a:rPr lang="lv-LV" dirty="0" err="1" smtClean="0"/>
              <a:t>resoundedin</a:t>
            </a:r>
            <a:r>
              <a:rPr lang="lv-LV" dirty="0" smtClean="0"/>
              <a:t> </a:t>
            </a:r>
            <a:r>
              <a:rPr lang="lv-LV" dirty="0" err="1" smtClean="0"/>
              <a:t>songs</a:t>
            </a:r>
            <a:r>
              <a:rPr lang="lv-LV" dirty="0" smtClean="0"/>
              <a:t> </a:t>
            </a:r>
            <a:r>
              <a:rPr lang="lv-LV" dirty="0" err="1" smtClean="0"/>
              <a:t>and</a:t>
            </a:r>
            <a:r>
              <a:rPr lang="lv-LV" dirty="0" smtClean="0"/>
              <a:t> </a:t>
            </a:r>
            <a:r>
              <a:rPr lang="lv-LV" dirty="0" err="1" smtClean="0"/>
              <a:t>tales</a:t>
            </a:r>
            <a:r>
              <a:rPr lang="lv-LV" dirty="0" smtClean="0"/>
              <a:t>. </a:t>
            </a:r>
          </a:p>
          <a:p>
            <a:r>
              <a:rPr lang="lv-LV" dirty="0" smtClean="0"/>
              <a:t>7)”</a:t>
            </a:r>
            <a:r>
              <a:rPr lang="lv-LV" dirty="0" err="1" smtClean="0"/>
              <a:t>Is</a:t>
            </a:r>
            <a:r>
              <a:rPr lang="lv-LV" dirty="0" smtClean="0"/>
              <a:t> </a:t>
            </a:r>
            <a:r>
              <a:rPr lang="lv-LV" dirty="0" err="1" smtClean="0"/>
              <a:t>Riga</a:t>
            </a:r>
            <a:r>
              <a:rPr lang="lv-LV" dirty="0" smtClean="0"/>
              <a:t> </a:t>
            </a:r>
            <a:r>
              <a:rPr lang="lv-LV" dirty="0" err="1" smtClean="0"/>
              <a:t>Already</a:t>
            </a:r>
            <a:r>
              <a:rPr lang="lv-LV" dirty="0" smtClean="0"/>
              <a:t> </a:t>
            </a:r>
            <a:r>
              <a:rPr lang="lv-LV" dirty="0" err="1" smtClean="0"/>
              <a:t>Ready</a:t>
            </a:r>
            <a:r>
              <a:rPr lang="lv-LV" dirty="0" smtClean="0"/>
              <a:t>?” – </a:t>
            </a:r>
            <a:r>
              <a:rPr lang="lv-LV" dirty="0" err="1" smtClean="0"/>
              <a:t>answers</a:t>
            </a:r>
            <a:r>
              <a:rPr lang="lv-LV" dirty="0" smtClean="0"/>
              <a:t> to </a:t>
            </a:r>
            <a:r>
              <a:rPr lang="lv-LV" dirty="0" err="1" smtClean="0"/>
              <a:t>this</a:t>
            </a:r>
            <a:r>
              <a:rPr lang="lv-LV" dirty="0" smtClean="0"/>
              <a:t> </a:t>
            </a:r>
            <a:r>
              <a:rPr lang="lv-LV" dirty="0" err="1" smtClean="0"/>
              <a:t>question</a:t>
            </a:r>
            <a:r>
              <a:rPr lang="lv-LV" dirty="0" smtClean="0"/>
              <a:t> </a:t>
            </a:r>
            <a:r>
              <a:rPr lang="lv-LV" dirty="0" err="1" smtClean="0"/>
              <a:t>are</a:t>
            </a:r>
            <a:r>
              <a:rPr lang="lv-LV" dirty="0" smtClean="0"/>
              <a:t> </a:t>
            </a:r>
            <a:r>
              <a:rPr lang="lv-LV" dirty="0" err="1" smtClean="0"/>
              <a:t>searched</a:t>
            </a:r>
            <a:r>
              <a:rPr lang="lv-LV" dirty="0" smtClean="0"/>
              <a:t> </a:t>
            </a:r>
            <a:r>
              <a:rPr lang="lv-LV" dirty="0" err="1" smtClean="0"/>
              <a:t>in</a:t>
            </a:r>
            <a:r>
              <a:rPr lang="lv-LV" dirty="0" smtClean="0"/>
              <a:t> </a:t>
            </a:r>
            <a:r>
              <a:rPr lang="lv-LV" dirty="0" err="1" smtClean="0"/>
              <a:t>many</a:t>
            </a:r>
            <a:r>
              <a:rPr lang="lv-LV" dirty="0" smtClean="0"/>
              <a:t> </a:t>
            </a:r>
            <a:r>
              <a:rPr lang="lv-LV" dirty="0" err="1" smtClean="0"/>
              <a:t>tales</a:t>
            </a:r>
            <a:r>
              <a:rPr lang="lv-LV" dirty="0" smtClean="0"/>
              <a:t>. It </a:t>
            </a:r>
            <a:r>
              <a:rPr lang="lv-LV" dirty="0" err="1" smtClean="0"/>
              <a:t>always</a:t>
            </a:r>
            <a:r>
              <a:rPr lang="lv-LV" dirty="0" smtClean="0"/>
              <a:t> </a:t>
            </a:r>
            <a:r>
              <a:rPr lang="lv-LV" dirty="0" err="1" smtClean="0"/>
              <a:t>has</a:t>
            </a:r>
            <a:r>
              <a:rPr lang="lv-LV" dirty="0" smtClean="0"/>
              <a:t> to </a:t>
            </a:r>
            <a:r>
              <a:rPr lang="lv-LV" dirty="0" err="1" smtClean="0"/>
              <a:t>be</a:t>
            </a:r>
            <a:r>
              <a:rPr lang="lv-LV" dirty="0" smtClean="0"/>
              <a:t> </a:t>
            </a:r>
            <a:r>
              <a:rPr lang="lv-LV" dirty="0" err="1" smtClean="0"/>
              <a:t>answered</a:t>
            </a:r>
            <a:r>
              <a:rPr lang="lv-LV" dirty="0" smtClean="0"/>
              <a:t>: „No, </a:t>
            </a:r>
            <a:r>
              <a:rPr lang="lv-LV" dirty="0" err="1" smtClean="0"/>
              <a:t>Riga</a:t>
            </a:r>
            <a:r>
              <a:rPr lang="lv-LV" dirty="0" smtClean="0"/>
              <a:t> </a:t>
            </a:r>
            <a:r>
              <a:rPr lang="lv-LV" dirty="0" err="1" smtClean="0"/>
              <a:t>is</a:t>
            </a:r>
            <a:r>
              <a:rPr lang="lv-LV" dirty="0" smtClean="0"/>
              <a:t> </a:t>
            </a:r>
            <a:r>
              <a:rPr lang="lv-LV" dirty="0" err="1" smtClean="0"/>
              <a:t>not</a:t>
            </a:r>
            <a:r>
              <a:rPr lang="lv-LV" dirty="0" smtClean="0"/>
              <a:t> </a:t>
            </a:r>
            <a:r>
              <a:rPr lang="lv-LV" dirty="0" err="1" smtClean="0"/>
              <a:t>ready</a:t>
            </a:r>
            <a:r>
              <a:rPr lang="lv-LV" dirty="0" smtClean="0"/>
              <a:t> </a:t>
            </a:r>
            <a:r>
              <a:rPr lang="lv-LV" dirty="0" err="1" smtClean="0"/>
              <a:t>yet</a:t>
            </a:r>
            <a:r>
              <a:rPr lang="lv-LV" dirty="0" smtClean="0"/>
              <a:t>!”, </a:t>
            </a:r>
            <a:r>
              <a:rPr lang="lv-LV" dirty="0" err="1" smtClean="0"/>
              <a:t>otherwise</a:t>
            </a:r>
            <a:r>
              <a:rPr lang="lv-LV" dirty="0" smtClean="0"/>
              <a:t> it </a:t>
            </a:r>
            <a:r>
              <a:rPr lang="lv-LV" dirty="0" err="1" smtClean="0"/>
              <a:t>will</a:t>
            </a:r>
            <a:r>
              <a:rPr lang="lv-LV" dirty="0" smtClean="0"/>
              <a:t> </a:t>
            </a:r>
            <a:r>
              <a:rPr lang="lv-LV" dirty="0" err="1" smtClean="0"/>
              <a:t>sink</a:t>
            </a:r>
            <a:r>
              <a:rPr lang="lv-LV" dirty="0" smtClean="0"/>
              <a:t>.</a:t>
            </a:r>
            <a:endParaRPr lang="lv-LV" dirty="0"/>
          </a:p>
        </p:txBody>
      </p:sp>
      <p:sp>
        <p:nvSpPr>
          <p:cNvPr id="6" name="Rectangle 5"/>
          <p:cNvSpPr/>
          <p:nvPr/>
        </p:nvSpPr>
        <p:spPr>
          <a:xfrm>
            <a:off x="0" y="5857892"/>
            <a:ext cx="3120854" cy="369332"/>
          </a:xfrm>
          <a:prstGeom prst="rect">
            <a:avLst/>
          </a:prstGeom>
        </p:spPr>
        <p:txBody>
          <a:bodyPr wrap="none">
            <a:spAutoFit/>
          </a:bodyPr>
          <a:lstStyle/>
          <a:p>
            <a:r>
              <a:rPr lang="lv-LV" dirty="0" err="1" smtClean="0"/>
              <a:t>Edited</a:t>
            </a:r>
            <a:r>
              <a:rPr lang="lv-LV" dirty="0" smtClean="0"/>
              <a:t> </a:t>
            </a:r>
            <a:r>
              <a:rPr lang="lv-LV" dirty="0" err="1" smtClean="0"/>
              <a:t>by</a:t>
            </a:r>
            <a:r>
              <a:rPr lang="lv-LV" dirty="0" smtClean="0"/>
              <a:t>  „Zinātne”, </a:t>
            </a:r>
            <a:r>
              <a:rPr lang="lv-LV" dirty="0" err="1" smtClean="0"/>
              <a:t>Riga</a:t>
            </a:r>
            <a:r>
              <a:rPr lang="lv-LV" dirty="0" smtClean="0"/>
              <a:t>, 1973</a:t>
            </a:r>
            <a:endParaRPr lang="lv-LV"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lv-LV" sz="2400" dirty="0" err="1"/>
              <a:t>Caune</a:t>
            </a:r>
            <a:r>
              <a:rPr lang="lv-LV" sz="2400" dirty="0"/>
              <a:t> A., </a:t>
            </a:r>
            <a:r>
              <a:rPr lang="lv-LV" sz="2400" dirty="0" err="1"/>
              <a:t>Ose</a:t>
            </a:r>
            <a:r>
              <a:rPr lang="lv-LV" sz="2400" dirty="0"/>
              <a:t> I., Celmiņš A</a:t>
            </a:r>
            <a:br>
              <a:rPr lang="lv-LV" sz="2400" dirty="0"/>
            </a:br>
            <a:r>
              <a:rPr lang="lv-LV" sz="2400" b="1" dirty="0"/>
              <a:t>„Senā Rīga: Pētījumi pilsētas arheoloģijā un vēsturē: 2.”</a:t>
            </a:r>
            <a:r>
              <a:rPr lang="lv-LV" sz="1600" dirty="0"/>
              <a:t/>
            </a:r>
            <a:br>
              <a:rPr lang="lv-LV" sz="1600" dirty="0"/>
            </a:br>
            <a:endParaRPr lang="lv-LV" sz="1600" dirty="0"/>
          </a:p>
        </p:txBody>
      </p:sp>
      <p:pic>
        <p:nvPicPr>
          <p:cNvPr id="5" name="Content Placeholder 4"/>
          <p:cNvPicPr>
            <a:picLocks noGrp="1"/>
          </p:cNvPicPr>
          <p:nvPr>
            <p:ph sz="half" idx="1"/>
          </p:nvPr>
        </p:nvPicPr>
        <p:blipFill>
          <a:blip r:embed="rId2" cstate="print"/>
          <a:srcRect/>
          <a:stretch>
            <a:fillRect/>
          </a:stretch>
        </p:blipFill>
        <p:spPr bwMode="auto">
          <a:xfrm>
            <a:off x="642910" y="2000240"/>
            <a:ext cx="1866900" cy="2771775"/>
          </a:xfrm>
          <a:prstGeom prst="rect">
            <a:avLst/>
          </a:prstGeom>
          <a:noFill/>
          <a:ln w="9525">
            <a:noFill/>
            <a:miter lim="800000"/>
            <a:headEnd/>
            <a:tailEnd/>
          </a:ln>
        </p:spPr>
      </p:pic>
      <p:sp>
        <p:nvSpPr>
          <p:cNvPr id="4" name="Content Placeholder 3"/>
          <p:cNvSpPr>
            <a:spLocks noGrp="1"/>
          </p:cNvSpPr>
          <p:nvPr>
            <p:ph sz="half" idx="2"/>
          </p:nvPr>
        </p:nvSpPr>
        <p:spPr>
          <a:xfrm>
            <a:off x="2786050" y="1600200"/>
            <a:ext cx="5900750" cy="4972072"/>
          </a:xfrm>
        </p:spPr>
        <p:txBody>
          <a:bodyPr>
            <a:normAutofit fontScale="62500" lnSpcReduction="20000"/>
          </a:bodyPr>
          <a:lstStyle/>
          <a:p>
            <a:pPr>
              <a:buNone/>
            </a:pPr>
            <a:r>
              <a:rPr lang="lv-LV" dirty="0" smtClean="0"/>
              <a:t>       </a:t>
            </a:r>
            <a:r>
              <a:rPr lang="lv-LV" dirty="0" err="1" smtClean="0"/>
              <a:t>Collection</a:t>
            </a:r>
            <a:r>
              <a:rPr lang="lv-LV" dirty="0" smtClean="0"/>
              <a:t> </a:t>
            </a:r>
            <a:r>
              <a:rPr lang="lv-LV" dirty="0" err="1" smtClean="0"/>
              <a:t>contains</a:t>
            </a:r>
            <a:r>
              <a:rPr lang="lv-LV" dirty="0" smtClean="0"/>
              <a:t> </a:t>
            </a:r>
            <a:r>
              <a:rPr lang="lv-LV" dirty="0" err="1" smtClean="0"/>
              <a:t>articles</a:t>
            </a:r>
            <a:r>
              <a:rPr lang="lv-LV" dirty="0" smtClean="0"/>
              <a:t> </a:t>
            </a:r>
            <a:r>
              <a:rPr lang="lv-LV" dirty="0" err="1" smtClean="0"/>
              <a:t>that</a:t>
            </a:r>
            <a:r>
              <a:rPr lang="lv-LV" dirty="0" smtClean="0"/>
              <a:t> </a:t>
            </a:r>
            <a:r>
              <a:rPr lang="lv-LV" dirty="0" err="1" smtClean="0"/>
              <a:t>are</a:t>
            </a:r>
            <a:r>
              <a:rPr lang="lv-LV" dirty="0" smtClean="0"/>
              <a:t> </a:t>
            </a:r>
            <a:r>
              <a:rPr lang="lv-LV" dirty="0" err="1" smtClean="0"/>
              <a:t>devoted</a:t>
            </a:r>
            <a:r>
              <a:rPr lang="lv-LV" dirty="0" smtClean="0"/>
              <a:t> to </a:t>
            </a:r>
            <a:r>
              <a:rPr lang="lv-LV" dirty="0" err="1" smtClean="0"/>
              <a:t>Albert's</a:t>
            </a:r>
            <a:r>
              <a:rPr lang="lv-LV" dirty="0" smtClean="0"/>
              <a:t> </a:t>
            </a:r>
            <a:r>
              <a:rPr lang="lv-LV" dirty="0" err="1" smtClean="0"/>
              <a:t>performance</a:t>
            </a:r>
            <a:r>
              <a:rPr lang="lv-LV" dirty="0" smtClean="0"/>
              <a:t> </a:t>
            </a:r>
            <a:r>
              <a:rPr lang="lv-LV" dirty="0" err="1" smtClean="0"/>
              <a:t>review</a:t>
            </a:r>
            <a:r>
              <a:rPr lang="lv-LV" dirty="0" smtClean="0"/>
              <a:t> </a:t>
            </a:r>
            <a:r>
              <a:rPr lang="lv-LV" dirty="0" err="1" smtClean="0"/>
              <a:t>in</a:t>
            </a:r>
            <a:r>
              <a:rPr lang="lv-LV" dirty="0" smtClean="0"/>
              <a:t> </a:t>
            </a:r>
            <a:r>
              <a:rPr lang="lv-LV" dirty="0" err="1" smtClean="0"/>
              <a:t>Riga</a:t>
            </a:r>
            <a:r>
              <a:rPr lang="lv-LV" dirty="0" smtClean="0"/>
              <a:t>. </a:t>
            </a:r>
            <a:r>
              <a:rPr lang="lv-LV" dirty="0" err="1" smtClean="0"/>
              <a:t>As</a:t>
            </a:r>
            <a:r>
              <a:rPr lang="lv-LV" dirty="0" smtClean="0"/>
              <a:t> </a:t>
            </a:r>
            <a:r>
              <a:rPr lang="lv-LV" dirty="0" err="1" smtClean="0"/>
              <a:t>the</a:t>
            </a:r>
            <a:r>
              <a:rPr lang="lv-LV" dirty="0" smtClean="0"/>
              <a:t> </a:t>
            </a:r>
            <a:r>
              <a:rPr lang="lv-LV" dirty="0" err="1" smtClean="0"/>
              <a:t>srtarting</a:t>
            </a:r>
            <a:r>
              <a:rPr lang="lv-LV" dirty="0" smtClean="0"/>
              <a:t> </a:t>
            </a:r>
            <a:r>
              <a:rPr lang="lv-LV" dirty="0" err="1" smtClean="0"/>
              <a:t>point</a:t>
            </a:r>
            <a:r>
              <a:rPr lang="lv-LV" dirty="0" smtClean="0"/>
              <a:t> </a:t>
            </a:r>
            <a:r>
              <a:rPr lang="lv-LV" dirty="0" err="1" smtClean="0"/>
              <a:t>the</a:t>
            </a:r>
            <a:r>
              <a:rPr lang="lv-LV" dirty="0" smtClean="0"/>
              <a:t> </a:t>
            </a:r>
            <a:r>
              <a:rPr lang="lv-LV" dirty="0" err="1" smtClean="0"/>
              <a:t>Henry</a:t>
            </a:r>
            <a:r>
              <a:rPr lang="lv-LV" dirty="0" smtClean="0"/>
              <a:t> </a:t>
            </a:r>
            <a:r>
              <a:rPr lang="lv-LV" dirty="0" err="1" smtClean="0"/>
              <a:t>of</a:t>
            </a:r>
            <a:r>
              <a:rPr lang="lv-LV" dirty="0" smtClean="0"/>
              <a:t> </a:t>
            </a:r>
            <a:r>
              <a:rPr lang="lv-LV" dirty="0" err="1" smtClean="0"/>
              <a:t>Livonia</a:t>
            </a:r>
            <a:r>
              <a:rPr lang="lv-LV" dirty="0" smtClean="0"/>
              <a:t> </a:t>
            </a:r>
            <a:r>
              <a:rPr lang="lv-LV" dirty="0" err="1" smtClean="0"/>
              <a:t>chronicles</a:t>
            </a:r>
            <a:r>
              <a:rPr lang="lv-LV" dirty="0" smtClean="0"/>
              <a:t> </a:t>
            </a:r>
            <a:r>
              <a:rPr lang="lv-LV" dirty="0" err="1" smtClean="0"/>
              <a:t>are</a:t>
            </a:r>
            <a:r>
              <a:rPr lang="lv-LV" dirty="0" smtClean="0"/>
              <a:t> </a:t>
            </a:r>
            <a:r>
              <a:rPr lang="lv-LV" dirty="0" err="1" smtClean="0"/>
              <a:t>observed</a:t>
            </a:r>
            <a:r>
              <a:rPr lang="lv-LV" dirty="0" smtClean="0"/>
              <a:t> </a:t>
            </a:r>
            <a:r>
              <a:rPr lang="lv-LV" dirty="0" err="1" smtClean="0"/>
              <a:t>fron</a:t>
            </a:r>
            <a:r>
              <a:rPr lang="lv-LV" dirty="0" smtClean="0"/>
              <a:t> </a:t>
            </a:r>
            <a:r>
              <a:rPr lang="lv-LV" dirty="0" err="1" smtClean="0"/>
              <a:t>the</a:t>
            </a:r>
            <a:r>
              <a:rPr lang="lv-LV" dirty="0" smtClean="0"/>
              <a:t> </a:t>
            </a:r>
            <a:r>
              <a:rPr lang="lv-LV" dirty="0" err="1" smtClean="0"/>
              <a:t>year</a:t>
            </a:r>
            <a:r>
              <a:rPr lang="lv-LV" dirty="0" smtClean="0"/>
              <a:t> 1201, </a:t>
            </a:r>
            <a:r>
              <a:rPr lang="lv-LV" dirty="0" err="1" smtClean="0"/>
              <a:t>when</a:t>
            </a:r>
            <a:r>
              <a:rPr lang="lv-LV" dirty="0" smtClean="0"/>
              <a:t> </a:t>
            </a:r>
            <a:r>
              <a:rPr lang="lv-LV" dirty="0" err="1" smtClean="0"/>
              <a:t>Bishop</a:t>
            </a:r>
            <a:r>
              <a:rPr lang="lv-LV" dirty="0" smtClean="0"/>
              <a:t> Albert </a:t>
            </a:r>
            <a:r>
              <a:rPr lang="lv-LV" dirty="0" err="1" smtClean="0"/>
              <a:t>with</a:t>
            </a:r>
            <a:r>
              <a:rPr lang="lv-LV" dirty="0" smtClean="0"/>
              <a:t> </a:t>
            </a:r>
            <a:r>
              <a:rPr lang="lv-LV" dirty="0" err="1" smtClean="0"/>
              <a:t>the</a:t>
            </a:r>
            <a:r>
              <a:rPr lang="lv-LV" dirty="0" smtClean="0"/>
              <a:t> </a:t>
            </a:r>
            <a:r>
              <a:rPr lang="lv-LV" dirty="0" err="1" smtClean="0"/>
              <a:t>help</a:t>
            </a:r>
            <a:r>
              <a:rPr lang="lv-LV" dirty="0" smtClean="0"/>
              <a:t> </a:t>
            </a:r>
            <a:r>
              <a:rPr lang="lv-LV" dirty="0" err="1" smtClean="0"/>
              <a:t>ov</a:t>
            </a:r>
            <a:r>
              <a:rPr lang="lv-LV" dirty="0" smtClean="0"/>
              <a:t> </a:t>
            </a:r>
            <a:r>
              <a:rPr lang="lv-LV" dirty="0" err="1" smtClean="0"/>
              <a:t>Liv</a:t>
            </a:r>
            <a:r>
              <a:rPr lang="lv-LV" dirty="0" smtClean="0"/>
              <a:t> </a:t>
            </a:r>
            <a:r>
              <a:rPr lang="lv-LV" dirty="0" err="1" smtClean="0"/>
              <a:t>tribe</a:t>
            </a:r>
            <a:r>
              <a:rPr lang="lv-LV" dirty="0" smtClean="0"/>
              <a:t> </a:t>
            </a:r>
            <a:r>
              <a:rPr lang="lv-LV" dirty="0" err="1" smtClean="0"/>
              <a:t>population</a:t>
            </a:r>
            <a:r>
              <a:rPr lang="lv-LV" dirty="0" smtClean="0"/>
              <a:t> starts to </a:t>
            </a:r>
            <a:r>
              <a:rPr lang="lv-LV" dirty="0" err="1" smtClean="0"/>
              <a:t>build</a:t>
            </a:r>
            <a:r>
              <a:rPr lang="lv-LV" dirty="0" smtClean="0"/>
              <a:t> </a:t>
            </a:r>
            <a:r>
              <a:rPr lang="lv-LV" dirty="0" err="1" smtClean="0"/>
              <a:t>the</a:t>
            </a:r>
            <a:r>
              <a:rPr lang="lv-LV" dirty="0" smtClean="0"/>
              <a:t> </a:t>
            </a:r>
            <a:r>
              <a:rPr lang="lv-LV" dirty="0" err="1" smtClean="0"/>
              <a:t>German</a:t>
            </a:r>
            <a:r>
              <a:rPr lang="lv-LV" dirty="0" smtClean="0"/>
              <a:t> </a:t>
            </a:r>
            <a:r>
              <a:rPr lang="lv-LV" dirty="0" err="1" smtClean="0"/>
              <a:t>city</a:t>
            </a:r>
            <a:r>
              <a:rPr lang="lv-LV" dirty="0" smtClean="0"/>
              <a:t> </a:t>
            </a:r>
            <a:r>
              <a:rPr lang="lv-LV" dirty="0" err="1" smtClean="0"/>
              <a:t>of</a:t>
            </a:r>
            <a:r>
              <a:rPr lang="lv-LV" dirty="0" smtClean="0"/>
              <a:t> </a:t>
            </a:r>
            <a:r>
              <a:rPr lang="lv-LV" dirty="0" err="1" smtClean="0"/>
              <a:t>Riga</a:t>
            </a:r>
            <a:r>
              <a:rPr lang="lv-LV" dirty="0" smtClean="0"/>
              <a:t> </a:t>
            </a:r>
            <a:r>
              <a:rPr lang="lv-LV" dirty="0" err="1" smtClean="0"/>
              <a:t>next</a:t>
            </a:r>
            <a:r>
              <a:rPr lang="lv-LV" dirty="0" smtClean="0"/>
              <a:t> to </a:t>
            </a:r>
            <a:r>
              <a:rPr lang="lv-LV" dirty="0" err="1" smtClean="0"/>
              <a:t>the</a:t>
            </a:r>
            <a:r>
              <a:rPr lang="lv-LV" dirty="0" smtClean="0"/>
              <a:t> </a:t>
            </a:r>
            <a:r>
              <a:rPr lang="lv-LV" dirty="0" err="1" smtClean="0"/>
              <a:t>local</a:t>
            </a:r>
            <a:r>
              <a:rPr lang="lv-LV" dirty="0" smtClean="0"/>
              <a:t> </a:t>
            </a:r>
            <a:r>
              <a:rPr lang="lv-LV" dirty="0" err="1" smtClean="0"/>
              <a:t>Liv</a:t>
            </a:r>
            <a:r>
              <a:rPr lang="lv-LV" dirty="0" smtClean="0"/>
              <a:t> </a:t>
            </a:r>
            <a:r>
              <a:rPr lang="lv-LV" dirty="0" err="1" smtClean="0"/>
              <a:t>village</a:t>
            </a:r>
            <a:r>
              <a:rPr lang="lv-LV" dirty="0" smtClean="0"/>
              <a:t>. </a:t>
            </a:r>
            <a:r>
              <a:rPr lang="lv-LV" dirty="0" err="1" smtClean="0"/>
              <a:t>The</a:t>
            </a:r>
            <a:r>
              <a:rPr lang="lv-LV" dirty="0" smtClean="0"/>
              <a:t> </a:t>
            </a:r>
            <a:r>
              <a:rPr lang="lv-LV" dirty="0" err="1" smtClean="0"/>
              <a:t>Albert’s</a:t>
            </a:r>
            <a:r>
              <a:rPr lang="lv-LV" dirty="0" smtClean="0"/>
              <a:t> </a:t>
            </a:r>
            <a:r>
              <a:rPr lang="lv-LV" dirty="0" err="1" smtClean="0"/>
              <a:t>role</a:t>
            </a:r>
            <a:r>
              <a:rPr lang="lv-LV" dirty="0" smtClean="0"/>
              <a:t> </a:t>
            </a:r>
            <a:r>
              <a:rPr lang="lv-LV" dirty="0" err="1" smtClean="0"/>
              <a:t>in</a:t>
            </a:r>
            <a:r>
              <a:rPr lang="lv-LV" dirty="0" smtClean="0"/>
              <a:t> </a:t>
            </a:r>
            <a:r>
              <a:rPr lang="lv-LV" dirty="0" err="1" smtClean="0"/>
              <a:t>history</a:t>
            </a:r>
            <a:r>
              <a:rPr lang="lv-LV" dirty="0" smtClean="0"/>
              <a:t> </a:t>
            </a:r>
            <a:r>
              <a:rPr lang="lv-LV" dirty="0" err="1" smtClean="0"/>
              <a:t>of</a:t>
            </a:r>
            <a:r>
              <a:rPr lang="lv-LV" dirty="0" smtClean="0"/>
              <a:t> </a:t>
            </a:r>
            <a:r>
              <a:rPr lang="lv-LV" dirty="0" err="1" smtClean="0"/>
              <a:t>Riga</a:t>
            </a:r>
            <a:r>
              <a:rPr lang="lv-LV" dirty="0" smtClean="0"/>
              <a:t> </a:t>
            </a:r>
            <a:r>
              <a:rPr lang="lv-LV" dirty="0" err="1" smtClean="0"/>
              <a:t>is</a:t>
            </a:r>
            <a:r>
              <a:rPr lang="lv-LV" dirty="0" smtClean="0"/>
              <a:t> </a:t>
            </a:r>
            <a:r>
              <a:rPr lang="lv-LV" dirty="0" err="1" smtClean="0"/>
              <a:t>evaluated</a:t>
            </a:r>
            <a:r>
              <a:rPr lang="lv-LV" dirty="0" smtClean="0"/>
              <a:t> </a:t>
            </a:r>
            <a:r>
              <a:rPr lang="lv-LV" dirty="0" err="1" smtClean="0"/>
              <a:t>differently</a:t>
            </a:r>
            <a:r>
              <a:rPr lang="lv-LV" dirty="0" smtClean="0"/>
              <a:t>. </a:t>
            </a:r>
            <a:r>
              <a:rPr lang="lv-LV" dirty="0" err="1" smtClean="0"/>
              <a:t>On</a:t>
            </a:r>
            <a:r>
              <a:rPr lang="lv-LV" dirty="0" smtClean="0"/>
              <a:t> </a:t>
            </a:r>
            <a:r>
              <a:rPr lang="lv-LV" dirty="0" err="1" smtClean="0"/>
              <a:t>the</a:t>
            </a:r>
            <a:r>
              <a:rPr lang="lv-LV" dirty="0" smtClean="0"/>
              <a:t> 25th </a:t>
            </a:r>
            <a:r>
              <a:rPr lang="lv-LV" dirty="0" err="1" smtClean="0"/>
              <a:t>of</a:t>
            </a:r>
            <a:r>
              <a:rPr lang="lv-LV" dirty="0" smtClean="0"/>
              <a:t> </a:t>
            </a:r>
            <a:r>
              <a:rPr lang="lv-LV" dirty="0" err="1" smtClean="0"/>
              <a:t>May</a:t>
            </a:r>
            <a:r>
              <a:rPr lang="lv-LV" dirty="0" smtClean="0"/>
              <a:t> </a:t>
            </a:r>
            <a:r>
              <a:rPr lang="lv-LV" dirty="0" err="1" smtClean="0"/>
              <a:t>in</a:t>
            </a:r>
            <a:r>
              <a:rPr lang="lv-LV" dirty="0" smtClean="0"/>
              <a:t> 1999,  </a:t>
            </a:r>
            <a:r>
              <a:rPr lang="lv-LV" dirty="0" err="1" smtClean="0"/>
              <a:t>the</a:t>
            </a:r>
            <a:r>
              <a:rPr lang="lv-LV" dirty="0" smtClean="0"/>
              <a:t> </a:t>
            </a:r>
            <a:r>
              <a:rPr lang="lv-LV" dirty="0" err="1" smtClean="0"/>
              <a:t>conference</a:t>
            </a:r>
            <a:r>
              <a:rPr lang="lv-LV" dirty="0" smtClean="0"/>
              <a:t> ‘’Albert </a:t>
            </a:r>
            <a:r>
              <a:rPr lang="lv-LV" dirty="0" err="1" smtClean="0"/>
              <a:t>from</a:t>
            </a:r>
            <a:r>
              <a:rPr lang="lv-LV" dirty="0" smtClean="0"/>
              <a:t> </a:t>
            </a:r>
            <a:r>
              <a:rPr lang="lv-LV" dirty="0" err="1" smtClean="0"/>
              <a:t>Bremen</a:t>
            </a:r>
            <a:r>
              <a:rPr lang="lv-LV" dirty="0" smtClean="0"/>
              <a:t> – </a:t>
            </a:r>
            <a:r>
              <a:rPr lang="lv-LV" dirty="0" err="1" smtClean="0"/>
              <a:t>Bishop</a:t>
            </a:r>
            <a:r>
              <a:rPr lang="lv-LV" dirty="0" smtClean="0"/>
              <a:t> </a:t>
            </a:r>
            <a:r>
              <a:rPr lang="lv-LV" dirty="0" err="1" smtClean="0"/>
              <a:t>and</a:t>
            </a:r>
            <a:r>
              <a:rPr lang="lv-LV" dirty="0" smtClean="0"/>
              <a:t> </a:t>
            </a:r>
            <a:r>
              <a:rPr lang="lv-LV" dirty="0" err="1" smtClean="0"/>
              <a:t>Statesman</a:t>
            </a:r>
            <a:r>
              <a:rPr lang="lv-LV" dirty="0" smtClean="0"/>
              <a:t>” </a:t>
            </a:r>
            <a:r>
              <a:rPr lang="lv-LV" dirty="0" err="1" smtClean="0"/>
              <a:t>organised</a:t>
            </a:r>
            <a:r>
              <a:rPr lang="lv-LV" dirty="0" smtClean="0"/>
              <a:t> </a:t>
            </a:r>
            <a:r>
              <a:rPr lang="lv-LV" dirty="0" err="1" smtClean="0"/>
              <a:t>by</a:t>
            </a:r>
            <a:r>
              <a:rPr lang="lv-LV" dirty="0" smtClean="0"/>
              <a:t> </a:t>
            </a:r>
            <a:r>
              <a:rPr lang="lv-LV" dirty="0" err="1" smtClean="0"/>
              <a:t>the</a:t>
            </a:r>
            <a:r>
              <a:rPr lang="lv-LV" dirty="0" smtClean="0"/>
              <a:t> </a:t>
            </a:r>
            <a:r>
              <a:rPr lang="lv-LV" dirty="0" err="1" smtClean="0"/>
              <a:t>Institute</a:t>
            </a:r>
            <a:r>
              <a:rPr lang="lv-LV" dirty="0" smtClean="0"/>
              <a:t> </a:t>
            </a:r>
            <a:r>
              <a:rPr lang="lv-LV" dirty="0" err="1" smtClean="0"/>
              <a:t>of</a:t>
            </a:r>
            <a:r>
              <a:rPr lang="lv-LV" dirty="0" smtClean="0"/>
              <a:t> </a:t>
            </a:r>
            <a:r>
              <a:rPr lang="lv-LV" dirty="0" err="1" smtClean="0"/>
              <a:t>History</a:t>
            </a:r>
            <a:r>
              <a:rPr lang="lv-LV" dirty="0" smtClean="0"/>
              <a:t> </a:t>
            </a:r>
            <a:r>
              <a:rPr lang="lv-LV" dirty="0" err="1" smtClean="0"/>
              <a:t>of</a:t>
            </a:r>
            <a:r>
              <a:rPr lang="lv-LV" dirty="0" smtClean="0"/>
              <a:t> </a:t>
            </a:r>
            <a:r>
              <a:rPr lang="lv-LV" dirty="0" err="1" smtClean="0"/>
              <a:t>Latvia</a:t>
            </a:r>
            <a:r>
              <a:rPr lang="lv-LV" dirty="0" smtClean="0"/>
              <a:t> </a:t>
            </a:r>
            <a:r>
              <a:rPr lang="lv-LV" dirty="0" err="1" smtClean="0"/>
              <a:t>University</a:t>
            </a:r>
            <a:r>
              <a:rPr lang="lv-LV" dirty="0" smtClean="0"/>
              <a:t> </a:t>
            </a:r>
            <a:r>
              <a:rPr lang="lv-LV" dirty="0" err="1" smtClean="0"/>
              <a:t>and</a:t>
            </a:r>
            <a:r>
              <a:rPr lang="lv-LV" dirty="0" smtClean="0"/>
              <a:t> </a:t>
            </a:r>
            <a:r>
              <a:rPr lang="lv-LV" dirty="0" err="1" smtClean="0"/>
              <a:t>Riga</a:t>
            </a:r>
            <a:r>
              <a:rPr lang="lv-LV" dirty="0" smtClean="0"/>
              <a:t> </a:t>
            </a:r>
            <a:r>
              <a:rPr lang="lv-LV" dirty="0" err="1" smtClean="0"/>
              <a:t>Museum</a:t>
            </a:r>
            <a:r>
              <a:rPr lang="lv-LV" dirty="0" smtClean="0"/>
              <a:t> </a:t>
            </a:r>
            <a:r>
              <a:rPr lang="lv-LV" dirty="0" err="1" smtClean="0"/>
              <a:t>of</a:t>
            </a:r>
            <a:r>
              <a:rPr lang="lv-LV" dirty="0" smtClean="0"/>
              <a:t> </a:t>
            </a:r>
            <a:r>
              <a:rPr lang="lv-LV" dirty="0" err="1" smtClean="0"/>
              <a:t>History</a:t>
            </a:r>
            <a:r>
              <a:rPr lang="lv-LV" dirty="0" smtClean="0"/>
              <a:t> </a:t>
            </a:r>
            <a:r>
              <a:rPr lang="lv-LV" dirty="0" err="1" smtClean="0"/>
              <a:t>and</a:t>
            </a:r>
            <a:r>
              <a:rPr lang="lv-LV" dirty="0" smtClean="0"/>
              <a:t> </a:t>
            </a:r>
            <a:r>
              <a:rPr lang="lv-LV" dirty="0" err="1" smtClean="0"/>
              <a:t>Shipbuilding</a:t>
            </a:r>
            <a:r>
              <a:rPr lang="lv-LV" dirty="0" smtClean="0"/>
              <a:t> </a:t>
            </a:r>
            <a:r>
              <a:rPr lang="lv-LV" dirty="0" err="1" smtClean="0"/>
              <a:t>took</a:t>
            </a:r>
            <a:r>
              <a:rPr lang="lv-LV" dirty="0" smtClean="0"/>
              <a:t> </a:t>
            </a:r>
            <a:r>
              <a:rPr lang="lv-LV" dirty="0" err="1" smtClean="0"/>
              <a:t>place</a:t>
            </a:r>
            <a:r>
              <a:rPr lang="lv-LV" dirty="0" smtClean="0"/>
              <a:t>. </a:t>
            </a:r>
            <a:r>
              <a:rPr lang="lv-LV" dirty="0" err="1" smtClean="0"/>
              <a:t>The</a:t>
            </a:r>
            <a:r>
              <a:rPr lang="lv-LV" dirty="0" smtClean="0"/>
              <a:t> </a:t>
            </a:r>
            <a:r>
              <a:rPr lang="lv-LV" dirty="0" err="1" smtClean="0"/>
              <a:t>recearch</a:t>
            </a:r>
            <a:r>
              <a:rPr lang="lv-LV" dirty="0" smtClean="0"/>
              <a:t> </a:t>
            </a:r>
            <a:r>
              <a:rPr lang="lv-LV" dirty="0" err="1" smtClean="0"/>
              <a:t>papers</a:t>
            </a:r>
            <a:r>
              <a:rPr lang="lv-LV" dirty="0" smtClean="0"/>
              <a:t> </a:t>
            </a:r>
            <a:r>
              <a:rPr lang="lv-LV" dirty="0" err="1" smtClean="0"/>
              <a:t>of</a:t>
            </a:r>
            <a:r>
              <a:rPr lang="lv-LV" dirty="0" smtClean="0"/>
              <a:t> it </a:t>
            </a:r>
            <a:r>
              <a:rPr lang="lv-LV" dirty="0" err="1" smtClean="0"/>
              <a:t>are</a:t>
            </a:r>
            <a:r>
              <a:rPr lang="lv-LV" dirty="0" smtClean="0"/>
              <a:t> </a:t>
            </a:r>
            <a:r>
              <a:rPr lang="lv-LV" dirty="0" err="1" smtClean="0"/>
              <a:t>included</a:t>
            </a:r>
            <a:r>
              <a:rPr lang="lv-LV" dirty="0" smtClean="0"/>
              <a:t> </a:t>
            </a:r>
            <a:r>
              <a:rPr lang="lv-LV" dirty="0" err="1" smtClean="0"/>
              <a:t>in</a:t>
            </a:r>
            <a:r>
              <a:rPr lang="lv-LV" dirty="0" smtClean="0"/>
              <a:t> </a:t>
            </a:r>
            <a:r>
              <a:rPr lang="lv-LV" dirty="0" err="1" smtClean="0"/>
              <a:t>this</a:t>
            </a:r>
            <a:r>
              <a:rPr lang="lv-LV" dirty="0" smtClean="0"/>
              <a:t> </a:t>
            </a:r>
            <a:r>
              <a:rPr lang="lv-LV" dirty="0" err="1" smtClean="0"/>
              <a:t>eddition.Even</a:t>
            </a:r>
            <a:r>
              <a:rPr lang="lv-LV" dirty="0" smtClean="0"/>
              <a:t> </a:t>
            </a:r>
            <a:r>
              <a:rPr lang="lv-LV" dirty="0" err="1" smtClean="0"/>
              <a:t>if</a:t>
            </a:r>
            <a:r>
              <a:rPr lang="lv-LV" dirty="0" smtClean="0"/>
              <a:t> Albert </a:t>
            </a:r>
            <a:r>
              <a:rPr lang="lv-LV" dirty="0" err="1" smtClean="0"/>
              <a:t>was</a:t>
            </a:r>
            <a:r>
              <a:rPr lang="lv-LV" dirty="0" smtClean="0"/>
              <a:t> </a:t>
            </a:r>
            <a:r>
              <a:rPr lang="lv-LV" dirty="0" err="1" smtClean="0"/>
              <a:t>one</a:t>
            </a:r>
            <a:r>
              <a:rPr lang="lv-LV" dirty="0" smtClean="0"/>
              <a:t> </a:t>
            </a:r>
            <a:r>
              <a:rPr lang="lv-LV" dirty="0" err="1" smtClean="0"/>
              <a:t>of</a:t>
            </a:r>
            <a:r>
              <a:rPr lang="lv-LV" dirty="0" smtClean="0"/>
              <a:t> </a:t>
            </a:r>
            <a:r>
              <a:rPr lang="lv-LV" dirty="0" err="1" smtClean="0"/>
              <a:t>the</a:t>
            </a:r>
            <a:r>
              <a:rPr lang="lv-LV" dirty="0" smtClean="0"/>
              <a:t> </a:t>
            </a:r>
            <a:r>
              <a:rPr lang="lv-LV" dirty="0" err="1" smtClean="0"/>
              <a:t>most</a:t>
            </a:r>
            <a:r>
              <a:rPr lang="lv-LV" dirty="0" smtClean="0"/>
              <a:t> </a:t>
            </a:r>
            <a:r>
              <a:rPr lang="lv-LV" dirty="0" err="1" smtClean="0"/>
              <a:t>gifted</a:t>
            </a:r>
            <a:r>
              <a:rPr lang="lv-LV" dirty="0" smtClean="0"/>
              <a:t> </a:t>
            </a:r>
            <a:r>
              <a:rPr lang="lv-LV" dirty="0" err="1" smtClean="0"/>
              <a:t>and</a:t>
            </a:r>
            <a:r>
              <a:rPr lang="lv-LV" dirty="0" smtClean="0"/>
              <a:t> </a:t>
            </a:r>
            <a:r>
              <a:rPr lang="lv-LV" dirty="0" err="1" smtClean="0"/>
              <a:t>successful</a:t>
            </a:r>
            <a:r>
              <a:rPr lang="lv-LV" dirty="0" smtClean="0"/>
              <a:t> </a:t>
            </a:r>
            <a:r>
              <a:rPr lang="lv-LV" dirty="0" err="1" smtClean="0"/>
              <a:t>Middle</a:t>
            </a:r>
            <a:r>
              <a:rPr lang="lv-LV" dirty="0" smtClean="0"/>
              <a:t> </a:t>
            </a:r>
            <a:r>
              <a:rPr lang="lv-LV" dirty="0" err="1" smtClean="0"/>
              <a:t>Age</a:t>
            </a:r>
            <a:r>
              <a:rPr lang="lv-LV" dirty="0" smtClean="0"/>
              <a:t> </a:t>
            </a:r>
            <a:r>
              <a:rPr lang="lv-LV" dirty="0" err="1" smtClean="0"/>
              <a:t>missionaries</a:t>
            </a:r>
            <a:r>
              <a:rPr lang="lv-LV" dirty="0" smtClean="0"/>
              <a:t> </a:t>
            </a:r>
            <a:r>
              <a:rPr lang="lv-LV" dirty="0" err="1" smtClean="0"/>
              <a:t>and</a:t>
            </a:r>
            <a:r>
              <a:rPr lang="lv-LV" dirty="0" smtClean="0"/>
              <a:t> </a:t>
            </a:r>
            <a:r>
              <a:rPr lang="lv-LV" dirty="0" err="1" smtClean="0"/>
              <a:t>statesmen</a:t>
            </a:r>
            <a:r>
              <a:rPr lang="lv-LV" dirty="0" smtClean="0"/>
              <a:t>, </a:t>
            </a:r>
            <a:r>
              <a:rPr lang="lv-LV" dirty="0" err="1" smtClean="0"/>
              <a:t>the</a:t>
            </a:r>
            <a:r>
              <a:rPr lang="lv-LV" dirty="0" smtClean="0"/>
              <a:t> </a:t>
            </a:r>
            <a:r>
              <a:rPr lang="lv-LV" dirty="0" err="1" smtClean="0"/>
              <a:t>origin</a:t>
            </a:r>
            <a:r>
              <a:rPr lang="lv-LV" dirty="0" smtClean="0"/>
              <a:t> </a:t>
            </a:r>
            <a:r>
              <a:rPr lang="lv-LV" dirty="0" err="1" smtClean="0"/>
              <a:t>and</a:t>
            </a:r>
            <a:r>
              <a:rPr lang="lv-LV" dirty="0" smtClean="0"/>
              <a:t> </a:t>
            </a:r>
            <a:r>
              <a:rPr lang="lv-LV" dirty="0" err="1" smtClean="0"/>
              <a:t>the</a:t>
            </a:r>
            <a:r>
              <a:rPr lang="lv-LV" dirty="0" smtClean="0"/>
              <a:t> </a:t>
            </a:r>
            <a:r>
              <a:rPr lang="lv-LV" dirty="0" err="1" smtClean="0"/>
              <a:t>rapid</a:t>
            </a:r>
            <a:r>
              <a:rPr lang="lv-LV" dirty="0" smtClean="0"/>
              <a:t> </a:t>
            </a:r>
            <a:r>
              <a:rPr lang="lv-LV" dirty="0" err="1" smtClean="0"/>
              <a:t>development</a:t>
            </a:r>
            <a:r>
              <a:rPr lang="lv-LV" dirty="0" smtClean="0"/>
              <a:t> </a:t>
            </a:r>
            <a:r>
              <a:rPr lang="lv-LV" dirty="0" err="1" smtClean="0"/>
              <a:t>of</a:t>
            </a:r>
            <a:r>
              <a:rPr lang="lv-LV" dirty="0" smtClean="0"/>
              <a:t> </a:t>
            </a:r>
            <a:r>
              <a:rPr lang="lv-LV" dirty="0" err="1" smtClean="0"/>
              <a:t>Riga</a:t>
            </a:r>
            <a:r>
              <a:rPr lang="lv-LV" dirty="0" smtClean="0"/>
              <a:t> </a:t>
            </a:r>
            <a:r>
              <a:rPr lang="lv-LV" dirty="0" err="1" smtClean="0"/>
              <a:t>was</a:t>
            </a:r>
            <a:r>
              <a:rPr lang="lv-LV" dirty="0" smtClean="0"/>
              <a:t> </a:t>
            </a:r>
            <a:r>
              <a:rPr lang="lv-LV" dirty="0" err="1" smtClean="0"/>
              <a:t>determined</a:t>
            </a:r>
            <a:r>
              <a:rPr lang="lv-LV" dirty="0" smtClean="0"/>
              <a:t> </a:t>
            </a:r>
            <a:r>
              <a:rPr lang="lv-LV" dirty="0" err="1" smtClean="0"/>
              <a:t>not</a:t>
            </a:r>
            <a:r>
              <a:rPr lang="lv-LV" dirty="0" smtClean="0"/>
              <a:t> </a:t>
            </a:r>
            <a:r>
              <a:rPr lang="lv-LV" dirty="0" err="1" smtClean="0"/>
              <a:t>only</a:t>
            </a:r>
            <a:r>
              <a:rPr lang="lv-LV" dirty="0" smtClean="0"/>
              <a:t> </a:t>
            </a:r>
            <a:r>
              <a:rPr lang="lv-LV" dirty="0" err="1" smtClean="0"/>
              <a:t>by</a:t>
            </a:r>
            <a:r>
              <a:rPr lang="lv-LV" dirty="0" smtClean="0"/>
              <a:t> </a:t>
            </a:r>
            <a:r>
              <a:rPr lang="lv-LV" dirty="0" err="1" smtClean="0"/>
              <a:t>him</a:t>
            </a:r>
            <a:r>
              <a:rPr lang="lv-LV" dirty="0" smtClean="0"/>
              <a:t>, </a:t>
            </a:r>
            <a:r>
              <a:rPr lang="lv-LV" dirty="0" err="1" smtClean="0"/>
              <a:t>but</a:t>
            </a:r>
            <a:r>
              <a:rPr lang="lv-LV" dirty="0" smtClean="0"/>
              <a:t> </a:t>
            </a:r>
            <a:r>
              <a:rPr lang="lv-LV" dirty="0" err="1" smtClean="0"/>
              <a:t>by</a:t>
            </a:r>
            <a:r>
              <a:rPr lang="lv-LV" dirty="0" smtClean="0"/>
              <a:t> </a:t>
            </a:r>
            <a:r>
              <a:rPr lang="lv-LV" dirty="0" err="1" smtClean="0"/>
              <a:t>the</a:t>
            </a:r>
            <a:r>
              <a:rPr lang="lv-LV" dirty="0" smtClean="0"/>
              <a:t> </a:t>
            </a:r>
            <a:r>
              <a:rPr lang="lv-LV" dirty="0" err="1" smtClean="0"/>
              <a:t>early</a:t>
            </a:r>
            <a:r>
              <a:rPr lang="lv-LV" dirty="0" smtClean="0"/>
              <a:t> Hansa </a:t>
            </a:r>
            <a:r>
              <a:rPr lang="lv-LV" dirty="0" err="1" smtClean="0"/>
              <a:t>League</a:t>
            </a:r>
            <a:r>
              <a:rPr lang="lv-LV" dirty="0" smtClean="0"/>
              <a:t> </a:t>
            </a:r>
            <a:r>
              <a:rPr lang="lv-LV" dirty="0" err="1" smtClean="0"/>
              <a:t>traders</a:t>
            </a:r>
            <a:r>
              <a:rPr lang="lv-LV" dirty="0" smtClean="0"/>
              <a:t> </a:t>
            </a:r>
            <a:r>
              <a:rPr lang="lv-LV" dirty="0" err="1" smtClean="0"/>
              <a:t>and</a:t>
            </a:r>
            <a:r>
              <a:rPr lang="lv-LV" dirty="0" smtClean="0"/>
              <a:t> </a:t>
            </a:r>
            <a:r>
              <a:rPr lang="lv-LV" dirty="0" err="1" smtClean="0"/>
              <a:t>their</a:t>
            </a:r>
            <a:r>
              <a:rPr lang="lv-LV" dirty="0" smtClean="0"/>
              <a:t> </a:t>
            </a:r>
            <a:r>
              <a:rPr lang="lv-LV" dirty="0" err="1" smtClean="0"/>
              <a:t>tarding</a:t>
            </a:r>
            <a:r>
              <a:rPr lang="lv-LV" dirty="0" smtClean="0"/>
              <a:t> </a:t>
            </a:r>
            <a:r>
              <a:rPr lang="lv-LV" dirty="0" err="1" smtClean="0"/>
              <a:t>interests</a:t>
            </a:r>
            <a:r>
              <a:rPr lang="lv-LV" dirty="0" smtClean="0"/>
              <a:t>. </a:t>
            </a:r>
            <a:r>
              <a:rPr lang="lv-LV" dirty="0" err="1" smtClean="0"/>
              <a:t>Also</a:t>
            </a:r>
            <a:r>
              <a:rPr lang="lv-LV" dirty="0" smtClean="0"/>
              <a:t> </a:t>
            </a:r>
            <a:r>
              <a:rPr lang="lv-LV" dirty="0" err="1" smtClean="0"/>
              <a:t>the</a:t>
            </a:r>
            <a:r>
              <a:rPr lang="lv-LV" dirty="0" smtClean="0"/>
              <a:t> </a:t>
            </a:r>
            <a:r>
              <a:rPr lang="lv-LV" dirty="0" err="1" smtClean="0"/>
              <a:t>expansion</a:t>
            </a:r>
            <a:r>
              <a:rPr lang="lv-LV" dirty="0" smtClean="0"/>
              <a:t> </a:t>
            </a:r>
            <a:r>
              <a:rPr lang="lv-LV" dirty="0" err="1" smtClean="0"/>
              <a:t>in</a:t>
            </a:r>
            <a:r>
              <a:rPr lang="lv-LV" dirty="0" smtClean="0"/>
              <a:t> </a:t>
            </a:r>
            <a:r>
              <a:rPr lang="lv-LV" dirty="0" err="1" smtClean="0"/>
              <a:t>the</a:t>
            </a:r>
            <a:r>
              <a:rPr lang="lv-LV" dirty="0" smtClean="0"/>
              <a:t> </a:t>
            </a:r>
            <a:r>
              <a:rPr lang="lv-LV" dirty="0" err="1" smtClean="0"/>
              <a:t>lower</a:t>
            </a:r>
            <a:r>
              <a:rPr lang="lv-LV" dirty="0" smtClean="0"/>
              <a:t> </a:t>
            </a:r>
            <a:r>
              <a:rPr lang="lv-LV" dirty="0" err="1" smtClean="0"/>
              <a:t>reaches</a:t>
            </a:r>
            <a:r>
              <a:rPr lang="lv-LV" dirty="0" smtClean="0"/>
              <a:t> </a:t>
            </a:r>
            <a:r>
              <a:rPr lang="lv-LV" dirty="0" err="1" smtClean="0"/>
              <a:t>of</a:t>
            </a:r>
            <a:r>
              <a:rPr lang="lv-LV" dirty="0" smtClean="0"/>
              <a:t> </a:t>
            </a:r>
            <a:r>
              <a:rPr lang="lv-LV" dirty="0" err="1" smtClean="0"/>
              <a:t>the</a:t>
            </a:r>
            <a:r>
              <a:rPr lang="lv-LV" dirty="0" smtClean="0"/>
              <a:t> </a:t>
            </a:r>
            <a:r>
              <a:rPr lang="lv-LV" dirty="0" err="1" smtClean="0"/>
              <a:t>river</a:t>
            </a:r>
            <a:r>
              <a:rPr lang="lv-LV" dirty="0" smtClean="0"/>
              <a:t> Daugava </a:t>
            </a:r>
            <a:r>
              <a:rPr lang="lv-LV" dirty="0" err="1" smtClean="0"/>
              <a:t>at</a:t>
            </a:r>
            <a:r>
              <a:rPr lang="lv-LV" dirty="0" smtClean="0"/>
              <a:t> </a:t>
            </a:r>
            <a:r>
              <a:rPr lang="lv-LV" dirty="0" err="1" smtClean="0"/>
              <a:t>the</a:t>
            </a:r>
            <a:r>
              <a:rPr lang="lv-LV" dirty="0" smtClean="0"/>
              <a:t> </a:t>
            </a:r>
            <a:r>
              <a:rPr lang="lv-LV" dirty="0" err="1" smtClean="0"/>
              <a:t>end</a:t>
            </a:r>
            <a:r>
              <a:rPr lang="lv-LV" dirty="0" smtClean="0"/>
              <a:t> </a:t>
            </a:r>
            <a:r>
              <a:rPr lang="lv-LV" dirty="0" err="1" smtClean="0"/>
              <a:t>of</a:t>
            </a:r>
            <a:r>
              <a:rPr lang="lv-LV" dirty="0" smtClean="0"/>
              <a:t> </a:t>
            </a:r>
            <a:r>
              <a:rPr lang="lv-LV" dirty="0" err="1" smtClean="0"/>
              <a:t>the</a:t>
            </a:r>
            <a:r>
              <a:rPr lang="lv-LV" dirty="0" smtClean="0"/>
              <a:t> 12th </a:t>
            </a:r>
            <a:r>
              <a:rPr lang="lv-LV" dirty="0" err="1" smtClean="0"/>
              <a:t>century</a:t>
            </a:r>
            <a:r>
              <a:rPr lang="lv-LV" dirty="0" smtClean="0"/>
              <a:t> </a:t>
            </a:r>
            <a:r>
              <a:rPr lang="lv-LV" dirty="0" err="1" smtClean="0"/>
              <a:t>was</a:t>
            </a:r>
            <a:r>
              <a:rPr lang="lv-LV" dirty="0" smtClean="0"/>
              <a:t> </a:t>
            </a:r>
            <a:r>
              <a:rPr lang="lv-LV" dirty="0" err="1" smtClean="0"/>
              <a:t>proposed</a:t>
            </a:r>
            <a:r>
              <a:rPr lang="lv-LV" dirty="0" smtClean="0"/>
              <a:t> </a:t>
            </a:r>
            <a:r>
              <a:rPr lang="lv-LV" dirty="0" err="1" smtClean="0"/>
              <a:t>and</a:t>
            </a:r>
            <a:r>
              <a:rPr lang="lv-LV" dirty="0" smtClean="0"/>
              <a:t> </a:t>
            </a:r>
            <a:r>
              <a:rPr lang="lv-LV" dirty="0" err="1" smtClean="0"/>
              <a:t>promoted</a:t>
            </a:r>
            <a:r>
              <a:rPr lang="lv-LV" dirty="0" smtClean="0"/>
              <a:t> </a:t>
            </a:r>
            <a:r>
              <a:rPr lang="lv-LV" dirty="0" err="1" smtClean="0"/>
              <a:t>by</a:t>
            </a:r>
            <a:r>
              <a:rPr lang="lv-LV" dirty="0" smtClean="0"/>
              <a:t> </a:t>
            </a:r>
            <a:r>
              <a:rPr lang="lv-LV" dirty="0" err="1" smtClean="0"/>
              <a:t>the</a:t>
            </a:r>
            <a:r>
              <a:rPr lang="lv-LV" dirty="0" smtClean="0"/>
              <a:t> </a:t>
            </a:r>
            <a:r>
              <a:rPr lang="lv-LV" dirty="0" err="1" smtClean="0"/>
              <a:t>trading</a:t>
            </a:r>
            <a:r>
              <a:rPr lang="lv-LV" dirty="0" smtClean="0"/>
              <a:t> </a:t>
            </a:r>
            <a:r>
              <a:rPr lang="lv-LV" dirty="0" err="1" smtClean="0"/>
              <a:t>interests</a:t>
            </a:r>
            <a:r>
              <a:rPr lang="lv-LV" dirty="0" smtClean="0"/>
              <a:t> </a:t>
            </a:r>
            <a:r>
              <a:rPr lang="lv-LV" dirty="0" err="1" smtClean="0"/>
              <a:t>of</a:t>
            </a:r>
            <a:r>
              <a:rPr lang="lv-LV" dirty="0" smtClean="0"/>
              <a:t> </a:t>
            </a:r>
            <a:r>
              <a:rPr lang="lv-LV" dirty="0" err="1" smtClean="0"/>
              <a:t>early</a:t>
            </a:r>
            <a:r>
              <a:rPr lang="lv-LV" dirty="0" smtClean="0"/>
              <a:t> Hansa </a:t>
            </a:r>
            <a:r>
              <a:rPr lang="lv-LV" dirty="0" err="1" smtClean="0"/>
              <a:t>League</a:t>
            </a:r>
            <a:r>
              <a:rPr lang="lv-LV" dirty="0" smtClean="0"/>
              <a:t>.</a:t>
            </a:r>
          </a:p>
          <a:p>
            <a:endParaRPr lang="lv-LV" dirty="0"/>
          </a:p>
        </p:txBody>
      </p:sp>
      <p:sp>
        <p:nvSpPr>
          <p:cNvPr id="6" name="Rectangle 5"/>
          <p:cNvSpPr/>
          <p:nvPr/>
        </p:nvSpPr>
        <p:spPr>
          <a:xfrm>
            <a:off x="500034" y="5367764"/>
            <a:ext cx="2840066" cy="830997"/>
          </a:xfrm>
          <a:prstGeom prst="rect">
            <a:avLst/>
          </a:prstGeom>
        </p:spPr>
        <p:txBody>
          <a:bodyPr wrap="square">
            <a:spAutoFit/>
          </a:bodyPr>
          <a:lstStyle/>
          <a:p>
            <a:r>
              <a:rPr lang="lv-LV" sz="1600" dirty="0" smtClean="0">
                <a:solidFill>
                  <a:prstClr val="black"/>
                </a:solidFill>
                <a:ea typeface="+mj-ea"/>
                <a:cs typeface="+mj-cs"/>
              </a:rPr>
              <a:t>Rīga; Latvijas Vēstures institūta apgāds, 2000.g</a:t>
            </a:r>
            <a:br>
              <a:rPr lang="lv-LV" sz="1600" dirty="0" smtClean="0">
                <a:solidFill>
                  <a:prstClr val="black"/>
                </a:solidFill>
                <a:ea typeface="+mj-ea"/>
                <a:cs typeface="+mj-cs"/>
              </a:rPr>
            </a:br>
            <a:r>
              <a:rPr lang="lv-LV" sz="1600" dirty="0" smtClean="0">
                <a:solidFill>
                  <a:prstClr val="black"/>
                </a:solidFill>
                <a:ea typeface="+mj-ea"/>
                <a:cs typeface="+mj-cs"/>
              </a:rPr>
              <a:t>ISBN 9984-601-50-1</a:t>
            </a:r>
            <a:endParaRPr lang="lv-LV"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lv-LV" sz="2400" dirty="0" err="1"/>
              <a:t>Caune</a:t>
            </a:r>
            <a:r>
              <a:rPr lang="lv-LV" sz="2400" dirty="0"/>
              <a:t> A., </a:t>
            </a:r>
            <a:r>
              <a:rPr lang="lv-LV" sz="2400" dirty="0" err="1"/>
              <a:t>Ose</a:t>
            </a:r>
            <a:r>
              <a:rPr lang="lv-LV" sz="2400" dirty="0"/>
              <a:t> I., Celmiņš A</a:t>
            </a:r>
            <a:br>
              <a:rPr lang="lv-LV" sz="2400" dirty="0"/>
            </a:br>
            <a:r>
              <a:rPr lang="lv-LV" sz="2400" b="1" dirty="0"/>
              <a:t>„Senā Rīga: Pētījumi pilsētas arheoloģijā un vēsturē: 2.”</a:t>
            </a:r>
            <a:r>
              <a:rPr lang="lv-LV" sz="1600" dirty="0"/>
              <a:t/>
            </a:r>
            <a:br>
              <a:rPr lang="lv-LV" sz="1600" dirty="0"/>
            </a:br>
            <a:endParaRPr lang="lv-LV" sz="1600" dirty="0"/>
          </a:p>
        </p:txBody>
      </p:sp>
      <p:pic>
        <p:nvPicPr>
          <p:cNvPr id="5" name="Content Placeholder 4"/>
          <p:cNvPicPr>
            <a:picLocks noGrp="1"/>
          </p:cNvPicPr>
          <p:nvPr>
            <p:ph sz="half" idx="1"/>
          </p:nvPr>
        </p:nvPicPr>
        <p:blipFill>
          <a:blip r:embed="rId2" cstate="print"/>
          <a:srcRect/>
          <a:stretch>
            <a:fillRect/>
          </a:stretch>
        </p:blipFill>
        <p:spPr bwMode="auto">
          <a:xfrm>
            <a:off x="428596" y="2071678"/>
            <a:ext cx="1866900" cy="2771775"/>
          </a:xfrm>
          <a:prstGeom prst="rect">
            <a:avLst/>
          </a:prstGeom>
          <a:noFill/>
          <a:ln w="9525">
            <a:noFill/>
            <a:miter lim="800000"/>
            <a:headEnd/>
            <a:tailEnd/>
          </a:ln>
        </p:spPr>
      </p:pic>
      <p:sp>
        <p:nvSpPr>
          <p:cNvPr id="4" name="Content Placeholder 3"/>
          <p:cNvSpPr>
            <a:spLocks noGrp="1"/>
          </p:cNvSpPr>
          <p:nvPr>
            <p:ph sz="half" idx="2"/>
          </p:nvPr>
        </p:nvSpPr>
        <p:spPr>
          <a:xfrm>
            <a:off x="2428860" y="1214422"/>
            <a:ext cx="6257940" cy="4911741"/>
          </a:xfrm>
        </p:spPr>
        <p:txBody>
          <a:bodyPr>
            <a:noAutofit/>
          </a:bodyPr>
          <a:lstStyle/>
          <a:p>
            <a:r>
              <a:rPr lang="lv-LV" sz="1800" dirty="0" err="1" smtClean="0"/>
              <a:t>Bishop</a:t>
            </a:r>
            <a:r>
              <a:rPr lang="lv-LV" sz="1800" dirty="0" smtClean="0"/>
              <a:t> Albert </a:t>
            </a:r>
            <a:r>
              <a:rPr lang="lv-LV" sz="1800" dirty="0" err="1" smtClean="0"/>
              <a:t>moves</a:t>
            </a:r>
            <a:r>
              <a:rPr lang="lv-LV" sz="1800" dirty="0" smtClean="0"/>
              <a:t> </a:t>
            </a:r>
            <a:r>
              <a:rPr lang="lv-LV" sz="1800" dirty="0" err="1" smtClean="0"/>
              <a:t>his</a:t>
            </a:r>
            <a:r>
              <a:rPr lang="lv-LV" sz="1800" dirty="0" smtClean="0"/>
              <a:t> </a:t>
            </a:r>
            <a:r>
              <a:rPr lang="lv-LV" sz="1800" dirty="0" err="1" smtClean="0"/>
              <a:t>seat</a:t>
            </a:r>
            <a:r>
              <a:rPr lang="lv-LV" sz="1800" dirty="0" smtClean="0"/>
              <a:t> </a:t>
            </a:r>
            <a:r>
              <a:rPr lang="lv-LV" sz="1800" dirty="0" err="1" smtClean="0"/>
              <a:t>from</a:t>
            </a:r>
            <a:r>
              <a:rPr lang="lv-LV" sz="1800" dirty="0" smtClean="0"/>
              <a:t> Ikšķile to </a:t>
            </a:r>
            <a:r>
              <a:rPr lang="lv-LV" sz="1800" dirty="0" err="1" smtClean="0"/>
              <a:t>Riga</a:t>
            </a:r>
            <a:r>
              <a:rPr lang="lv-LV" sz="1800" dirty="0" smtClean="0"/>
              <a:t> </a:t>
            </a:r>
            <a:r>
              <a:rPr lang="lv-LV" sz="1800" dirty="0" err="1" smtClean="0"/>
              <a:t>in</a:t>
            </a:r>
            <a:r>
              <a:rPr lang="lv-LV" sz="1800" dirty="0" smtClean="0"/>
              <a:t> 1201, </a:t>
            </a:r>
            <a:r>
              <a:rPr lang="lv-LV" sz="1800" dirty="0" err="1" smtClean="0"/>
              <a:t>and</a:t>
            </a:r>
            <a:r>
              <a:rPr lang="lv-LV" sz="1800" dirty="0" smtClean="0"/>
              <a:t>  </a:t>
            </a:r>
            <a:r>
              <a:rPr lang="lv-LV" sz="1800" dirty="0" err="1" smtClean="0"/>
              <a:t>that</a:t>
            </a:r>
            <a:r>
              <a:rPr lang="lv-LV" sz="1800" dirty="0" smtClean="0"/>
              <a:t> </a:t>
            </a:r>
            <a:r>
              <a:rPr lang="lv-LV" sz="1800" dirty="0" err="1" smtClean="0"/>
              <a:t>is</a:t>
            </a:r>
            <a:r>
              <a:rPr lang="lv-LV" sz="1800" dirty="0" smtClean="0"/>
              <a:t> </a:t>
            </a:r>
            <a:r>
              <a:rPr lang="lv-LV" sz="1800" dirty="0" err="1" smtClean="0"/>
              <a:t>the</a:t>
            </a:r>
            <a:r>
              <a:rPr lang="lv-LV" sz="1800" dirty="0" smtClean="0"/>
              <a:t> </a:t>
            </a:r>
            <a:r>
              <a:rPr lang="lv-LV" sz="1800" dirty="0" err="1" smtClean="0"/>
              <a:t>foundation</a:t>
            </a:r>
            <a:r>
              <a:rPr lang="lv-LV" sz="1800" dirty="0" smtClean="0"/>
              <a:t> </a:t>
            </a:r>
            <a:r>
              <a:rPr lang="lv-LV" sz="1800" dirty="0" err="1" smtClean="0"/>
              <a:t>of</a:t>
            </a:r>
            <a:r>
              <a:rPr lang="lv-LV" sz="1800" dirty="0" smtClean="0"/>
              <a:t> </a:t>
            </a:r>
            <a:r>
              <a:rPr lang="lv-LV" sz="1800" dirty="0" err="1" smtClean="0"/>
              <a:t>Riga</a:t>
            </a:r>
            <a:r>
              <a:rPr lang="lv-LV" sz="1800" dirty="0" smtClean="0"/>
              <a:t> </a:t>
            </a:r>
            <a:r>
              <a:rPr lang="lv-LV" sz="1800" dirty="0" err="1" smtClean="0"/>
              <a:t>not</a:t>
            </a:r>
            <a:r>
              <a:rPr lang="lv-LV" sz="1800" dirty="0" smtClean="0"/>
              <a:t> </a:t>
            </a:r>
            <a:r>
              <a:rPr lang="lv-LV" sz="1800" dirty="0" err="1" smtClean="0"/>
              <a:t>only</a:t>
            </a:r>
            <a:r>
              <a:rPr lang="lv-LV" sz="1800" dirty="0" smtClean="0"/>
              <a:t> </a:t>
            </a:r>
            <a:r>
              <a:rPr lang="lv-LV" sz="1800" dirty="0" err="1" smtClean="0"/>
              <a:t>as</a:t>
            </a:r>
            <a:r>
              <a:rPr lang="lv-LV" sz="1800" dirty="0" smtClean="0"/>
              <a:t> a </a:t>
            </a:r>
            <a:r>
              <a:rPr lang="lv-LV" sz="1800" dirty="0" err="1" smtClean="0"/>
              <a:t>German</a:t>
            </a:r>
            <a:r>
              <a:rPr lang="lv-LV" sz="1800" dirty="0" smtClean="0"/>
              <a:t> </a:t>
            </a:r>
            <a:r>
              <a:rPr lang="lv-LV" sz="1800" dirty="0" err="1" smtClean="0"/>
              <a:t>but</a:t>
            </a:r>
            <a:r>
              <a:rPr lang="lv-LV" sz="1800" dirty="0" smtClean="0"/>
              <a:t> </a:t>
            </a:r>
            <a:r>
              <a:rPr lang="lv-LV" sz="1800" dirty="0" err="1" smtClean="0"/>
              <a:t>also</a:t>
            </a:r>
            <a:r>
              <a:rPr lang="lv-LV" sz="1800" dirty="0" smtClean="0"/>
              <a:t> </a:t>
            </a:r>
            <a:r>
              <a:rPr lang="lv-LV" sz="1800" dirty="0" err="1" smtClean="0"/>
              <a:t>as</a:t>
            </a:r>
            <a:r>
              <a:rPr lang="lv-LV" sz="1800" dirty="0" smtClean="0"/>
              <a:t> a </a:t>
            </a:r>
            <a:r>
              <a:rPr lang="lv-LV" sz="1800" dirty="0" err="1" smtClean="0"/>
              <a:t>Middle</a:t>
            </a:r>
            <a:r>
              <a:rPr lang="lv-LV" sz="1800" dirty="0" smtClean="0"/>
              <a:t> </a:t>
            </a:r>
            <a:r>
              <a:rPr lang="lv-LV" sz="1800" dirty="0" err="1" smtClean="0"/>
              <a:t>Age</a:t>
            </a:r>
            <a:r>
              <a:rPr lang="lv-LV" sz="1800" dirty="0" smtClean="0"/>
              <a:t> </a:t>
            </a:r>
            <a:r>
              <a:rPr lang="lv-LV" sz="1800" dirty="0" err="1" smtClean="0"/>
              <a:t>city</a:t>
            </a:r>
            <a:r>
              <a:rPr lang="lv-LV" sz="1800" dirty="0" smtClean="0"/>
              <a:t> </a:t>
            </a:r>
            <a:r>
              <a:rPr lang="lv-LV" sz="1800" dirty="0" err="1" smtClean="0"/>
              <a:t>that</a:t>
            </a:r>
            <a:r>
              <a:rPr lang="lv-LV" sz="1800" dirty="0" smtClean="0"/>
              <a:t> </a:t>
            </a:r>
            <a:r>
              <a:rPr lang="lv-LV" sz="1800" dirty="0" err="1" smtClean="0"/>
              <a:t>meets</a:t>
            </a:r>
            <a:r>
              <a:rPr lang="lv-LV" sz="1800" dirty="0" smtClean="0"/>
              <a:t> </a:t>
            </a:r>
            <a:r>
              <a:rPr lang="lv-LV" sz="1800" dirty="0" err="1" smtClean="0"/>
              <a:t>the</a:t>
            </a:r>
            <a:r>
              <a:rPr lang="lv-LV" sz="1800" dirty="0" smtClean="0"/>
              <a:t> </a:t>
            </a:r>
            <a:r>
              <a:rPr lang="lv-LV" sz="1800" dirty="0" err="1" smtClean="0"/>
              <a:t>requirements</a:t>
            </a:r>
            <a:r>
              <a:rPr lang="lv-LV" sz="1800" dirty="0" smtClean="0"/>
              <a:t> </a:t>
            </a:r>
            <a:r>
              <a:rPr lang="lv-LV" sz="1800" dirty="0" err="1" smtClean="0"/>
              <a:t>of</a:t>
            </a:r>
            <a:r>
              <a:rPr lang="lv-LV" sz="1800" dirty="0" smtClean="0"/>
              <a:t> </a:t>
            </a:r>
            <a:r>
              <a:rPr lang="lv-LV" sz="1800" dirty="0" err="1" smtClean="0"/>
              <a:t>Europe</a:t>
            </a:r>
            <a:r>
              <a:rPr lang="lv-LV" sz="1800" dirty="0" smtClean="0"/>
              <a:t>. </a:t>
            </a:r>
            <a:r>
              <a:rPr lang="lv-LV" sz="1800" dirty="0" err="1" smtClean="0"/>
              <a:t>From</a:t>
            </a:r>
            <a:r>
              <a:rPr lang="lv-LV" sz="1800" dirty="0" smtClean="0"/>
              <a:t> </a:t>
            </a:r>
            <a:r>
              <a:rPr lang="lv-LV" sz="1800" dirty="0" err="1" smtClean="0"/>
              <a:t>that</a:t>
            </a:r>
            <a:r>
              <a:rPr lang="lv-LV" sz="1800" dirty="0" smtClean="0"/>
              <a:t> </a:t>
            </a:r>
            <a:r>
              <a:rPr lang="lv-LV" sz="1800" dirty="0" err="1" smtClean="0"/>
              <a:t>moment</a:t>
            </a:r>
            <a:r>
              <a:rPr lang="lv-LV" sz="1800" dirty="0" smtClean="0"/>
              <a:t>, </a:t>
            </a:r>
            <a:r>
              <a:rPr lang="lv-LV" sz="1800" dirty="0" err="1" smtClean="0"/>
              <a:t>the</a:t>
            </a:r>
            <a:r>
              <a:rPr lang="lv-LV" sz="1800" dirty="0" smtClean="0"/>
              <a:t> </a:t>
            </a:r>
            <a:r>
              <a:rPr lang="lv-LV" sz="1800" dirty="0" err="1" smtClean="0"/>
              <a:t>building</a:t>
            </a:r>
            <a:r>
              <a:rPr lang="lv-LV" sz="1800" dirty="0" smtClean="0"/>
              <a:t> </a:t>
            </a:r>
            <a:r>
              <a:rPr lang="lv-LV" sz="1800" dirty="0" err="1" smtClean="0"/>
              <a:t>and</a:t>
            </a:r>
            <a:r>
              <a:rPr lang="lv-LV" sz="1800" dirty="0" smtClean="0"/>
              <a:t> </a:t>
            </a:r>
            <a:r>
              <a:rPr lang="lv-LV" sz="1800" dirty="0" err="1" smtClean="0"/>
              <a:t>the</a:t>
            </a:r>
            <a:r>
              <a:rPr lang="lv-LV" sz="1800" dirty="0" smtClean="0"/>
              <a:t> </a:t>
            </a:r>
            <a:r>
              <a:rPr lang="lv-LV" sz="1800" dirty="0" err="1" smtClean="0"/>
              <a:t>development</a:t>
            </a:r>
            <a:r>
              <a:rPr lang="lv-LV" sz="1800" dirty="0" smtClean="0"/>
              <a:t> </a:t>
            </a:r>
            <a:r>
              <a:rPr lang="lv-LV" sz="1800" dirty="0" err="1" smtClean="0"/>
              <a:t>of</a:t>
            </a:r>
            <a:r>
              <a:rPr lang="lv-LV" sz="1800" dirty="0" smtClean="0"/>
              <a:t> </a:t>
            </a:r>
            <a:r>
              <a:rPr lang="lv-LV" sz="1800" dirty="0" err="1" smtClean="0"/>
              <a:t>the</a:t>
            </a:r>
            <a:r>
              <a:rPr lang="lv-LV" sz="1800" dirty="0" smtClean="0"/>
              <a:t> </a:t>
            </a:r>
            <a:r>
              <a:rPr lang="lv-LV" sz="1800" dirty="0" err="1" smtClean="0"/>
              <a:t>city</a:t>
            </a:r>
            <a:r>
              <a:rPr lang="lv-LV" sz="1800" dirty="0" smtClean="0"/>
              <a:t> </a:t>
            </a:r>
            <a:r>
              <a:rPr lang="lv-LV" sz="1800" dirty="0" err="1" smtClean="0"/>
              <a:t>was</a:t>
            </a:r>
            <a:r>
              <a:rPr lang="lv-LV" sz="1800" dirty="0" smtClean="0"/>
              <a:t> </a:t>
            </a:r>
            <a:r>
              <a:rPr lang="lv-LV" sz="1800" dirty="0" err="1" smtClean="0"/>
              <a:t>set</a:t>
            </a:r>
            <a:r>
              <a:rPr lang="lv-LV" sz="1800" dirty="0" smtClean="0"/>
              <a:t> </a:t>
            </a:r>
            <a:r>
              <a:rPr lang="lv-LV" sz="1800" dirty="0" err="1" smtClean="0"/>
              <a:t>almost</a:t>
            </a:r>
            <a:r>
              <a:rPr lang="lv-LV" sz="1800" dirty="0" smtClean="0"/>
              <a:t> </a:t>
            </a:r>
            <a:r>
              <a:rPr lang="lv-LV" sz="1800" dirty="0" err="1" smtClean="0"/>
              <a:t>for</a:t>
            </a:r>
            <a:r>
              <a:rPr lang="lv-LV" sz="1800" dirty="0" smtClean="0"/>
              <a:t> 30 </a:t>
            </a:r>
            <a:r>
              <a:rPr lang="lv-LV" sz="1800" dirty="0" err="1" smtClean="0"/>
              <a:t>years</a:t>
            </a:r>
            <a:r>
              <a:rPr lang="lv-LV" sz="1800" dirty="0" smtClean="0"/>
              <a:t> </a:t>
            </a:r>
            <a:r>
              <a:rPr lang="lv-LV" sz="1800" dirty="0" err="1" smtClean="0"/>
              <a:t>according</a:t>
            </a:r>
            <a:r>
              <a:rPr lang="lv-LV" sz="1800" dirty="0" smtClean="0"/>
              <a:t> to </a:t>
            </a:r>
            <a:r>
              <a:rPr lang="lv-LV" sz="1800" dirty="0" err="1" smtClean="0"/>
              <a:t>the</a:t>
            </a:r>
            <a:r>
              <a:rPr lang="lv-LV" sz="1800" dirty="0" smtClean="0"/>
              <a:t> </a:t>
            </a:r>
            <a:r>
              <a:rPr lang="lv-LV" sz="1800" dirty="0" err="1" smtClean="0"/>
              <a:t>mind</a:t>
            </a:r>
            <a:r>
              <a:rPr lang="lv-LV" sz="1800" dirty="0" smtClean="0"/>
              <a:t>, </a:t>
            </a:r>
            <a:r>
              <a:rPr lang="lv-LV" sz="1800" dirty="0" err="1" smtClean="0"/>
              <a:t>willl</a:t>
            </a:r>
            <a:r>
              <a:rPr lang="lv-LV" sz="1800" dirty="0" smtClean="0"/>
              <a:t> </a:t>
            </a:r>
            <a:r>
              <a:rPr lang="lv-LV" sz="1800" dirty="0" err="1" smtClean="0"/>
              <a:t>and</a:t>
            </a:r>
            <a:r>
              <a:rPr lang="lv-LV" sz="1800" dirty="0" smtClean="0"/>
              <a:t> </a:t>
            </a:r>
            <a:r>
              <a:rPr lang="lv-LV" sz="1800" dirty="0" err="1" smtClean="0"/>
              <a:t>strategy</a:t>
            </a:r>
            <a:r>
              <a:rPr lang="lv-LV" sz="1800" dirty="0" smtClean="0"/>
              <a:t> </a:t>
            </a:r>
            <a:r>
              <a:rPr lang="lv-LV" sz="1800" dirty="0" err="1" smtClean="0"/>
              <a:t>of</a:t>
            </a:r>
            <a:r>
              <a:rPr lang="lv-LV" sz="1800" dirty="0" smtClean="0"/>
              <a:t> </a:t>
            </a:r>
            <a:r>
              <a:rPr lang="lv-LV" sz="1800" dirty="0" err="1" smtClean="0"/>
              <a:t>one</a:t>
            </a:r>
            <a:r>
              <a:rPr lang="lv-LV" sz="1800" dirty="0" smtClean="0"/>
              <a:t> </a:t>
            </a:r>
            <a:r>
              <a:rPr lang="lv-LV" sz="1800" dirty="0" err="1" smtClean="0"/>
              <a:t>person</a:t>
            </a:r>
            <a:r>
              <a:rPr lang="lv-LV" sz="1800" dirty="0" smtClean="0"/>
              <a:t>.</a:t>
            </a:r>
          </a:p>
          <a:p>
            <a:r>
              <a:rPr lang="lv-LV" sz="1800" dirty="0" err="1" smtClean="0"/>
              <a:t>What</a:t>
            </a:r>
            <a:r>
              <a:rPr lang="lv-LV" sz="1800" dirty="0" smtClean="0"/>
              <a:t> </a:t>
            </a:r>
            <a:r>
              <a:rPr lang="lv-LV" sz="1800" dirty="0" err="1" smtClean="0"/>
              <a:t>has</a:t>
            </a:r>
            <a:r>
              <a:rPr lang="lv-LV" sz="1800" dirty="0" smtClean="0"/>
              <a:t> </a:t>
            </a:r>
            <a:r>
              <a:rPr lang="lv-LV" sz="1800" dirty="0" err="1" smtClean="0"/>
              <a:t>the</a:t>
            </a:r>
            <a:r>
              <a:rPr lang="lv-LV" sz="1800" dirty="0" smtClean="0"/>
              <a:t> </a:t>
            </a:r>
            <a:r>
              <a:rPr lang="lv-LV" sz="1800" dirty="0" err="1" smtClean="0"/>
              <a:t>bishop</a:t>
            </a:r>
            <a:r>
              <a:rPr lang="lv-LV" sz="1800" dirty="0" smtClean="0"/>
              <a:t> Albert </a:t>
            </a:r>
            <a:r>
              <a:rPr lang="lv-LV" sz="1800" dirty="0" err="1" smtClean="0"/>
              <a:t>given</a:t>
            </a:r>
            <a:r>
              <a:rPr lang="lv-LV" sz="1800" dirty="0" smtClean="0"/>
              <a:t> to </a:t>
            </a:r>
            <a:r>
              <a:rPr lang="lv-LV" sz="1800" dirty="0" err="1" smtClean="0"/>
              <a:t>Riga</a:t>
            </a:r>
            <a:r>
              <a:rPr lang="lv-LV" sz="1800" dirty="0" smtClean="0"/>
              <a:t>? </a:t>
            </a:r>
            <a:r>
              <a:rPr lang="lv-LV" sz="1800" dirty="0" err="1" smtClean="0"/>
              <a:t>He</a:t>
            </a:r>
            <a:r>
              <a:rPr lang="lv-LV" sz="1800" dirty="0" smtClean="0"/>
              <a:t> </a:t>
            </a:r>
            <a:r>
              <a:rPr lang="lv-LV" sz="1800" dirty="0" err="1" smtClean="0"/>
              <a:t>has</a:t>
            </a:r>
            <a:r>
              <a:rPr lang="lv-LV" sz="1800" dirty="0" smtClean="0"/>
              <a:t> </a:t>
            </a:r>
            <a:r>
              <a:rPr lang="lv-LV" sz="1800" dirty="0" err="1" smtClean="0"/>
              <a:t>appointed</a:t>
            </a:r>
            <a:r>
              <a:rPr lang="lv-LV" sz="1800" dirty="0" smtClean="0"/>
              <a:t> </a:t>
            </a:r>
            <a:r>
              <a:rPr lang="lv-LV" sz="1800" dirty="0" err="1" smtClean="0"/>
              <a:t>Riga</a:t>
            </a:r>
            <a:r>
              <a:rPr lang="lv-LV" sz="1800" dirty="0" smtClean="0"/>
              <a:t> </a:t>
            </a:r>
            <a:r>
              <a:rPr lang="lv-LV" sz="1800" dirty="0" err="1" smtClean="0"/>
              <a:t>the</a:t>
            </a:r>
            <a:r>
              <a:rPr lang="lv-LV" sz="1800" dirty="0" smtClean="0"/>
              <a:t> </a:t>
            </a:r>
            <a:r>
              <a:rPr lang="lv-LV" sz="1800" dirty="0" err="1" smtClean="0"/>
              <a:t>town</a:t>
            </a:r>
            <a:r>
              <a:rPr lang="lv-LV" sz="1800" dirty="0" smtClean="0"/>
              <a:t> </a:t>
            </a:r>
            <a:r>
              <a:rPr lang="lv-LV" sz="1800" dirty="0" err="1" smtClean="0"/>
              <a:t>of</a:t>
            </a:r>
            <a:r>
              <a:rPr lang="lv-LV" sz="1800" dirty="0" smtClean="0"/>
              <a:t> </a:t>
            </a:r>
            <a:r>
              <a:rPr lang="lv-LV" sz="1800" dirty="0" err="1" smtClean="0"/>
              <a:t>bishop</a:t>
            </a:r>
            <a:r>
              <a:rPr lang="lv-LV" sz="1800" dirty="0" smtClean="0"/>
              <a:t> </a:t>
            </a:r>
            <a:r>
              <a:rPr lang="lv-LV" sz="1800" dirty="0" err="1" smtClean="0"/>
              <a:t>cathedral</a:t>
            </a:r>
            <a:r>
              <a:rPr lang="lv-LV" sz="1800" dirty="0" smtClean="0"/>
              <a:t> </a:t>
            </a:r>
            <a:r>
              <a:rPr lang="lv-LV" sz="1800" dirty="0" err="1" smtClean="0"/>
              <a:t>honors</a:t>
            </a:r>
            <a:r>
              <a:rPr lang="lv-LV" sz="1800" dirty="0" smtClean="0"/>
              <a:t>, </a:t>
            </a:r>
            <a:r>
              <a:rPr lang="lv-LV" sz="1800" dirty="0" err="1" smtClean="0"/>
              <a:t>he</a:t>
            </a:r>
            <a:r>
              <a:rPr lang="lv-LV" sz="1800" dirty="0" smtClean="0"/>
              <a:t> </a:t>
            </a:r>
            <a:r>
              <a:rPr lang="lv-LV" sz="1800" dirty="0" err="1" smtClean="0"/>
              <a:t>has</a:t>
            </a:r>
            <a:r>
              <a:rPr lang="lv-LV" sz="1800" dirty="0" smtClean="0"/>
              <a:t> </a:t>
            </a:r>
            <a:r>
              <a:rPr lang="lv-LV" sz="1800" dirty="0" err="1" smtClean="0"/>
              <a:t>turned</a:t>
            </a:r>
            <a:r>
              <a:rPr lang="lv-LV" sz="1800" dirty="0" smtClean="0"/>
              <a:t> </a:t>
            </a:r>
            <a:r>
              <a:rPr lang="lv-LV" sz="1800" dirty="0" err="1" smtClean="0"/>
              <a:t>Riga</a:t>
            </a:r>
            <a:r>
              <a:rPr lang="lv-LV" sz="1800" dirty="0" smtClean="0"/>
              <a:t> </a:t>
            </a:r>
            <a:r>
              <a:rPr lang="lv-LV" sz="1800" dirty="0" err="1" smtClean="0"/>
              <a:t>from</a:t>
            </a:r>
            <a:r>
              <a:rPr lang="lv-LV" sz="1800" dirty="0" smtClean="0"/>
              <a:t> a </a:t>
            </a:r>
            <a:r>
              <a:rPr lang="lv-LV" sz="1800" dirty="0" err="1" smtClean="0"/>
              <a:t>simple</a:t>
            </a:r>
            <a:r>
              <a:rPr lang="lv-LV" sz="1800" dirty="0" smtClean="0"/>
              <a:t> </a:t>
            </a:r>
            <a:r>
              <a:rPr lang="lv-LV" sz="1800" dirty="0" err="1" smtClean="0"/>
              <a:t>village</a:t>
            </a:r>
            <a:r>
              <a:rPr lang="lv-LV" sz="1800" dirty="0" smtClean="0"/>
              <a:t> </a:t>
            </a:r>
            <a:r>
              <a:rPr lang="lv-LV" sz="1800" dirty="0" err="1" smtClean="0"/>
              <a:t>into</a:t>
            </a:r>
            <a:r>
              <a:rPr lang="lv-LV" sz="1800" dirty="0" smtClean="0"/>
              <a:t> a </a:t>
            </a:r>
            <a:r>
              <a:rPr lang="lv-LV" sz="1800" dirty="0" err="1" smtClean="0"/>
              <a:t>modern</a:t>
            </a:r>
            <a:r>
              <a:rPr lang="lv-LV" sz="1800" dirty="0" smtClean="0"/>
              <a:t> </a:t>
            </a:r>
            <a:r>
              <a:rPr lang="lv-LV" sz="1800" dirty="0" err="1" smtClean="0"/>
              <a:t>Middle</a:t>
            </a:r>
            <a:r>
              <a:rPr lang="lv-LV" sz="1800" dirty="0" smtClean="0"/>
              <a:t> </a:t>
            </a:r>
            <a:r>
              <a:rPr lang="lv-LV" sz="1800" dirty="0" err="1" smtClean="0"/>
              <a:t>Age</a:t>
            </a:r>
            <a:r>
              <a:rPr lang="lv-LV" sz="1800" dirty="0" smtClean="0"/>
              <a:t> </a:t>
            </a:r>
            <a:r>
              <a:rPr lang="lv-LV" sz="1800" dirty="0" err="1" smtClean="0"/>
              <a:t>city</a:t>
            </a:r>
            <a:r>
              <a:rPr lang="lv-LV" sz="1800" dirty="0" smtClean="0"/>
              <a:t>. </a:t>
            </a:r>
            <a:r>
              <a:rPr lang="lv-LV" sz="1800" dirty="0" err="1" smtClean="0"/>
              <a:t>He</a:t>
            </a:r>
            <a:r>
              <a:rPr lang="lv-LV" sz="1800" dirty="0" smtClean="0"/>
              <a:t> </a:t>
            </a:r>
            <a:r>
              <a:rPr lang="lv-LV" sz="1800" dirty="0" err="1" smtClean="0"/>
              <a:t>has</a:t>
            </a:r>
            <a:r>
              <a:rPr lang="lv-LV" sz="1800" dirty="0" smtClean="0"/>
              <a:t> </a:t>
            </a:r>
            <a:r>
              <a:rPr lang="lv-LV" sz="1800" dirty="0" err="1" smtClean="0"/>
              <a:t>taken</a:t>
            </a:r>
            <a:r>
              <a:rPr lang="lv-LV" sz="1800" dirty="0" smtClean="0"/>
              <a:t> </a:t>
            </a:r>
            <a:r>
              <a:rPr lang="lv-LV" sz="1800" dirty="0" err="1" smtClean="0"/>
              <a:t>care</a:t>
            </a:r>
            <a:r>
              <a:rPr lang="lv-LV" sz="1800" dirty="0" smtClean="0"/>
              <a:t> </a:t>
            </a:r>
            <a:r>
              <a:rPr lang="lv-LV" sz="1800" dirty="0" err="1" smtClean="0"/>
              <a:t>of</a:t>
            </a:r>
            <a:r>
              <a:rPr lang="lv-LV" sz="1800" dirty="0" smtClean="0"/>
              <a:t> </a:t>
            </a:r>
            <a:r>
              <a:rPr lang="lv-LV" sz="1800" dirty="0" err="1" smtClean="0"/>
              <a:t>the</a:t>
            </a:r>
            <a:r>
              <a:rPr lang="lv-LV" sz="1800" dirty="0" smtClean="0"/>
              <a:t> </a:t>
            </a:r>
            <a:r>
              <a:rPr lang="lv-LV" sz="1800" dirty="0" err="1" smtClean="0"/>
              <a:t>growing</a:t>
            </a:r>
            <a:r>
              <a:rPr lang="lv-LV" sz="1800" dirty="0" smtClean="0"/>
              <a:t> </a:t>
            </a:r>
            <a:r>
              <a:rPr lang="lv-LV" sz="1800" dirty="0" err="1" smtClean="0"/>
              <a:t>number</a:t>
            </a:r>
            <a:r>
              <a:rPr lang="lv-LV" sz="1800" dirty="0" smtClean="0"/>
              <a:t> </a:t>
            </a:r>
            <a:r>
              <a:rPr lang="lv-LV" sz="1800" dirty="0" err="1" smtClean="0"/>
              <a:t>of</a:t>
            </a:r>
            <a:r>
              <a:rPr lang="lv-LV" sz="1800" dirty="0" smtClean="0"/>
              <a:t> </a:t>
            </a:r>
            <a:r>
              <a:rPr lang="lv-LV" sz="1800" dirty="0" err="1" smtClean="0"/>
              <a:t>its</a:t>
            </a:r>
            <a:r>
              <a:rPr lang="lv-LV" sz="1800" dirty="0" smtClean="0"/>
              <a:t> </a:t>
            </a:r>
            <a:r>
              <a:rPr lang="lv-LV" sz="1800" dirty="0" err="1" smtClean="0"/>
              <a:t>population</a:t>
            </a:r>
            <a:r>
              <a:rPr lang="lv-LV" sz="1800" dirty="0" smtClean="0"/>
              <a:t> </a:t>
            </a:r>
            <a:r>
              <a:rPr lang="lv-LV" sz="1800" dirty="0" err="1" smtClean="0"/>
              <a:t>and</a:t>
            </a:r>
            <a:r>
              <a:rPr lang="lv-LV" sz="1800" dirty="0" smtClean="0"/>
              <a:t> </a:t>
            </a:r>
            <a:r>
              <a:rPr lang="lv-LV" sz="1800" dirty="0" err="1" smtClean="0"/>
              <a:t>in</a:t>
            </a:r>
            <a:r>
              <a:rPr lang="lv-LV" sz="1800" dirty="0" smtClean="0"/>
              <a:t> a </a:t>
            </a:r>
            <a:r>
              <a:rPr lang="lv-LV" sz="1800" dirty="0" err="1" smtClean="0"/>
              <a:t>course</a:t>
            </a:r>
            <a:r>
              <a:rPr lang="lv-LV" sz="1800" dirty="0" smtClean="0"/>
              <a:t> </a:t>
            </a:r>
            <a:r>
              <a:rPr lang="lv-LV" sz="1800" dirty="0" err="1" smtClean="0"/>
              <a:t>of</a:t>
            </a:r>
            <a:r>
              <a:rPr lang="lv-LV" sz="1800" dirty="0" smtClean="0"/>
              <a:t> </a:t>
            </a:r>
            <a:r>
              <a:rPr lang="lv-LV" sz="1800" dirty="0" err="1" smtClean="0"/>
              <a:t>time</a:t>
            </a:r>
            <a:r>
              <a:rPr lang="lv-LV" sz="1800" dirty="0" smtClean="0"/>
              <a:t> </a:t>
            </a:r>
            <a:r>
              <a:rPr lang="lv-LV" sz="1800" dirty="0" err="1" smtClean="0"/>
              <a:t>has</a:t>
            </a:r>
            <a:r>
              <a:rPr lang="lv-LV" sz="1800" dirty="0" smtClean="0"/>
              <a:t> </a:t>
            </a:r>
            <a:r>
              <a:rPr lang="lv-LV" sz="1800" dirty="0" err="1" smtClean="0"/>
              <a:t>given</a:t>
            </a:r>
            <a:r>
              <a:rPr lang="lv-LV" sz="1800" dirty="0" smtClean="0"/>
              <a:t> </a:t>
            </a:r>
            <a:r>
              <a:rPr lang="lv-LV" sz="1800" dirty="0" err="1" smtClean="0"/>
              <a:t>the</a:t>
            </a:r>
            <a:r>
              <a:rPr lang="lv-LV" sz="1800" dirty="0" smtClean="0"/>
              <a:t> </a:t>
            </a:r>
            <a:r>
              <a:rPr lang="lv-LV" sz="1800" dirty="0" err="1" smtClean="0"/>
              <a:t>money</a:t>
            </a:r>
            <a:r>
              <a:rPr lang="lv-LV" sz="1800" dirty="0" smtClean="0"/>
              <a:t> </a:t>
            </a:r>
            <a:r>
              <a:rPr lang="lv-LV" sz="1800" dirty="0" err="1" smtClean="0"/>
              <a:t>forging</a:t>
            </a:r>
            <a:r>
              <a:rPr lang="lv-LV" sz="1800" dirty="0" smtClean="0"/>
              <a:t> </a:t>
            </a:r>
            <a:r>
              <a:rPr lang="lv-LV" sz="1800" dirty="0" err="1" smtClean="0"/>
              <a:t>right</a:t>
            </a:r>
            <a:r>
              <a:rPr lang="lv-LV" sz="1800" dirty="0" smtClean="0"/>
              <a:t> to </a:t>
            </a:r>
            <a:r>
              <a:rPr lang="lv-LV" sz="1800" dirty="0" err="1" smtClean="0"/>
              <a:t>the</a:t>
            </a:r>
            <a:r>
              <a:rPr lang="lv-LV" sz="1800" dirty="0" smtClean="0"/>
              <a:t> </a:t>
            </a:r>
            <a:r>
              <a:rPr lang="lv-LV" sz="1800" dirty="0" err="1" smtClean="0"/>
              <a:t>city</a:t>
            </a:r>
            <a:r>
              <a:rPr lang="lv-LV" sz="1800" dirty="0" smtClean="0"/>
              <a:t>. </a:t>
            </a:r>
            <a:r>
              <a:rPr lang="lv-LV" sz="1800" dirty="0" err="1" smtClean="0"/>
              <a:t>Bishop</a:t>
            </a:r>
            <a:r>
              <a:rPr lang="lv-LV" sz="1800" dirty="0" smtClean="0"/>
              <a:t> Albert </a:t>
            </a:r>
            <a:r>
              <a:rPr lang="lv-LV" sz="1800" dirty="0" err="1" smtClean="0"/>
              <a:t>has</a:t>
            </a:r>
            <a:r>
              <a:rPr lang="lv-LV" sz="1800" dirty="0" smtClean="0"/>
              <a:t> </a:t>
            </a:r>
            <a:r>
              <a:rPr lang="lv-LV" sz="1800" dirty="0" err="1" smtClean="0"/>
              <a:t>also</a:t>
            </a:r>
            <a:r>
              <a:rPr lang="lv-LV" sz="1800" dirty="0" smtClean="0"/>
              <a:t> </a:t>
            </a:r>
            <a:r>
              <a:rPr lang="lv-LV" sz="1800" dirty="0" err="1" smtClean="0"/>
              <a:t>combated</a:t>
            </a:r>
            <a:r>
              <a:rPr lang="lv-LV" sz="1800" dirty="0" smtClean="0"/>
              <a:t> </a:t>
            </a:r>
            <a:r>
              <a:rPr lang="lv-LV" sz="1800" dirty="0" err="1" smtClean="0"/>
              <a:t>competitors</a:t>
            </a:r>
            <a:r>
              <a:rPr lang="lv-LV" sz="1800" dirty="0" smtClean="0"/>
              <a:t> </a:t>
            </a:r>
            <a:r>
              <a:rPr lang="lv-LV" sz="1800" dirty="0" err="1" smtClean="0"/>
              <a:t>and</a:t>
            </a:r>
            <a:r>
              <a:rPr lang="lv-LV" sz="1800" dirty="0" smtClean="0"/>
              <a:t> </a:t>
            </a:r>
            <a:r>
              <a:rPr lang="lv-LV" sz="1800" dirty="0" err="1" smtClean="0"/>
              <a:t>protected</a:t>
            </a:r>
            <a:r>
              <a:rPr lang="lv-LV" sz="1800" dirty="0" smtClean="0"/>
              <a:t> </a:t>
            </a:r>
            <a:r>
              <a:rPr lang="lv-LV" sz="1800" dirty="0" err="1" smtClean="0"/>
              <a:t>Riga</a:t>
            </a:r>
            <a:r>
              <a:rPr lang="lv-LV" sz="1800" dirty="0" smtClean="0"/>
              <a:t> </a:t>
            </a:r>
            <a:r>
              <a:rPr lang="lv-LV" sz="1800" dirty="0" err="1" smtClean="0"/>
              <a:t>trade</a:t>
            </a:r>
            <a:r>
              <a:rPr lang="lv-LV" sz="1800" dirty="0" smtClean="0"/>
              <a:t> </a:t>
            </a:r>
            <a:r>
              <a:rPr lang="lv-LV" sz="1800" dirty="0" err="1" smtClean="0"/>
              <a:t>routes</a:t>
            </a:r>
            <a:r>
              <a:rPr lang="lv-LV" sz="1800" dirty="0" smtClean="0"/>
              <a:t> to </a:t>
            </a:r>
            <a:r>
              <a:rPr lang="lv-LV" sz="1800" dirty="0" err="1" smtClean="0"/>
              <a:t>its</a:t>
            </a:r>
            <a:r>
              <a:rPr lang="lv-LV" sz="1800" dirty="0" smtClean="0"/>
              <a:t> </a:t>
            </a:r>
            <a:r>
              <a:rPr lang="lv-LV" sz="1800" dirty="0" err="1" smtClean="0"/>
              <a:t>commercial</a:t>
            </a:r>
            <a:r>
              <a:rPr lang="lv-LV" sz="1800" dirty="0" smtClean="0"/>
              <a:t> </a:t>
            </a:r>
            <a:r>
              <a:rPr lang="lv-LV" sz="1800" dirty="0" err="1" smtClean="0"/>
              <a:t>backend</a:t>
            </a:r>
            <a:r>
              <a:rPr lang="lv-LV" sz="1800" dirty="0" smtClean="0"/>
              <a:t> </a:t>
            </a:r>
            <a:r>
              <a:rPr lang="lv-LV" sz="1800" dirty="0" err="1" smtClean="0"/>
              <a:t>of</a:t>
            </a:r>
            <a:r>
              <a:rPr lang="lv-LV" sz="1800" dirty="0" smtClean="0"/>
              <a:t> </a:t>
            </a:r>
            <a:r>
              <a:rPr lang="lv-LV" sz="1800" dirty="0" err="1" smtClean="0"/>
              <a:t>Russia</a:t>
            </a:r>
            <a:r>
              <a:rPr lang="lv-LV" sz="1800" dirty="0" smtClean="0"/>
              <a:t> </a:t>
            </a:r>
            <a:r>
              <a:rPr lang="lv-LV" sz="1800" dirty="0" err="1" smtClean="0"/>
              <a:t>and</a:t>
            </a:r>
            <a:r>
              <a:rPr lang="lv-LV" sz="1800" dirty="0" smtClean="0"/>
              <a:t> </a:t>
            </a:r>
            <a:r>
              <a:rPr lang="lv-LV" sz="1800" dirty="0" err="1" smtClean="0"/>
              <a:t>Lithuania</a:t>
            </a:r>
            <a:r>
              <a:rPr lang="lv-LV" sz="1800" dirty="0" smtClean="0"/>
              <a:t>. </a:t>
            </a:r>
            <a:r>
              <a:rPr lang="lv-LV" sz="1800" dirty="0" err="1" smtClean="0"/>
              <a:t>He</a:t>
            </a:r>
            <a:r>
              <a:rPr lang="lv-LV" sz="1800" dirty="0" smtClean="0"/>
              <a:t> </a:t>
            </a:r>
            <a:r>
              <a:rPr lang="lv-LV" sz="1800" dirty="0" err="1" smtClean="0"/>
              <a:t>has</a:t>
            </a:r>
            <a:r>
              <a:rPr lang="lv-LV" sz="1800" dirty="0" smtClean="0"/>
              <a:t> </a:t>
            </a:r>
            <a:r>
              <a:rPr lang="lv-LV" sz="1800" dirty="0" err="1" smtClean="0"/>
              <a:t>signed</a:t>
            </a:r>
            <a:r>
              <a:rPr lang="lv-LV" sz="1800" dirty="0" smtClean="0"/>
              <a:t> </a:t>
            </a:r>
            <a:r>
              <a:rPr lang="lv-LV" sz="1800" dirty="0" err="1" smtClean="0"/>
              <a:t>beneficial</a:t>
            </a:r>
            <a:r>
              <a:rPr lang="lv-LV" sz="1800" dirty="0" smtClean="0"/>
              <a:t> </a:t>
            </a:r>
            <a:r>
              <a:rPr lang="lv-LV" sz="1800" dirty="0" err="1" smtClean="0"/>
              <a:t>trade</a:t>
            </a:r>
            <a:r>
              <a:rPr lang="lv-LV" sz="1800" dirty="0" smtClean="0"/>
              <a:t> </a:t>
            </a:r>
            <a:r>
              <a:rPr lang="lv-LV" sz="1800" dirty="0" err="1" smtClean="0"/>
              <a:t>agreements</a:t>
            </a:r>
            <a:r>
              <a:rPr lang="lv-LV" sz="1800" dirty="0" smtClean="0"/>
              <a:t> </a:t>
            </a:r>
            <a:r>
              <a:rPr lang="lv-LV" sz="1800" dirty="0" err="1" smtClean="0"/>
              <a:t>and</a:t>
            </a:r>
            <a:r>
              <a:rPr lang="lv-LV" sz="1800" dirty="0" smtClean="0"/>
              <a:t> </a:t>
            </a:r>
            <a:r>
              <a:rPr lang="lv-LV" sz="1800" dirty="0" err="1" smtClean="0"/>
              <a:t>built</a:t>
            </a:r>
            <a:r>
              <a:rPr lang="lv-LV" sz="1800" dirty="0" smtClean="0"/>
              <a:t> </a:t>
            </a:r>
            <a:r>
              <a:rPr lang="lv-LV" sz="1800" dirty="0" err="1" smtClean="0"/>
              <a:t>all</a:t>
            </a:r>
            <a:r>
              <a:rPr lang="lv-LV" sz="1800" dirty="0" smtClean="0"/>
              <a:t> </a:t>
            </a:r>
            <a:r>
              <a:rPr lang="lv-LV" sz="1800" dirty="0" err="1" smtClean="0"/>
              <a:t>the</a:t>
            </a:r>
            <a:r>
              <a:rPr lang="lv-LV" sz="1800" dirty="0" smtClean="0"/>
              <a:t> </a:t>
            </a:r>
            <a:r>
              <a:rPr lang="lv-LV" sz="1800" dirty="0" err="1" smtClean="0"/>
              <a:t>biggest</a:t>
            </a:r>
            <a:r>
              <a:rPr lang="lv-LV" sz="1800" dirty="0" smtClean="0"/>
              <a:t> </a:t>
            </a:r>
            <a:r>
              <a:rPr lang="lv-LV" sz="1800" dirty="0" err="1" smtClean="0"/>
              <a:t>churches</a:t>
            </a:r>
            <a:r>
              <a:rPr lang="lv-LV" sz="1800" dirty="0" smtClean="0"/>
              <a:t> </a:t>
            </a:r>
            <a:r>
              <a:rPr lang="lv-LV" sz="1800" dirty="0" err="1" smtClean="0"/>
              <a:t>in</a:t>
            </a:r>
            <a:r>
              <a:rPr lang="lv-LV" sz="1800" dirty="0" smtClean="0"/>
              <a:t> </a:t>
            </a:r>
            <a:r>
              <a:rPr lang="lv-LV" sz="1800" dirty="0" err="1" smtClean="0"/>
              <a:t>Riga</a:t>
            </a:r>
            <a:r>
              <a:rPr lang="lv-LV" sz="1800" dirty="0" smtClean="0"/>
              <a:t>. </a:t>
            </a:r>
            <a:r>
              <a:rPr lang="lv-LV" sz="1800" dirty="0" err="1" smtClean="0"/>
              <a:t>Bishop</a:t>
            </a:r>
            <a:r>
              <a:rPr lang="lv-LV" sz="1800" dirty="0" smtClean="0"/>
              <a:t> Albert </a:t>
            </a:r>
            <a:r>
              <a:rPr lang="lv-LV" sz="1800" dirty="0" err="1" smtClean="0"/>
              <a:t>has</a:t>
            </a:r>
            <a:r>
              <a:rPr lang="lv-LV" sz="1800" dirty="0" smtClean="0"/>
              <a:t> </a:t>
            </a:r>
            <a:r>
              <a:rPr lang="lv-LV" sz="1800" dirty="0" err="1" smtClean="0"/>
              <a:t>promoted</a:t>
            </a:r>
            <a:r>
              <a:rPr lang="lv-LV" sz="1800" dirty="0" smtClean="0"/>
              <a:t> </a:t>
            </a:r>
            <a:r>
              <a:rPr lang="lv-LV" sz="1800" dirty="0" err="1" smtClean="0"/>
              <a:t>good</a:t>
            </a:r>
            <a:r>
              <a:rPr lang="lv-LV" sz="1800" dirty="0" smtClean="0"/>
              <a:t> </a:t>
            </a:r>
            <a:r>
              <a:rPr lang="lv-LV" sz="1800" dirty="0" err="1" smtClean="0"/>
              <a:t>conditions</a:t>
            </a:r>
            <a:r>
              <a:rPr lang="lv-LV" sz="1800" dirty="0" smtClean="0"/>
              <a:t> </a:t>
            </a:r>
            <a:r>
              <a:rPr lang="lv-LV" sz="1800" dirty="0" err="1" smtClean="0"/>
              <a:t>for</a:t>
            </a:r>
            <a:r>
              <a:rPr lang="lv-LV" sz="1800" dirty="0" smtClean="0"/>
              <a:t> </a:t>
            </a:r>
            <a:r>
              <a:rPr lang="lv-LV" sz="1800" dirty="0" err="1" smtClean="0"/>
              <a:t>the</a:t>
            </a:r>
            <a:r>
              <a:rPr lang="lv-LV" sz="1800" dirty="0" smtClean="0"/>
              <a:t> </a:t>
            </a:r>
            <a:r>
              <a:rPr lang="lv-LV" sz="1800" dirty="0" err="1" smtClean="0"/>
              <a:t>growth</a:t>
            </a:r>
            <a:r>
              <a:rPr lang="lv-LV" sz="1800" dirty="0" smtClean="0"/>
              <a:t> </a:t>
            </a:r>
            <a:r>
              <a:rPr lang="lv-LV" sz="1800" dirty="0" err="1" smtClean="0"/>
              <a:t>of</a:t>
            </a:r>
            <a:r>
              <a:rPr lang="lv-LV" sz="1800" dirty="0" smtClean="0"/>
              <a:t> </a:t>
            </a:r>
            <a:r>
              <a:rPr lang="lv-LV" sz="1800" dirty="0" err="1" smtClean="0"/>
              <a:t>the</a:t>
            </a:r>
            <a:r>
              <a:rPr lang="lv-LV" sz="1800" dirty="0" smtClean="0"/>
              <a:t> </a:t>
            </a:r>
            <a:r>
              <a:rPr lang="lv-LV" sz="1800" dirty="0" err="1" smtClean="0"/>
              <a:t>city</a:t>
            </a:r>
            <a:r>
              <a:rPr lang="lv-LV" sz="1800" dirty="0" smtClean="0"/>
              <a:t>, </a:t>
            </a:r>
            <a:r>
              <a:rPr lang="lv-LV" sz="1800" dirty="0" err="1" smtClean="0"/>
              <a:t>that’s</a:t>
            </a:r>
            <a:r>
              <a:rPr lang="lv-LV" sz="1800" dirty="0" smtClean="0"/>
              <a:t> </a:t>
            </a:r>
            <a:r>
              <a:rPr lang="lv-LV" sz="1800" dirty="0" err="1" smtClean="0"/>
              <a:t>why</a:t>
            </a:r>
            <a:r>
              <a:rPr lang="lv-LV" sz="1800" dirty="0" smtClean="0"/>
              <a:t> </a:t>
            </a:r>
            <a:r>
              <a:rPr lang="lv-LV" sz="1800" dirty="0" err="1" smtClean="0"/>
              <a:t>Riga</a:t>
            </a:r>
            <a:r>
              <a:rPr lang="lv-LV" sz="1800" dirty="0" smtClean="0"/>
              <a:t> </a:t>
            </a:r>
            <a:r>
              <a:rPr lang="lv-LV" sz="1800" dirty="0" err="1" smtClean="0"/>
              <a:t>could</a:t>
            </a:r>
            <a:r>
              <a:rPr lang="lv-LV" sz="1800" dirty="0" smtClean="0"/>
              <a:t> </a:t>
            </a:r>
            <a:r>
              <a:rPr lang="lv-LV" sz="1800" dirty="0" err="1" smtClean="0"/>
              <a:t>grow</a:t>
            </a:r>
            <a:r>
              <a:rPr lang="lv-LV" sz="1800" dirty="0" smtClean="0"/>
              <a:t> </a:t>
            </a:r>
            <a:r>
              <a:rPr lang="lv-LV" sz="1800" dirty="0" err="1" smtClean="0"/>
              <a:t>as</a:t>
            </a:r>
            <a:r>
              <a:rPr lang="lv-LV" sz="1800" dirty="0" smtClean="0"/>
              <a:t> a </a:t>
            </a:r>
            <a:r>
              <a:rPr lang="lv-LV" sz="1800" dirty="0" err="1" smtClean="0"/>
              <a:t>more</a:t>
            </a:r>
            <a:r>
              <a:rPr lang="lv-LV" sz="1800" dirty="0" smtClean="0"/>
              <a:t> </a:t>
            </a:r>
            <a:r>
              <a:rPr lang="lv-LV" sz="1800" dirty="0" err="1" smtClean="0"/>
              <a:t>than</a:t>
            </a:r>
            <a:r>
              <a:rPr lang="lv-LV" sz="1800" dirty="0" smtClean="0"/>
              <a:t> 20 ha </a:t>
            </a:r>
            <a:r>
              <a:rPr lang="lv-LV" sz="1800" dirty="0" err="1" smtClean="0"/>
              <a:t>large</a:t>
            </a:r>
            <a:r>
              <a:rPr lang="lv-LV" sz="1800" dirty="0" smtClean="0"/>
              <a:t> </a:t>
            </a:r>
            <a:r>
              <a:rPr lang="lv-LV" sz="1800" dirty="0" err="1" smtClean="0"/>
              <a:t>fortified</a:t>
            </a:r>
            <a:r>
              <a:rPr lang="lv-LV" sz="1800" dirty="0" smtClean="0"/>
              <a:t> </a:t>
            </a:r>
            <a:r>
              <a:rPr lang="lv-LV" sz="1800" dirty="0" err="1" smtClean="0"/>
              <a:t>city</a:t>
            </a:r>
            <a:r>
              <a:rPr lang="lv-LV" sz="1800" dirty="0" smtClean="0"/>
              <a:t> </a:t>
            </a:r>
            <a:r>
              <a:rPr lang="lv-LV" sz="1800" dirty="0" err="1" smtClean="0"/>
              <a:t>out</a:t>
            </a:r>
            <a:r>
              <a:rPr lang="lv-LV" sz="1800" dirty="0" smtClean="0"/>
              <a:t> </a:t>
            </a:r>
            <a:r>
              <a:rPr lang="lv-LV" sz="1800" dirty="0" err="1" smtClean="0"/>
              <a:t>of</a:t>
            </a:r>
            <a:r>
              <a:rPr lang="lv-LV" sz="1800" dirty="0" smtClean="0"/>
              <a:t> a </a:t>
            </a:r>
            <a:r>
              <a:rPr lang="lv-LV" sz="1800" dirty="0" err="1" smtClean="0"/>
              <a:t>local</a:t>
            </a:r>
            <a:r>
              <a:rPr lang="lv-LV" sz="1800" dirty="0" smtClean="0"/>
              <a:t> </a:t>
            </a:r>
            <a:r>
              <a:rPr lang="lv-LV" sz="1800" dirty="0" err="1" smtClean="0"/>
              <a:t>Liv</a:t>
            </a:r>
            <a:r>
              <a:rPr lang="lv-LV" sz="1800" dirty="0" smtClean="0"/>
              <a:t> </a:t>
            </a:r>
            <a:r>
              <a:rPr lang="lv-LV" sz="1800" dirty="0" err="1" smtClean="0"/>
              <a:t>settlement</a:t>
            </a:r>
            <a:r>
              <a:rPr lang="lv-LV" sz="1800" dirty="0" smtClean="0"/>
              <a:t>. </a:t>
            </a:r>
            <a:r>
              <a:rPr lang="lv-LV" sz="1800" dirty="0" err="1" smtClean="0"/>
              <a:t>Due</a:t>
            </a:r>
            <a:r>
              <a:rPr lang="lv-LV" sz="1800" dirty="0" smtClean="0"/>
              <a:t> to </a:t>
            </a:r>
            <a:r>
              <a:rPr lang="lv-LV" sz="1800" dirty="0" err="1" smtClean="0"/>
              <a:t>the</a:t>
            </a:r>
            <a:r>
              <a:rPr lang="lv-LV" sz="1800" dirty="0" smtClean="0"/>
              <a:t> </a:t>
            </a:r>
            <a:r>
              <a:rPr lang="lv-LV" sz="1800" dirty="0" err="1" smtClean="0"/>
              <a:t>bishop</a:t>
            </a:r>
            <a:r>
              <a:rPr lang="lv-LV" sz="1800" dirty="0" smtClean="0"/>
              <a:t>, </a:t>
            </a:r>
            <a:r>
              <a:rPr lang="lv-LV" sz="1800" dirty="0" err="1" smtClean="0"/>
              <a:t>Riga</a:t>
            </a:r>
            <a:r>
              <a:rPr lang="lv-LV" sz="1800" dirty="0" smtClean="0"/>
              <a:t> </a:t>
            </a:r>
            <a:r>
              <a:rPr lang="lv-LV" sz="1800" dirty="0" err="1" smtClean="0"/>
              <a:t>has</a:t>
            </a:r>
            <a:r>
              <a:rPr lang="lv-LV" sz="1800" dirty="0" smtClean="0"/>
              <a:t> </a:t>
            </a:r>
            <a:r>
              <a:rPr lang="lv-LV" sz="1800" dirty="0" err="1" smtClean="0"/>
              <a:t>become</a:t>
            </a:r>
            <a:r>
              <a:rPr lang="lv-LV" sz="1800" dirty="0" smtClean="0"/>
              <a:t> </a:t>
            </a:r>
            <a:r>
              <a:rPr lang="lv-LV" sz="1800" dirty="0" err="1" smtClean="0"/>
              <a:t>an</a:t>
            </a:r>
            <a:r>
              <a:rPr lang="lv-LV" sz="1800" dirty="0" smtClean="0"/>
              <a:t> </a:t>
            </a:r>
            <a:r>
              <a:rPr lang="lv-LV" sz="1800" dirty="0" err="1" smtClean="0"/>
              <a:t>important</a:t>
            </a:r>
            <a:r>
              <a:rPr lang="lv-LV" sz="1800" dirty="0" smtClean="0"/>
              <a:t> </a:t>
            </a:r>
            <a:r>
              <a:rPr lang="lv-LV" sz="1800" dirty="0" err="1" smtClean="0"/>
              <a:t>trade</a:t>
            </a:r>
            <a:r>
              <a:rPr lang="lv-LV" sz="1800" dirty="0" smtClean="0"/>
              <a:t> </a:t>
            </a:r>
            <a:r>
              <a:rPr lang="lv-LV" sz="1800" dirty="0" err="1" smtClean="0"/>
              <a:t>transit</a:t>
            </a:r>
            <a:r>
              <a:rPr lang="lv-LV" sz="1800" dirty="0" smtClean="0"/>
              <a:t> </a:t>
            </a:r>
            <a:r>
              <a:rPr lang="lv-LV" sz="1800" dirty="0" err="1" smtClean="0"/>
              <a:t>centre</a:t>
            </a:r>
            <a:r>
              <a:rPr lang="lv-LV" sz="1800" dirty="0" smtClean="0"/>
              <a:t> </a:t>
            </a:r>
            <a:r>
              <a:rPr lang="lv-LV" sz="1800" dirty="0" err="1" smtClean="0"/>
              <a:t>on</a:t>
            </a:r>
            <a:r>
              <a:rPr lang="lv-LV" sz="1800" dirty="0" smtClean="0"/>
              <a:t> </a:t>
            </a:r>
            <a:r>
              <a:rPr lang="lv-LV" sz="1800" dirty="0" err="1" smtClean="0"/>
              <a:t>the</a:t>
            </a:r>
            <a:r>
              <a:rPr lang="lv-LV" sz="1800" dirty="0" smtClean="0"/>
              <a:t> </a:t>
            </a:r>
            <a:r>
              <a:rPr lang="lv-LV" sz="1800" dirty="0" err="1" smtClean="0"/>
              <a:t>shores</a:t>
            </a:r>
            <a:r>
              <a:rPr lang="lv-LV" sz="1800" dirty="0" smtClean="0"/>
              <a:t> </a:t>
            </a:r>
            <a:r>
              <a:rPr lang="lv-LV" sz="1800" dirty="0" err="1" smtClean="0"/>
              <a:t>of</a:t>
            </a:r>
            <a:r>
              <a:rPr lang="lv-LV" sz="1800" dirty="0" smtClean="0"/>
              <a:t> </a:t>
            </a:r>
            <a:r>
              <a:rPr lang="lv-LV" sz="1800" dirty="0" err="1" smtClean="0"/>
              <a:t>Baltic</a:t>
            </a:r>
            <a:r>
              <a:rPr lang="lv-LV" sz="1800" dirty="0" smtClean="0"/>
              <a:t> </a:t>
            </a:r>
            <a:r>
              <a:rPr lang="lv-LV" sz="1800" dirty="0" err="1" smtClean="0"/>
              <a:t>sea</a:t>
            </a:r>
            <a:r>
              <a:rPr lang="lv-LV" sz="1800" dirty="0" smtClean="0"/>
              <a:t>. </a:t>
            </a:r>
            <a:endParaRPr lang="lv-LV" sz="1800" dirty="0"/>
          </a:p>
        </p:txBody>
      </p:sp>
      <p:sp>
        <p:nvSpPr>
          <p:cNvPr id="6" name="Rectangle 5"/>
          <p:cNvSpPr/>
          <p:nvPr/>
        </p:nvSpPr>
        <p:spPr>
          <a:xfrm>
            <a:off x="142844" y="5367764"/>
            <a:ext cx="2571768" cy="830997"/>
          </a:xfrm>
          <a:prstGeom prst="rect">
            <a:avLst/>
          </a:prstGeom>
        </p:spPr>
        <p:txBody>
          <a:bodyPr wrap="square">
            <a:spAutoFit/>
          </a:bodyPr>
          <a:lstStyle/>
          <a:p>
            <a:r>
              <a:rPr lang="lv-LV" sz="1600" dirty="0" smtClean="0">
                <a:solidFill>
                  <a:prstClr val="black"/>
                </a:solidFill>
                <a:ea typeface="+mj-ea"/>
                <a:cs typeface="+mj-cs"/>
              </a:rPr>
              <a:t>Rīga; Latvijas Vēstures institūta apgāds, 2000.g</a:t>
            </a:r>
            <a:br>
              <a:rPr lang="lv-LV" sz="1600" dirty="0" smtClean="0">
                <a:solidFill>
                  <a:prstClr val="black"/>
                </a:solidFill>
                <a:ea typeface="+mj-ea"/>
                <a:cs typeface="+mj-cs"/>
              </a:rPr>
            </a:br>
            <a:r>
              <a:rPr lang="lv-LV" sz="1600" dirty="0" smtClean="0">
                <a:solidFill>
                  <a:prstClr val="black"/>
                </a:solidFill>
                <a:ea typeface="+mj-ea"/>
                <a:cs typeface="+mj-cs"/>
              </a:rPr>
              <a:t>ISBN 9984-601-50-1</a:t>
            </a:r>
            <a:endParaRPr lang="lv-LV"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lv-LV" dirty="0"/>
              <a:t/>
            </a:r>
            <a:br>
              <a:rPr lang="lv-LV" dirty="0"/>
            </a:br>
            <a:endParaRPr lang="lv-LV" dirty="0"/>
          </a:p>
        </p:txBody>
      </p:sp>
      <p:graphicFrame>
        <p:nvGraphicFramePr>
          <p:cNvPr id="7" name="Content Placeholder 6"/>
          <p:cNvGraphicFramePr>
            <a:graphicFrameLocks noGrp="1"/>
          </p:cNvGraphicFramePr>
          <p:nvPr>
            <p:ph sz="half" idx="1"/>
          </p:nvPr>
        </p:nvGraphicFramePr>
        <p:xfrm>
          <a:off x="457200" y="1600200"/>
          <a:ext cx="4039548" cy="210312"/>
        </p:xfrm>
        <a:graphic>
          <a:graphicData uri="http://schemas.openxmlformats.org/drawingml/2006/table">
            <a:tbl>
              <a:tblPr/>
              <a:tblGrid>
                <a:gridCol w="1009650"/>
                <a:gridCol w="1009650"/>
                <a:gridCol w="1010124"/>
                <a:gridCol w="1010124"/>
              </a:tblGrid>
              <a:tr h="0">
                <a:tc>
                  <a:txBody>
                    <a:bodyPr/>
                    <a:lstStyle/>
                    <a:p>
                      <a:pPr algn="just">
                        <a:lnSpc>
                          <a:spcPct val="115000"/>
                        </a:lnSpc>
                        <a:spcAft>
                          <a:spcPts val="0"/>
                        </a:spcAft>
                      </a:pPr>
                      <a:endParaRPr lang="lv-LV" sz="1200">
                        <a:latin typeface="Arial"/>
                        <a:ea typeface="Calibri"/>
                        <a:cs typeface="Times New Roman"/>
                      </a:endParaRPr>
                    </a:p>
                  </a:txBody>
                  <a:tcPr marL="51194" marR="51194" marT="0" marB="0">
                    <a:lnL>
                      <a:noFill/>
                    </a:lnL>
                    <a:lnR>
                      <a:noFill/>
                    </a:lnR>
                    <a:lnT>
                      <a:noFill/>
                    </a:lnT>
                    <a:lnB>
                      <a:noFill/>
                    </a:lnB>
                  </a:tcPr>
                </a:tc>
                <a:tc>
                  <a:txBody>
                    <a:bodyPr/>
                    <a:lstStyle/>
                    <a:p>
                      <a:pPr algn="just">
                        <a:lnSpc>
                          <a:spcPct val="115000"/>
                        </a:lnSpc>
                        <a:spcAft>
                          <a:spcPts val="0"/>
                        </a:spcAft>
                      </a:pPr>
                      <a:endParaRPr lang="lv-LV" sz="1200">
                        <a:latin typeface="Arial"/>
                        <a:ea typeface="Calibri"/>
                        <a:cs typeface="Times New Roman"/>
                      </a:endParaRPr>
                    </a:p>
                  </a:txBody>
                  <a:tcPr marL="51194" marR="51194" marT="0" marB="0">
                    <a:lnL>
                      <a:noFill/>
                    </a:lnL>
                    <a:lnR>
                      <a:noFill/>
                    </a:lnR>
                    <a:lnT>
                      <a:noFill/>
                    </a:lnT>
                    <a:lnB>
                      <a:noFill/>
                    </a:lnB>
                  </a:tcPr>
                </a:tc>
                <a:tc>
                  <a:txBody>
                    <a:bodyPr/>
                    <a:lstStyle/>
                    <a:p>
                      <a:pPr algn="just">
                        <a:lnSpc>
                          <a:spcPct val="115000"/>
                        </a:lnSpc>
                        <a:spcAft>
                          <a:spcPts val="0"/>
                        </a:spcAft>
                      </a:pPr>
                      <a:endParaRPr lang="lv-LV" sz="1200">
                        <a:latin typeface="Arial"/>
                        <a:ea typeface="Calibri"/>
                        <a:cs typeface="Times New Roman"/>
                      </a:endParaRPr>
                    </a:p>
                  </a:txBody>
                  <a:tcPr marL="51194" marR="51194" marT="0" marB="0">
                    <a:lnL>
                      <a:noFill/>
                    </a:lnL>
                    <a:lnR>
                      <a:noFill/>
                    </a:lnR>
                    <a:lnT>
                      <a:noFill/>
                    </a:lnT>
                    <a:lnB>
                      <a:noFill/>
                    </a:lnB>
                  </a:tcPr>
                </a:tc>
                <a:tc>
                  <a:txBody>
                    <a:bodyPr/>
                    <a:lstStyle/>
                    <a:p>
                      <a:pPr algn="just">
                        <a:lnSpc>
                          <a:spcPct val="115000"/>
                        </a:lnSpc>
                        <a:spcAft>
                          <a:spcPts val="0"/>
                        </a:spcAft>
                      </a:pPr>
                      <a:endParaRPr lang="lv-LV" sz="1200" dirty="0">
                        <a:latin typeface="Arial"/>
                        <a:ea typeface="Calibri"/>
                        <a:cs typeface="Times New Roman"/>
                      </a:endParaRPr>
                    </a:p>
                  </a:txBody>
                  <a:tcPr marL="51194" marR="51194" marT="0" marB="0">
                    <a:lnL>
                      <a:noFill/>
                    </a:lnL>
                    <a:lnR>
                      <a:noFill/>
                    </a:lnR>
                    <a:lnT>
                      <a:noFill/>
                    </a:lnT>
                    <a:lnB>
                      <a:noFill/>
                    </a:lnB>
                  </a:tcPr>
                </a:tc>
              </a:tr>
            </a:tbl>
          </a:graphicData>
        </a:graphic>
      </p:graphicFrame>
      <p:sp>
        <p:nvSpPr>
          <p:cNvPr id="10" name="Content Placeholder 9"/>
          <p:cNvSpPr>
            <a:spLocks noGrp="1"/>
          </p:cNvSpPr>
          <p:nvPr>
            <p:ph sz="half" idx="2"/>
          </p:nvPr>
        </p:nvSpPr>
        <p:spPr>
          <a:xfrm>
            <a:off x="3428992" y="1785926"/>
            <a:ext cx="5257808" cy="4786346"/>
          </a:xfrm>
        </p:spPr>
        <p:txBody>
          <a:bodyPr>
            <a:normAutofit fontScale="77500" lnSpcReduction="20000"/>
          </a:bodyPr>
          <a:lstStyle/>
          <a:p>
            <a:r>
              <a:rPr lang="lv-LV" dirty="0" err="1" smtClean="0"/>
              <a:t>The</a:t>
            </a:r>
            <a:r>
              <a:rPr lang="lv-LV" dirty="0" smtClean="0"/>
              <a:t> </a:t>
            </a:r>
            <a:r>
              <a:rPr lang="lv-LV" dirty="0" err="1" smtClean="0"/>
              <a:t>Tetralogy</a:t>
            </a:r>
            <a:r>
              <a:rPr lang="lv-LV" dirty="0" smtClean="0"/>
              <a:t> </a:t>
            </a:r>
            <a:r>
              <a:rPr lang="lv-LV" dirty="0" err="1" smtClean="0"/>
              <a:t>of</a:t>
            </a:r>
            <a:r>
              <a:rPr lang="lv-LV" dirty="0" smtClean="0"/>
              <a:t> </a:t>
            </a:r>
            <a:r>
              <a:rPr lang="lv-LV" dirty="0" err="1" smtClean="0"/>
              <a:t>Historical</a:t>
            </a:r>
            <a:r>
              <a:rPr lang="lv-LV" dirty="0" smtClean="0"/>
              <a:t> novel ”</a:t>
            </a:r>
            <a:r>
              <a:rPr lang="lv-LV" dirty="0" err="1" smtClean="0"/>
              <a:t>The</a:t>
            </a:r>
            <a:r>
              <a:rPr lang="lv-LV" dirty="0" smtClean="0"/>
              <a:t> </a:t>
            </a:r>
            <a:r>
              <a:rPr lang="lv-LV" dirty="0" err="1" smtClean="0"/>
              <a:t>Burning</a:t>
            </a:r>
            <a:r>
              <a:rPr lang="lv-LV" dirty="0" smtClean="0"/>
              <a:t> </a:t>
            </a:r>
            <a:r>
              <a:rPr lang="lv-LV" dirty="0" err="1" smtClean="0"/>
              <a:t>Castle</a:t>
            </a:r>
            <a:r>
              <a:rPr lang="lv-LV" dirty="0" smtClean="0"/>
              <a:t> </a:t>
            </a:r>
            <a:r>
              <a:rPr lang="lv-LV" dirty="0" err="1" smtClean="0"/>
              <a:t>Mound</a:t>
            </a:r>
            <a:r>
              <a:rPr lang="lv-LV" dirty="0" smtClean="0"/>
              <a:t>” </a:t>
            </a:r>
            <a:r>
              <a:rPr lang="lv-LV" dirty="0" err="1" smtClean="0"/>
              <a:t>by</a:t>
            </a:r>
            <a:r>
              <a:rPr lang="lv-LV" dirty="0" smtClean="0"/>
              <a:t>  Laimonis </a:t>
            </a:r>
            <a:r>
              <a:rPr lang="lv-LV" dirty="0" err="1" smtClean="0"/>
              <a:t>Purs</a:t>
            </a:r>
            <a:r>
              <a:rPr lang="lv-LV" dirty="0" smtClean="0"/>
              <a:t> ( Laimonis Strazdiņš </a:t>
            </a:r>
            <a:r>
              <a:rPr lang="lv-LV" dirty="0" err="1" smtClean="0"/>
              <a:t>in</a:t>
            </a:r>
            <a:r>
              <a:rPr lang="lv-LV" dirty="0" smtClean="0"/>
              <a:t> </a:t>
            </a:r>
            <a:r>
              <a:rPr lang="lv-LV" dirty="0" err="1" smtClean="0"/>
              <a:t>his</a:t>
            </a:r>
            <a:r>
              <a:rPr lang="lv-LV" dirty="0" smtClean="0"/>
              <a:t> </a:t>
            </a:r>
            <a:r>
              <a:rPr lang="lv-LV" dirty="0" err="1" smtClean="0"/>
              <a:t>real</a:t>
            </a:r>
            <a:r>
              <a:rPr lang="lv-LV" dirty="0" smtClean="0"/>
              <a:t> </a:t>
            </a:r>
            <a:r>
              <a:rPr lang="lv-LV" dirty="0" err="1" smtClean="0"/>
              <a:t>name</a:t>
            </a:r>
            <a:r>
              <a:rPr lang="lv-LV" dirty="0" smtClean="0"/>
              <a:t>) </a:t>
            </a:r>
            <a:r>
              <a:rPr lang="lv-LV" dirty="0" err="1" smtClean="0"/>
              <a:t>consisting</a:t>
            </a:r>
            <a:r>
              <a:rPr lang="lv-LV" dirty="0" smtClean="0"/>
              <a:t> </a:t>
            </a:r>
            <a:r>
              <a:rPr lang="lv-LV" dirty="0" err="1" smtClean="0"/>
              <a:t>of</a:t>
            </a:r>
            <a:r>
              <a:rPr lang="lv-LV" dirty="0" smtClean="0"/>
              <a:t> </a:t>
            </a:r>
            <a:r>
              <a:rPr lang="lv-LV" dirty="0" err="1" smtClean="0"/>
              <a:t>four</a:t>
            </a:r>
            <a:r>
              <a:rPr lang="lv-LV" dirty="0" smtClean="0"/>
              <a:t> </a:t>
            </a:r>
            <a:r>
              <a:rPr lang="lv-LV" dirty="0" err="1" smtClean="0"/>
              <a:t>books</a:t>
            </a:r>
            <a:r>
              <a:rPr lang="lv-LV" dirty="0" smtClean="0"/>
              <a:t> (” </a:t>
            </a:r>
            <a:r>
              <a:rPr lang="lv-LV" dirty="0" err="1" smtClean="0"/>
              <a:t>The</a:t>
            </a:r>
            <a:r>
              <a:rPr lang="lv-LV" dirty="0" smtClean="0"/>
              <a:t> </a:t>
            </a:r>
            <a:r>
              <a:rPr lang="lv-LV" dirty="0" err="1" smtClean="0"/>
              <a:t>Burning</a:t>
            </a:r>
            <a:r>
              <a:rPr lang="lv-LV" dirty="0" smtClean="0"/>
              <a:t> </a:t>
            </a:r>
            <a:r>
              <a:rPr lang="lv-LV" dirty="0" err="1" smtClean="0"/>
              <a:t>Castle</a:t>
            </a:r>
            <a:r>
              <a:rPr lang="lv-LV" dirty="0" smtClean="0"/>
              <a:t> </a:t>
            </a:r>
            <a:r>
              <a:rPr lang="lv-LV" dirty="0" err="1" smtClean="0"/>
              <a:t>Mound</a:t>
            </a:r>
            <a:r>
              <a:rPr lang="lv-LV" dirty="0" smtClean="0"/>
              <a:t>”, ”A </a:t>
            </a:r>
            <a:r>
              <a:rPr lang="lv-LV" dirty="0" err="1" smtClean="0"/>
              <a:t>Cross</a:t>
            </a:r>
            <a:r>
              <a:rPr lang="lv-LV" dirty="0" smtClean="0"/>
              <a:t>  </a:t>
            </a:r>
            <a:r>
              <a:rPr lang="lv-LV" dirty="0" err="1" smtClean="0"/>
              <a:t>on</a:t>
            </a:r>
            <a:r>
              <a:rPr lang="lv-LV" dirty="0" smtClean="0"/>
              <a:t> </a:t>
            </a:r>
            <a:r>
              <a:rPr lang="lv-LV" dirty="0" err="1" smtClean="0"/>
              <a:t>The</a:t>
            </a:r>
            <a:r>
              <a:rPr lang="lv-LV" dirty="0" smtClean="0"/>
              <a:t> </a:t>
            </a:r>
            <a:r>
              <a:rPr lang="lv-LV" dirty="0" err="1" smtClean="0"/>
              <a:t>Castle</a:t>
            </a:r>
            <a:r>
              <a:rPr lang="lv-LV" dirty="0" smtClean="0"/>
              <a:t> </a:t>
            </a:r>
            <a:r>
              <a:rPr lang="lv-LV" dirty="0" err="1" smtClean="0"/>
              <a:t>Mound</a:t>
            </a:r>
            <a:r>
              <a:rPr lang="lv-LV" dirty="0" smtClean="0"/>
              <a:t>”, ‘’</a:t>
            </a:r>
            <a:r>
              <a:rPr lang="lv-LV" dirty="0" err="1" smtClean="0"/>
              <a:t>In</a:t>
            </a:r>
            <a:r>
              <a:rPr lang="lv-LV" dirty="0" smtClean="0"/>
              <a:t> </a:t>
            </a:r>
            <a:r>
              <a:rPr lang="lv-LV" dirty="0" err="1" smtClean="0"/>
              <a:t>the</a:t>
            </a:r>
            <a:r>
              <a:rPr lang="lv-LV" dirty="0" smtClean="0"/>
              <a:t> </a:t>
            </a:r>
            <a:r>
              <a:rPr lang="lv-LV" dirty="0" err="1" smtClean="0"/>
              <a:t>Furthest</a:t>
            </a:r>
            <a:r>
              <a:rPr lang="lv-LV" dirty="0" smtClean="0"/>
              <a:t> </a:t>
            </a:r>
            <a:r>
              <a:rPr lang="lv-LV" dirty="0" err="1" smtClean="0"/>
              <a:t>Mound</a:t>
            </a:r>
            <a:r>
              <a:rPr lang="lv-LV" dirty="0" smtClean="0"/>
              <a:t> </a:t>
            </a:r>
            <a:r>
              <a:rPr lang="lv-LV" dirty="0" err="1" smtClean="0"/>
              <a:t>Castles</a:t>
            </a:r>
            <a:r>
              <a:rPr lang="lv-LV" dirty="0" smtClean="0"/>
              <a:t>” </a:t>
            </a:r>
            <a:r>
              <a:rPr lang="lv-LV" dirty="0" err="1" smtClean="0"/>
              <a:t>and</a:t>
            </a:r>
            <a:r>
              <a:rPr lang="lv-LV" dirty="0" smtClean="0"/>
              <a:t> ”A </a:t>
            </a:r>
            <a:r>
              <a:rPr lang="lv-LV" dirty="0" err="1" smtClean="0"/>
              <a:t>Sour</a:t>
            </a:r>
            <a:r>
              <a:rPr lang="lv-LV" dirty="0" smtClean="0"/>
              <a:t> </a:t>
            </a:r>
            <a:r>
              <a:rPr lang="lv-LV" dirty="0" err="1" smtClean="0"/>
              <a:t>Crabapple</a:t>
            </a:r>
            <a:r>
              <a:rPr lang="lv-LV" dirty="0" smtClean="0"/>
              <a:t> </a:t>
            </a:r>
            <a:r>
              <a:rPr lang="lv-LV" dirty="0" err="1" smtClean="0"/>
              <a:t>Tree</a:t>
            </a:r>
            <a:r>
              <a:rPr lang="lv-LV" dirty="0" smtClean="0"/>
              <a:t> </a:t>
            </a:r>
            <a:r>
              <a:rPr lang="lv-LV" dirty="0" err="1" smtClean="0"/>
              <a:t>on</a:t>
            </a:r>
            <a:r>
              <a:rPr lang="lv-LV" dirty="0" smtClean="0"/>
              <a:t> </a:t>
            </a:r>
            <a:r>
              <a:rPr lang="lv-LV" dirty="0" err="1" smtClean="0"/>
              <a:t>The</a:t>
            </a:r>
            <a:r>
              <a:rPr lang="lv-LV" dirty="0" smtClean="0"/>
              <a:t> </a:t>
            </a:r>
            <a:r>
              <a:rPr lang="lv-LV" dirty="0" err="1" smtClean="0"/>
              <a:t>Castle</a:t>
            </a:r>
            <a:r>
              <a:rPr lang="lv-LV" dirty="0" smtClean="0"/>
              <a:t> </a:t>
            </a:r>
            <a:r>
              <a:rPr lang="lv-LV" dirty="0" err="1" smtClean="0"/>
              <a:t>Mound</a:t>
            </a:r>
            <a:r>
              <a:rPr lang="lv-LV" dirty="0" smtClean="0"/>
              <a:t>”) </a:t>
            </a:r>
            <a:r>
              <a:rPr lang="lv-LV" dirty="0" err="1" smtClean="0"/>
              <a:t>tells</a:t>
            </a:r>
            <a:r>
              <a:rPr lang="lv-LV" dirty="0" smtClean="0"/>
              <a:t> </a:t>
            </a:r>
            <a:r>
              <a:rPr lang="lv-LV" dirty="0" err="1" smtClean="0"/>
              <a:t>about</a:t>
            </a:r>
            <a:r>
              <a:rPr lang="lv-LV" dirty="0" smtClean="0"/>
              <a:t>  </a:t>
            </a:r>
            <a:r>
              <a:rPr lang="lv-LV" dirty="0" err="1" smtClean="0"/>
              <a:t>the</a:t>
            </a:r>
            <a:r>
              <a:rPr lang="lv-LV" dirty="0" smtClean="0"/>
              <a:t> </a:t>
            </a:r>
            <a:r>
              <a:rPr lang="lv-LV" dirty="0" err="1" smtClean="0"/>
              <a:t>most</a:t>
            </a:r>
            <a:r>
              <a:rPr lang="lv-LV" dirty="0" smtClean="0"/>
              <a:t> </a:t>
            </a:r>
            <a:r>
              <a:rPr lang="lv-LV" dirty="0" err="1" smtClean="0"/>
              <a:t>severe</a:t>
            </a:r>
            <a:r>
              <a:rPr lang="lv-LV" dirty="0" smtClean="0"/>
              <a:t> </a:t>
            </a:r>
            <a:r>
              <a:rPr lang="lv-LV" dirty="0" err="1" smtClean="0"/>
              <a:t>battles</a:t>
            </a:r>
            <a:r>
              <a:rPr lang="lv-LV" dirty="0" smtClean="0"/>
              <a:t> </a:t>
            </a:r>
            <a:r>
              <a:rPr lang="lv-LV" dirty="0" err="1" smtClean="0"/>
              <a:t>against</a:t>
            </a:r>
            <a:r>
              <a:rPr lang="lv-LV" dirty="0" smtClean="0"/>
              <a:t> </a:t>
            </a:r>
            <a:r>
              <a:rPr lang="lv-LV" dirty="0" err="1" smtClean="0"/>
              <a:t>the</a:t>
            </a:r>
            <a:r>
              <a:rPr lang="lv-LV" dirty="0" smtClean="0"/>
              <a:t> </a:t>
            </a:r>
            <a:r>
              <a:rPr lang="lv-LV" dirty="0" err="1" smtClean="0"/>
              <a:t>Crusaders</a:t>
            </a:r>
            <a:r>
              <a:rPr lang="lv-LV" dirty="0" smtClean="0"/>
              <a:t> </a:t>
            </a:r>
            <a:r>
              <a:rPr lang="lv-LV" dirty="0" err="1" smtClean="0"/>
              <a:t>of</a:t>
            </a:r>
            <a:r>
              <a:rPr lang="lv-LV" dirty="0" smtClean="0"/>
              <a:t> </a:t>
            </a:r>
            <a:r>
              <a:rPr lang="lv-LV" dirty="0" err="1" smtClean="0"/>
              <a:t>Livonian</a:t>
            </a:r>
            <a:r>
              <a:rPr lang="lv-LV" dirty="0" smtClean="0"/>
              <a:t> </a:t>
            </a:r>
            <a:r>
              <a:rPr lang="lv-LV" dirty="0" err="1" smtClean="0"/>
              <a:t>Order</a:t>
            </a:r>
            <a:r>
              <a:rPr lang="lv-LV" dirty="0" smtClean="0"/>
              <a:t>  </a:t>
            </a:r>
            <a:r>
              <a:rPr lang="lv-LV" dirty="0" err="1" smtClean="0"/>
              <a:t>by</a:t>
            </a:r>
            <a:r>
              <a:rPr lang="lv-LV" dirty="0" smtClean="0"/>
              <a:t> </a:t>
            </a:r>
            <a:r>
              <a:rPr lang="lv-LV" dirty="0" err="1" smtClean="0"/>
              <a:t>Semigalian</a:t>
            </a:r>
            <a:r>
              <a:rPr lang="lv-LV" dirty="0" smtClean="0"/>
              <a:t> </a:t>
            </a:r>
            <a:r>
              <a:rPr lang="lv-LV" dirty="0" err="1" smtClean="0"/>
              <a:t>and</a:t>
            </a:r>
            <a:r>
              <a:rPr lang="lv-LV" dirty="0" smtClean="0"/>
              <a:t> </a:t>
            </a:r>
            <a:r>
              <a:rPr lang="lv-LV" dirty="0" err="1" smtClean="0"/>
              <a:t>Semaitian</a:t>
            </a:r>
            <a:r>
              <a:rPr lang="lv-LV" dirty="0" smtClean="0"/>
              <a:t> </a:t>
            </a:r>
            <a:r>
              <a:rPr lang="lv-LV" dirty="0" err="1" smtClean="0"/>
              <a:t>tribes</a:t>
            </a:r>
            <a:r>
              <a:rPr lang="lv-LV" dirty="0" smtClean="0"/>
              <a:t> </a:t>
            </a:r>
            <a:r>
              <a:rPr lang="lv-LV" dirty="0" err="1" smtClean="0"/>
              <a:t>from</a:t>
            </a:r>
            <a:r>
              <a:rPr lang="lv-LV" dirty="0" smtClean="0"/>
              <a:t> Tērvete, Sidrabene, Mežotne, Dobe, </a:t>
            </a:r>
            <a:r>
              <a:rPr lang="lv-LV" dirty="0" err="1" smtClean="0"/>
              <a:t>Dalbe</a:t>
            </a:r>
            <a:r>
              <a:rPr lang="lv-LV" dirty="0" smtClean="0"/>
              <a:t> </a:t>
            </a:r>
            <a:r>
              <a:rPr lang="lv-LV" dirty="0" err="1" smtClean="0"/>
              <a:t>and</a:t>
            </a:r>
            <a:r>
              <a:rPr lang="lv-LV" dirty="0" smtClean="0"/>
              <a:t> </a:t>
            </a:r>
            <a:r>
              <a:rPr lang="lv-LV" dirty="0" err="1" smtClean="0"/>
              <a:t>regions</a:t>
            </a:r>
            <a:r>
              <a:rPr lang="lv-LV" dirty="0" smtClean="0"/>
              <a:t> </a:t>
            </a:r>
            <a:r>
              <a:rPr lang="lv-LV" dirty="0" err="1" smtClean="0"/>
              <a:t>of</a:t>
            </a:r>
            <a:r>
              <a:rPr lang="lv-LV" dirty="0" smtClean="0"/>
              <a:t> Jelgava </a:t>
            </a:r>
            <a:r>
              <a:rPr lang="lv-LV" dirty="0" err="1" smtClean="0"/>
              <a:t>in</a:t>
            </a:r>
            <a:r>
              <a:rPr lang="lv-LV" dirty="0" smtClean="0"/>
              <a:t> </a:t>
            </a:r>
            <a:r>
              <a:rPr lang="lv-LV" dirty="0" err="1" smtClean="0"/>
              <a:t>territory</a:t>
            </a:r>
            <a:r>
              <a:rPr lang="lv-LV" dirty="0" smtClean="0"/>
              <a:t> </a:t>
            </a:r>
            <a:r>
              <a:rPr lang="lv-LV" dirty="0" err="1" smtClean="0"/>
              <a:t>of</a:t>
            </a:r>
            <a:r>
              <a:rPr lang="lv-LV" dirty="0" smtClean="0"/>
              <a:t> </a:t>
            </a:r>
            <a:r>
              <a:rPr lang="lv-LV" dirty="0" err="1" smtClean="0"/>
              <a:t>Latvia</a:t>
            </a:r>
            <a:r>
              <a:rPr lang="lv-LV" dirty="0" smtClean="0"/>
              <a:t> </a:t>
            </a:r>
            <a:r>
              <a:rPr lang="lv-LV" dirty="0" err="1" smtClean="0"/>
              <a:t>and</a:t>
            </a:r>
            <a:r>
              <a:rPr lang="lv-LV" dirty="0" smtClean="0"/>
              <a:t> </a:t>
            </a:r>
            <a:r>
              <a:rPr lang="lv-LV" dirty="0" err="1" smtClean="0"/>
              <a:t>Sembia</a:t>
            </a:r>
            <a:r>
              <a:rPr lang="lv-LV" dirty="0" smtClean="0"/>
              <a:t>, </a:t>
            </a:r>
            <a:r>
              <a:rPr lang="lv-LV" dirty="0" err="1" smtClean="0"/>
              <a:t>Sudavia</a:t>
            </a:r>
            <a:r>
              <a:rPr lang="lv-LV" dirty="0" smtClean="0"/>
              <a:t>, </a:t>
            </a:r>
            <a:r>
              <a:rPr lang="lv-LV" dirty="0" err="1" smtClean="0"/>
              <a:t>Vitinga</a:t>
            </a:r>
            <a:r>
              <a:rPr lang="lv-LV" dirty="0" smtClean="0"/>
              <a:t> </a:t>
            </a:r>
            <a:r>
              <a:rPr lang="lv-LV" dirty="0" err="1" smtClean="0"/>
              <a:t>and</a:t>
            </a:r>
            <a:r>
              <a:rPr lang="lv-LV" dirty="0" smtClean="0"/>
              <a:t> </a:t>
            </a:r>
            <a:r>
              <a:rPr lang="lv-LV" dirty="0" err="1" smtClean="0"/>
              <a:t>other</a:t>
            </a:r>
            <a:r>
              <a:rPr lang="lv-LV" dirty="0" smtClean="0"/>
              <a:t> </a:t>
            </a:r>
            <a:r>
              <a:rPr lang="lv-LV" dirty="0" err="1" smtClean="0"/>
              <a:t>tribes</a:t>
            </a:r>
            <a:r>
              <a:rPr lang="lv-LV" dirty="0" smtClean="0"/>
              <a:t> </a:t>
            </a:r>
            <a:r>
              <a:rPr lang="lv-LV" dirty="0" err="1" smtClean="0"/>
              <a:t>in</a:t>
            </a:r>
            <a:r>
              <a:rPr lang="lv-LV" dirty="0" smtClean="0"/>
              <a:t> </a:t>
            </a:r>
            <a:r>
              <a:rPr lang="lv-LV" dirty="0" err="1" smtClean="0"/>
              <a:t>territory</a:t>
            </a:r>
            <a:r>
              <a:rPr lang="lv-LV" dirty="0" smtClean="0"/>
              <a:t> </a:t>
            </a:r>
            <a:r>
              <a:rPr lang="lv-LV" dirty="0" err="1" smtClean="0"/>
              <a:t>of</a:t>
            </a:r>
            <a:r>
              <a:rPr lang="lv-LV" dirty="0" smtClean="0"/>
              <a:t> </a:t>
            </a:r>
            <a:r>
              <a:rPr lang="lv-LV" dirty="0" err="1" smtClean="0"/>
              <a:t>Lithuania</a:t>
            </a:r>
            <a:r>
              <a:rPr lang="lv-LV" dirty="0" smtClean="0"/>
              <a:t>.</a:t>
            </a:r>
            <a:endParaRPr lang="lv-LV" dirty="0"/>
          </a:p>
        </p:txBody>
      </p:sp>
      <p:pic>
        <p:nvPicPr>
          <p:cNvPr id="3076" name="Picture 1" descr="Image result for Degošais pilskalns"/>
          <p:cNvPicPr>
            <a:picLocks noChangeAspect="1" noChangeArrowheads="1"/>
          </p:cNvPicPr>
          <p:nvPr/>
        </p:nvPicPr>
        <p:blipFill>
          <a:blip r:embed="rId2" cstate="print"/>
          <a:srcRect/>
          <a:stretch>
            <a:fillRect/>
          </a:stretch>
        </p:blipFill>
        <p:spPr bwMode="auto">
          <a:xfrm>
            <a:off x="714348" y="1714488"/>
            <a:ext cx="1057275" cy="1647825"/>
          </a:xfrm>
          <a:prstGeom prst="rect">
            <a:avLst/>
          </a:prstGeom>
          <a:noFill/>
        </p:spPr>
      </p:pic>
      <p:pic>
        <p:nvPicPr>
          <p:cNvPr id="3075" name="Picture 4" descr="2cTalajospilskalnosLPursfb2"/>
          <p:cNvPicPr>
            <a:picLocks noChangeAspect="1" noChangeArrowheads="1"/>
          </p:cNvPicPr>
          <p:nvPr/>
        </p:nvPicPr>
        <p:blipFill>
          <a:blip r:embed="rId3" cstate="print"/>
          <a:srcRect/>
          <a:stretch>
            <a:fillRect/>
          </a:stretch>
        </p:blipFill>
        <p:spPr bwMode="auto">
          <a:xfrm>
            <a:off x="2000232" y="3643314"/>
            <a:ext cx="1000125" cy="1581150"/>
          </a:xfrm>
          <a:prstGeom prst="rect">
            <a:avLst/>
          </a:prstGeom>
          <a:noFill/>
        </p:spPr>
      </p:pic>
      <p:pic>
        <p:nvPicPr>
          <p:cNvPr id="3074" name="Picture 7" descr="Image result for Krusts virs pilskalna"/>
          <p:cNvPicPr>
            <a:picLocks noChangeAspect="1" noChangeArrowheads="1"/>
          </p:cNvPicPr>
          <p:nvPr/>
        </p:nvPicPr>
        <p:blipFill>
          <a:blip r:embed="rId4" cstate="print"/>
          <a:srcRect/>
          <a:stretch>
            <a:fillRect/>
          </a:stretch>
        </p:blipFill>
        <p:spPr bwMode="auto">
          <a:xfrm>
            <a:off x="642910" y="3571876"/>
            <a:ext cx="1114425" cy="1619250"/>
          </a:xfrm>
          <a:prstGeom prst="rect">
            <a:avLst/>
          </a:prstGeom>
          <a:noFill/>
        </p:spPr>
      </p:pic>
      <p:pic>
        <p:nvPicPr>
          <p:cNvPr id="3073" name="Picture 10" descr="2dSurabelepilskalnaLPursfb2"/>
          <p:cNvPicPr>
            <a:picLocks noChangeAspect="1" noChangeArrowheads="1"/>
          </p:cNvPicPr>
          <p:nvPr/>
        </p:nvPicPr>
        <p:blipFill>
          <a:blip r:embed="rId5" cstate="print"/>
          <a:srcRect/>
          <a:stretch>
            <a:fillRect/>
          </a:stretch>
        </p:blipFill>
        <p:spPr bwMode="auto">
          <a:xfrm>
            <a:off x="1928794" y="1714488"/>
            <a:ext cx="981075" cy="1628775"/>
          </a:xfrm>
          <a:prstGeom prst="rect">
            <a:avLst/>
          </a:prstGeom>
          <a:noFill/>
        </p:spPr>
      </p:pic>
      <p:sp>
        <p:nvSpPr>
          <p:cNvPr id="3077" name="Rectangle 5"/>
          <p:cNvSpPr>
            <a:spLocks noChangeArrowheads="1"/>
          </p:cNvSpPr>
          <p:nvPr/>
        </p:nvSpPr>
        <p:spPr bwMode="auto">
          <a:xfrm>
            <a:off x="990730" y="-60194"/>
            <a:ext cx="7162538" cy="249299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lv-LV" sz="1200" b="0" i="0" u="none" strike="noStrike" cap="none" normalizeH="0" baseline="0" dirty="0" smtClean="0">
                <a:ln>
                  <a:noFill/>
                </a:ln>
                <a:solidFill>
                  <a:schemeClr val="tx1"/>
                </a:solidFill>
                <a:effectLst/>
                <a:latin typeface="Arial" pitchFamily="34" charset="0"/>
                <a:ea typeface="Calibri" pitchFamily="34" charset="0"/>
                <a:cs typeface="Arial" pitchFamily="34" charset="0"/>
              </a:rPr>
              <a:t>\</a:t>
            </a:r>
          </a:p>
          <a:p>
            <a:pPr marL="0" marR="0" lvl="0" indent="0" algn="just" defTabSz="914400" rtl="0" eaLnBrk="1" fontAlgn="base" latinLnBrk="0" hangingPunct="1">
              <a:lnSpc>
                <a:spcPct val="100000"/>
              </a:lnSpc>
              <a:spcBef>
                <a:spcPct val="0"/>
              </a:spcBef>
              <a:spcAft>
                <a:spcPct val="0"/>
              </a:spcAft>
              <a:buClrTx/>
              <a:buSzTx/>
              <a:buFontTx/>
              <a:buNone/>
              <a:tabLst/>
            </a:pPr>
            <a:endParaRPr lang="lv-LV" sz="1200" dirty="0">
              <a:latin typeface="Arial" pitchFamily="34" charset="0"/>
              <a:ea typeface="Calibri" pitchFamily="34" charset="0"/>
              <a:cs typeface="Arial" pitchFamily="34" charset="0"/>
            </a:endParaRPr>
          </a:p>
          <a:p>
            <a:pPr marL="0" marR="0" lvl="0" indent="0" algn="just" defTabSz="914400" rtl="0" eaLnBrk="1" fontAlgn="base" latinLnBrk="0" hangingPunct="1">
              <a:lnSpc>
                <a:spcPct val="100000"/>
              </a:lnSpc>
              <a:spcBef>
                <a:spcPct val="0"/>
              </a:spcBef>
              <a:spcAft>
                <a:spcPct val="0"/>
              </a:spcAft>
              <a:buClrTx/>
              <a:buSzTx/>
              <a:buFontTx/>
              <a:buNone/>
              <a:tabLst/>
            </a:pPr>
            <a:endParaRPr kumimoji="0" lang="lv-LV" sz="1200" b="0" i="0" u="none" strike="noStrike" cap="none" normalizeH="0" baseline="0" dirty="0" smtClean="0">
              <a:ln>
                <a:noFill/>
              </a:ln>
              <a:solidFill>
                <a:schemeClr val="tx1"/>
              </a:solidFill>
              <a:effectLst/>
              <a:latin typeface="Arial" pitchFamily="34" charset="0"/>
              <a:ea typeface="Calibri" pitchFamily="34" charset="0"/>
              <a:cs typeface="Arial" pitchFamily="34" charset="0"/>
            </a:endParaRPr>
          </a:p>
          <a:p>
            <a:pPr marL="0" marR="0" lvl="0" indent="0" algn="just" defTabSz="914400" rtl="0" eaLnBrk="1" fontAlgn="base" latinLnBrk="0" hangingPunct="1">
              <a:lnSpc>
                <a:spcPct val="100000"/>
              </a:lnSpc>
              <a:spcBef>
                <a:spcPct val="0"/>
              </a:spcBef>
              <a:spcAft>
                <a:spcPct val="0"/>
              </a:spcAft>
              <a:buClrTx/>
              <a:buSzTx/>
              <a:buFontTx/>
              <a:buNone/>
              <a:tabLst/>
            </a:pPr>
            <a:endParaRPr lang="lv-LV" sz="1200" dirty="0">
              <a:latin typeface="Arial" pitchFamily="34" charset="0"/>
              <a:ea typeface="Calibri" pitchFamily="34" charset="0"/>
              <a:cs typeface="Arial" pitchFamily="34" charset="0"/>
            </a:endParaRPr>
          </a:p>
          <a:p>
            <a:pPr algn="ctr" fontAlgn="base">
              <a:spcBef>
                <a:spcPct val="0"/>
              </a:spcBef>
              <a:spcAft>
                <a:spcPct val="0"/>
              </a:spcAft>
            </a:pPr>
            <a:r>
              <a:rPr lang="lv-LV" sz="3200" b="1" dirty="0" err="1"/>
              <a:t>Purs</a:t>
            </a:r>
            <a:r>
              <a:rPr lang="lv-LV" sz="3200" b="1" dirty="0"/>
              <a:t> </a:t>
            </a:r>
            <a:r>
              <a:rPr lang="lv-LV" sz="3200" b="1" dirty="0" smtClean="0"/>
              <a:t>Laimonis </a:t>
            </a:r>
          </a:p>
          <a:p>
            <a:pPr algn="ctr" fontAlgn="base">
              <a:spcBef>
                <a:spcPct val="0"/>
              </a:spcBef>
              <a:spcAft>
                <a:spcPct val="0"/>
              </a:spcAft>
            </a:pPr>
            <a:r>
              <a:rPr lang="lv-LV" sz="3200" b="1" dirty="0" err="1" smtClean="0"/>
              <a:t>Tetralogy</a:t>
            </a:r>
            <a:r>
              <a:rPr lang="lv-LV" sz="3200" b="1" dirty="0" smtClean="0"/>
              <a:t>  </a:t>
            </a:r>
            <a:r>
              <a:rPr lang="lv-LV" sz="3200" b="1" dirty="0"/>
              <a:t>”</a:t>
            </a:r>
            <a:r>
              <a:rPr lang="lv-LV" sz="3200" b="1" dirty="0" err="1" smtClean="0"/>
              <a:t>The</a:t>
            </a:r>
            <a:r>
              <a:rPr lang="lv-LV" sz="3200" b="1" dirty="0" smtClean="0"/>
              <a:t> </a:t>
            </a:r>
            <a:r>
              <a:rPr lang="lv-LV" sz="3200" b="1" dirty="0" err="1"/>
              <a:t>Burning</a:t>
            </a:r>
            <a:r>
              <a:rPr lang="lv-LV" sz="3200" b="1" dirty="0"/>
              <a:t> </a:t>
            </a:r>
            <a:r>
              <a:rPr lang="lv-LV" sz="3200" b="1" dirty="0" err="1"/>
              <a:t>Castle</a:t>
            </a:r>
            <a:r>
              <a:rPr lang="lv-LV" sz="3200" b="1" dirty="0"/>
              <a:t> </a:t>
            </a:r>
            <a:r>
              <a:rPr lang="lv-LV" sz="3200" b="1" dirty="0" err="1"/>
              <a:t>Mound</a:t>
            </a:r>
            <a:r>
              <a:rPr lang="lv-LV" sz="3200" b="1" dirty="0"/>
              <a:t>”	</a:t>
            </a:r>
            <a:endParaRPr lang="lv-LV" sz="3200" dirty="0"/>
          </a:p>
          <a:p>
            <a:pPr marL="0" marR="0" lvl="0" indent="0" algn="just" defTabSz="914400" rtl="0" eaLnBrk="1" fontAlgn="base" latinLnBrk="0" hangingPunct="1">
              <a:lnSpc>
                <a:spcPct val="100000"/>
              </a:lnSpc>
              <a:spcBef>
                <a:spcPct val="0"/>
              </a:spcBef>
              <a:spcAft>
                <a:spcPct val="0"/>
              </a:spcAft>
              <a:buClrTx/>
              <a:buSzTx/>
              <a:buFontTx/>
              <a:buNone/>
              <a:tabLst/>
            </a:pPr>
            <a:endParaRPr kumimoji="0" lang="lv-LV" sz="1200" b="0" i="0" u="none" strike="noStrike" cap="none" normalizeH="0" baseline="0" dirty="0" smtClean="0">
              <a:ln>
                <a:noFill/>
              </a:ln>
              <a:solidFill>
                <a:schemeClr val="tx1"/>
              </a:solidFill>
              <a:effectLst/>
              <a:latin typeface="Arial" pitchFamily="34" charset="0"/>
              <a:ea typeface="Calibri" pitchFamily="34" charset="0"/>
              <a:cs typeface="Arial" pitchFamily="34" charset="0"/>
            </a:endParaRPr>
          </a:p>
        </p:txBody>
      </p:sp>
      <p:sp>
        <p:nvSpPr>
          <p:cNvPr id="9" name="Rectangle 8"/>
          <p:cNvSpPr/>
          <p:nvPr/>
        </p:nvSpPr>
        <p:spPr>
          <a:xfrm>
            <a:off x="428596" y="5286388"/>
            <a:ext cx="2601942" cy="830997"/>
          </a:xfrm>
          <a:prstGeom prst="rect">
            <a:avLst/>
          </a:prstGeom>
        </p:spPr>
        <p:txBody>
          <a:bodyPr wrap="square">
            <a:spAutoFit/>
          </a:bodyPr>
          <a:lstStyle/>
          <a:p>
            <a:pPr lvl="0" algn="just" fontAlgn="base">
              <a:spcBef>
                <a:spcPct val="0"/>
              </a:spcBef>
              <a:spcAft>
                <a:spcPct val="0"/>
              </a:spcAft>
            </a:pPr>
            <a:r>
              <a:rPr lang="lv-LV" sz="1200" dirty="0" err="1" smtClean="0">
                <a:solidFill>
                  <a:prstClr val="black"/>
                </a:solidFill>
                <a:latin typeface="Arial" pitchFamily="34" charset="0"/>
                <a:ea typeface="Calibri" pitchFamily="34" charset="0"/>
                <a:cs typeface="Arial" pitchFamily="34" charset="0"/>
              </a:rPr>
              <a:t>Editted</a:t>
            </a:r>
            <a:r>
              <a:rPr lang="lv-LV" sz="1200" dirty="0" smtClean="0">
                <a:solidFill>
                  <a:prstClr val="black"/>
                </a:solidFill>
                <a:latin typeface="Arial" pitchFamily="34" charset="0"/>
                <a:ea typeface="Calibri" pitchFamily="34" charset="0"/>
                <a:cs typeface="Arial" pitchFamily="34" charset="0"/>
              </a:rPr>
              <a:t> </a:t>
            </a:r>
            <a:r>
              <a:rPr lang="lv-LV" sz="1200" dirty="0" err="1" smtClean="0">
                <a:solidFill>
                  <a:prstClr val="black"/>
                </a:solidFill>
                <a:latin typeface="Arial" pitchFamily="34" charset="0"/>
                <a:ea typeface="Calibri" pitchFamily="34" charset="0"/>
                <a:cs typeface="Arial" pitchFamily="34" charset="0"/>
              </a:rPr>
              <a:t>by</a:t>
            </a:r>
            <a:r>
              <a:rPr lang="lv-LV" sz="1200" dirty="0" smtClean="0">
                <a:solidFill>
                  <a:prstClr val="black"/>
                </a:solidFill>
                <a:latin typeface="Arial" pitchFamily="34" charset="0"/>
                <a:ea typeface="Calibri" pitchFamily="34" charset="0"/>
                <a:cs typeface="Arial" pitchFamily="34" charset="0"/>
              </a:rPr>
              <a:t> </a:t>
            </a:r>
            <a:r>
              <a:rPr lang="lv-LV" sz="1200" dirty="0" err="1" smtClean="0">
                <a:solidFill>
                  <a:prstClr val="black"/>
                </a:solidFill>
                <a:latin typeface="Arial" pitchFamily="34" charset="0"/>
                <a:ea typeface="Calibri" pitchFamily="34" charset="0"/>
                <a:cs typeface="Arial" pitchFamily="34" charset="0"/>
              </a:rPr>
              <a:t>Publishing</a:t>
            </a:r>
            <a:r>
              <a:rPr lang="lv-LV" sz="1200" dirty="0" smtClean="0">
                <a:solidFill>
                  <a:prstClr val="black"/>
                </a:solidFill>
                <a:latin typeface="Arial" pitchFamily="34" charset="0"/>
                <a:ea typeface="Calibri" pitchFamily="34" charset="0"/>
                <a:cs typeface="Arial" pitchFamily="34" charset="0"/>
              </a:rPr>
              <a:t> </a:t>
            </a:r>
            <a:r>
              <a:rPr lang="lv-LV" sz="1200" dirty="0" err="1" smtClean="0">
                <a:solidFill>
                  <a:prstClr val="black"/>
                </a:solidFill>
                <a:latin typeface="Arial" pitchFamily="34" charset="0"/>
                <a:ea typeface="Calibri" pitchFamily="34" charset="0"/>
                <a:cs typeface="Arial" pitchFamily="34" charset="0"/>
              </a:rPr>
              <a:t>House</a:t>
            </a:r>
            <a:r>
              <a:rPr lang="lv-LV" sz="1200" dirty="0" smtClean="0">
                <a:solidFill>
                  <a:prstClr val="black"/>
                </a:solidFill>
                <a:latin typeface="Arial" pitchFamily="34" charset="0"/>
                <a:ea typeface="Calibri" pitchFamily="34" charset="0"/>
                <a:cs typeface="Arial" pitchFamily="34" charset="0"/>
              </a:rPr>
              <a:t> </a:t>
            </a:r>
            <a:r>
              <a:rPr lang="lv-LV" sz="1200" dirty="0" smtClean="0">
                <a:solidFill>
                  <a:prstClr val="black"/>
                </a:solidFill>
                <a:ea typeface="Calibri" pitchFamily="34" charset="0"/>
                <a:cs typeface="Arial" pitchFamily="34" charset="0"/>
              </a:rPr>
              <a:t>”</a:t>
            </a:r>
            <a:r>
              <a:rPr lang="lv-LV" sz="1200" dirty="0" smtClean="0">
                <a:solidFill>
                  <a:prstClr val="black"/>
                </a:solidFill>
                <a:latin typeface="Arial" pitchFamily="34" charset="0"/>
                <a:ea typeface="Calibri" pitchFamily="34" charset="0"/>
                <a:cs typeface="Arial" pitchFamily="34" charset="0"/>
              </a:rPr>
              <a:t>Liesma</a:t>
            </a:r>
            <a:r>
              <a:rPr lang="lv-LV" sz="1200" dirty="0" smtClean="0">
                <a:solidFill>
                  <a:prstClr val="black"/>
                </a:solidFill>
                <a:ea typeface="Calibri" pitchFamily="34" charset="0"/>
                <a:cs typeface="Arial" pitchFamily="34" charset="0"/>
              </a:rPr>
              <a:t>”</a:t>
            </a:r>
            <a:r>
              <a:rPr lang="lv-LV" sz="1200" dirty="0" smtClean="0">
                <a:solidFill>
                  <a:prstClr val="black"/>
                </a:solidFill>
                <a:latin typeface="Arial" pitchFamily="34" charset="0"/>
                <a:ea typeface="Calibri" pitchFamily="34" charset="0"/>
                <a:cs typeface="Arial" pitchFamily="34" charset="0"/>
              </a:rPr>
              <a:t>, </a:t>
            </a:r>
            <a:r>
              <a:rPr lang="lv-LV" sz="1200" dirty="0" err="1" smtClean="0">
                <a:solidFill>
                  <a:prstClr val="black"/>
                </a:solidFill>
                <a:latin typeface="Arial" pitchFamily="34" charset="0"/>
                <a:ea typeface="Calibri" pitchFamily="34" charset="0"/>
                <a:cs typeface="Arial" pitchFamily="34" charset="0"/>
              </a:rPr>
              <a:t>Riga</a:t>
            </a:r>
            <a:r>
              <a:rPr lang="lv-LV" sz="1200" dirty="0" smtClean="0">
                <a:solidFill>
                  <a:prstClr val="black"/>
                </a:solidFill>
                <a:latin typeface="Arial" pitchFamily="34" charset="0"/>
                <a:ea typeface="Calibri" pitchFamily="34" charset="0"/>
                <a:cs typeface="Arial" pitchFamily="34" charset="0"/>
              </a:rPr>
              <a:t>, </a:t>
            </a:r>
            <a:r>
              <a:rPr lang="lv-LV" sz="1200" dirty="0" err="1" smtClean="0">
                <a:solidFill>
                  <a:prstClr val="black"/>
                </a:solidFill>
                <a:latin typeface="Arial" pitchFamily="34" charset="0"/>
                <a:ea typeface="Calibri" pitchFamily="34" charset="0"/>
                <a:cs typeface="Arial" pitchFamily="34" charset="0"/>
              </a:rPr>
              <a:t>Book</a:t>
            </a:r>
            <a:r>
              <a:rPr lang="lv-LV" sz="1200" dirty="0" smtClean="0">
                <a:solidFill>
                  <a:prstClr val="black"/>
                </a:solidFill>
                <a:latin typeface="Arial" pitchFamily="34" charset="0"/>
                <a:ea typeface="Calibri" pitchFamily="34" charset="0"/>
                <a:cs typeface="Arial" pitchFamily="34" charset="0"/>
              </a:rPr>
              <a:t> 1 - 1972, </a:t>
            </a:r>
            <a:r>
              <a:rPr lang="lv-LV" sz="1200" dirty="0" err="1" smtClean="0">
                <a:solidFill>
                  <a:prstClr val="black"/>
                </a:solidFill>
                <a:latin typeface="Arial" pitchFamily="34" charset="0"/>
                <a:ea typeface="Calibri" pitchFamily="34" charset="0"/>
                <a:cs typeface="Arial" pitchFamily="34" charset="0"/>
              </a:rPr>
              <a:t>Book</a:t>
            </a:r>
            <a:r>
              <a:rPr lang="lv-LV" sz="1200" dirty="0" smtClean="0">
                <a:solidFill>
                  <a:prstClr val="black"/>
                </a:solidFill>
                <a:latin typeface="Arial" pitchFamily="34" charset="0"/>
                <a:ea typeface="Calibri" pitchFamily="34" charset="0"/>
                <a:cs typeface="Arial" pitchFamily="34" charset="0"/>
              </a:rPr>
              <a:t> 2 -1979, </a:t>
            </a:r>
            <a:r>
              <a:rPr lang="lv-LV" sz="1200" dirty="0" err="1" smtClean="0">
                <a:solidFill>
                  <a:prstClr val="black"/>
                </a:solidFill>
                <a:latin typeface="Arial" pitchFamily="34" charset="0"/>
                <a:ea typeface="Calibri" pitchFamily="34" charset="0"/>
                <a:cs typeface="Arial" pitchFamily="34" charset="0"/>
              </a:rPr>
              <a:t>Book</a:t>
            </a:r>
            <a:r>
              <a:rPr lang="lv-LV" sz="1200" dirty="0" smtClean="0">
                <a:solidFill>
                  <a:prstClr val="black"/>
                </a:solidFill>
                <a:latin typeface="Arial" pitchFamily="34" charset="0"/>
                <a:ea typeface="Calibri" pitchFamily="34" charset="0"/>
                <a:cs typeface="Arial" pitchFamily="34" charset="0"/>
              </a:rPr>
              <a:t> 3-1981, </a:t>
            </a:r>
            <a:r>
              <a:rPr lang="lv-LV" sz="1200" dirty="0" err="1" smtClean="0">
                <a:solidFill>
                  <a:prstClr val="black"/>
                </a:solidFill>
                <a:latin typeface="Arial" pitchFamily="34" charset="0"/>
                <a:ea typeface="Calibri" pitchFamily="34" charset="0"/>
                <a:cs typeface="Arial" pitchFamily="34" charset="0"/>
              </a:rPr>
              <a:t>Book</a:t>
            </a:r>
            <a:r>
              <a:rPr lang="lv-LV" sz="1200" dirty="0" smtClean="0">
                <a:solidFill>
                  <a:prstClr val="black"/>
                </a:solidFill>
                <a:latin typeface="Arial" pitchFamily="34" charset="0"/>
                <a:ea typeface="Calibri" pitchFamily="34" charset="0"/>
                <a:cs typeface="Arial" pitchFamily="34" charset="0"/>
              </a:rPr>
              <a:t> 4-1986,</a:t>
            </a:r>
            <a:endParaRPr lang="lv-LV" dirty="0" smtClean="0">
              <a:solidFill>
                <a:prstClr val="black"/>
              </a:solidFill>
              <a:latin typeface="Arial" pitchFamily="34" charset="0"/>
              <a:cs typeface="Arial" pitchFamily="34" charset="0"/>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lv-LV" dirty="0"/>
              <a:t/>
            </a:r>
            <a:br>
              <a:rPr lang="lv-LV" dirty="0"/>
            </a:br>
            <a:endParaRPr lang="lv-LV" dirty="0"/>
          </a:p>
        </p:txBody>
      </p:sp>
      <p:graphicFrame>
        <p:nvGraphicFramePr>
          <p:cNvPr id="7" name="Content Placeholder 6"/>
          <p:cNvGraphicFramePr>
            <a:graphicFrameLocks noGrp="1"/>
          </p:cNvGraphicFramePr>
          <p:nvPr>
            <p:ph sz="half" idx="1"/>
          </p:nvPr>
        </p:nvGraphicFramePr>
        <p:xfrm>
          <a:off x="457200" y="1600200"/>
          <a:ext cx="4039548" cy="210312"/>
        </p:xfrm>
        <a:graphic>
          <a:graphicData uri="http://schemas.openxmlformats.org/drawingml/2006/table">
            <a:tbl>
              <a:tblPr/>
              <a:tblGrid>
                <a:gridCol w="1009650"/>
                <a:gridCol w="1009650"/>
                <a:gridCol w="1010124"/>
                <a:gridCol w="1010124"/>
              </a:tblGrid>
              <a:tr h="0">
                <a:tc>
                  <a:txBody>
                    <a:bodyPr/>
                    <a:lstStyle/>
                    <a:p>
                      <a:pPr algn="just">
                        <a:lnSpc>
                          <a:spcPct val="115000"/>
                        </a:lnSpc>
                        <a:spcAft>
                          <a:spcPts val="0"/>
                        </a:spcAft>
                      </a:pPr>
                      <a:endParaRPr lang="lv-LV" sz="1200">
                        <a:latin typeface="Arial"/>
                        <a:ea typeface="Calibri"/>
                        <a:cs typeface="Times New Roman"/>
                      </a:endParaRPr>
                    </a:p>
                  </a:txBody>
                  <a:tcPr marL="51194" marR="51194" marT="0" marB="0">
                    <a:lnL>
                      <a:noFill/>
                    </a:lnL>
                    <a:lnR>
                      <a:noFill/>
                    </a:lnR>
                    <a:lnT>
                      <a:noFill/>
                    </a:lnT>
                    <a:lnB>
                      <a:noFill/>
                    </a:lnB>
                  </a:tcPr>
                </a:tc>
                <a:tc>
                  <a:txBody>
                    <a:bodyPr/>
                    <a:lstStyle/>
                    <a:p>
                      <a:pPr algn="just">
                        <a:lnSpc>
                          <a:spcPct val="115000"/>
                        </a:lnSpc>
                        <a:spcAft>
                          <a:spcPts val="0"/>
                        </a:spcAft>
                      </a:pPr>
                      <a:endParaRPr lang="lv-LV" sz="1200">
                        <a:latin typeface="Arial"/>
                        <a:ea typeface="Calibri"/>
                        <a:cs typeface="Times New Roman"/>
                      </a:endParaRPr>
                    </a:p>
                  </a:txBody>
                  <a:tcPr marL="51194" marR="51194" marT="0" marB="0">
                    <a:lnL>
                      <a:noFill/>
                    </a:lnL>
                    <a:lnR>
                      <a:noFill/>
                    </a:lnR>
                    <a:lnT>
                      <a:noFill/>
                    </a:lnT>
                    <a:lnB>
                      <a:noFill/>
                    </a:lnB>
                  </a:tcPr>
                </a:tc>
                <a:tc>
                  <a:txBody>
                    <a:bodyPr/>
                    <a:lstStyle/>
                    <a:p>
                      <a:pPr algn="just">
                        <a:lnSpc>
                          <a:spcPct val="115000"/>
                        </a:lnSpc>
                        <a:spcAft>
                          <a:spcPts val="0"/>
                        </a:spcAft>
                      </a:pPr>
                      <a:endParaRPr lang="lv-LV" sz="1200">
                        <a:latin typeface="Arial"/>
                        <a:ea typeface="Calibri"/>
                        <a:cs typeface="Times New Roman"/>
                      </a:endParaRPr>
                    </a:p>
                  </a:txBody>
                  <a:tcPr marL="51194" marR="51194" marT="0" marB="0">
                    <a:lnL>
                      <a:noFill/>
                    </a:lnL>
                    <a:lnR>
                      <a:noFill/>
                    </a:lnR>
                    <a:lnT>
                      <a:noFill/>
                    </a:lnT>
                    <a:lnB>
                      <a:noFill/>
                    </a:lnB>
                  </a:tcPr>
                </a:tc>
                <a:tc>
                  <a:txBody>
                    <a:bodyPr/>
                    <a:lstStyle/>
                    <a:p>
                      <a:pPr algn="just">
                        <a:lnSpc>
                          <a:spcPct val="115000"/>
                        </a:lnSpc>
                        <a:spcAft>
                          <a:spcPts val="0"/>
                        </a:spcAft>
                      </a:pPr>
                      <a:endParaRPr lang="lv-LV" sz="1200" dirty="0">
                        <a:latin typeface="Arial"/>
                        <a:ea typeface="Calibri"/>
                        <a:cs typeface="Times New Roman"/>
                      </a:endParaRPr>
                    </a:p>
                  </a:txBody>
                  <a:tcPr marL="51194" marR="51194" marT="0" marB="0">
                    <a:lnL>
                      <a:noFill/>
                    </a:lnL>
                    <a:lnR>
                      <a:noFill/>
                    </a:lnR>
                    <a:lnT>
                      <a:noFill/>
                    </a:lnT>
                    <a:lnB>
                      <a:noFill/>
                    </a:lnB>
                  </a:tcPr>
                </a:tc>
              </a:tr>
            </a:tbl>
          </a:graphicData>
        </a:graphic>
      </p:graphicFrame>
      <p:sp>
        <p:nvSpPr>
          <p:cNvPr id="10" name="Content Placeholder 9"/>
          <p:cNvSpPr>
            <a:spLocks noGrp="1"/>
          </p:cNvSpPr>
          <p:nvPr>
            <p:ph sz="half" idx="2"/>
          </p:nvPr>
        </p:nvSpPr>
        <p:spPr>
          <a:xfrm>
            <a:off x="3428992" y="1785926"/>
            <a:ext cx="5257808" cy="4786346"/>
          </a:xfrm>
        </p:spPr>
        <p:txBody>
          <a:bodyPr>
            <a:normAutofit fontScale="85000" lnSpcReduction="20000"/>
          </a:bodyPr>
          <a:lstStyle/>
          <a:p>
            <a:pPr>
              <a:buNone/>
            </a:pPr>
            <a:r>
              <a:rPr lang="lv-LV" dirty="0" smtClean="0"/>
              <a:t>     </a:t>
            </a:r>
            <a:r>
              <a:rPr lang="lv-LV" dirty="0" err="1" smtClean="0"/>
              <a:t>The</a:t>
            </a:r>
            <a:r>
              <a:rPr lang="lv-LV" dirty="0" smtClean="0"/>
              <a:t> </a:t>
            </a:r>
            <a:r>
              <a:rPr lang="lv-LV" dirty="0" err="1" smtClean="0"/>
              <a:t>main</a:t>
            </a:r>
            <a:r>
              <a:rPr lang="lv-LV" dirty="0" smtClean="0"/>
              <a:t> </a:t>
            </a:r>
            <a:r>
              <a:rPr lang="lv-LV" dirty="0" err="1" smtClean="0"/>
              <a:t>plot</a:t>
            </a:r>
            <a:r>
              <a:rPr lang="lv-LV" dirty="0" smtClean="0"/>
              <a:t> </a:t>
            </a:r>
            <a:r>
              <a:rPr lang="lv-LV" dirty="0" err="1" smtClean="0"/>
              <a:t>line</a:t>
            </a:r>
            <a:r>
              <a:rPr lang="lv-LV" dirty="0" smtClean="0"/>
              <a:t> </a:t>
            </a:r>
            <a:r>
              <a:rPr lang="lv-LV" dirty="0" err="1" smtClean="0"/>
              <a:t>of</a:t>
            </a:r>
            <a:r>
              <a:rPr lang="lv-LV" dirty="0" smtClean="0"/>
              <a:t> </a:t>
            </a:r>
            <a:r>
              <a:rPr lang="lv-LV" dirty="0" err="1" smtClean="0"/>
              <a:t>the</a:t>
            </a:r>
            <a:r>
              <a:rPr lang="lv-LV" dirty="0" smtClean="0"/>
              <a:t> </a:t>
            </a:r>
            <a:r>
              <a:rPr lang="lv-LV" dirty="0" err="1" smtClean="0"/>
              <a:t>historical</a:t>
            </a:r>
            <a:r>
              <a:rPr lang="lv-LV" dirty="0" smtClean="0"/>
              <a:t> novel </a:t>
            </a:r>
            <a:r>
              <a:rPr lang="lv-LV" dirty="0" err="1" smtClean="0"/>
              <a:t>is</a:t>
            </a:r>
            <a:r>
              <a:rPr lang="lv-LV" dirty="0" smtClean="0"/>
              <a:t> </a:t>
            </a:r>
            <a:r>
              <a:rPr lang="lv-LV" dirty="0" err="1" smtClean="0"/>
              <a:t>centred</a:t>
            </a:r>
            <a:r>
              <a:rPr lang="lv-LV" dirty="0" smtClean="0"/>
              <a:t> </a:t>
            </a:r>
            <a:r>
              <a:rPr lang="lv-LV" dirty="0" err="1" smtClean="0"/>
              <a:t>around</a:t>
            </a:r>
            <a:r>
              <a:rPr lang="lv-LV" dirty="0" smtClean="0"/>
              <a:t> </a:t>
            </a:r>
            <a:r>
              <a:rPr lang="lv-LV" dirty="0" err="1" smtClean="0"/>
              <a:t>the</a:t>
            </a:r>
            <a:r>
              <a:rPr lang="lv-LV" dirty="0" smtClean="0"/>
              <a:t> </a:t>
            </a:r>
            <a:r>
              <a:rPr lang="lv-LV" dirty="0" err="1" smtClean="0"/>
              <a:t>foray</a:t>
            </a:r>
            <a:r>
              <a:rPr lang="lv-LV" dirty="0" smtClean="0"/>
              <a:t> </a:t>
            </a:r>
            <a:r>
              <a:rPr lang="lv-LV" dirty="0" err="1" smtClean="0"/>
              <a:t>raids</a:t>
            </a:r>
            <a:r>
              <a:rPr lang="lv-LV" dirty="0" smtClean="0"/>
              <a:t> </a:t>
            </a:r>
            <a:r>
              <a:rPr lang="lv-LV" dirty="0" err="1" smtClean="0"/>
              <a:t>of</a:t>
            </a:r>
            <a:r>
              <a:rPr lang="lv-LV" dirty="0" smtClean="0"/>
              <a:t> </a:t>
            </a:r>
            <a:r>
              <a:rPr lang="lv-LV" dirty="0" err="1" smtClean="0"/>
              <a:t>the</a:t>
            </a:r>
            <a:r>
              <a:rPr lang="lv-LV" dirty="0" smtClean="0"/>
              <a:t> </a:t>
            </a:r>
            <a:r>
              <a:rPr lang="lv-LV" dirty="0" err="1" smtClean="0"/>
              <a:t>last</a:t>
            </a:r>
            <a:r>
              <a:rPr lang="lv-LV" dirty="0" smtClean="0"/>
              <a:t> </a:t>
            </a:r>
            <a:r>
              <a:rPr lang="lv-LV" dirty="0" err="1" smtClean="0"/>
              <a:t>Semigallian</a:t>
            </a:r>
            <a:r>
              <a:rPr lang="lv-LV" dirty="0" smtClean="0"/>
              <a:t> </a:t>
            </a:r>
            <a:r>
              <a:rPr lang="lv-LV" dirty="0" err="1" smtClean="0"/>
              <a:t>war</a:t>
            </a:r>
            <a:r>
              <a:rPr lang="lv-LV" dirty="0" smtClean="0"/>
              <a:t> </a:t>
            </a:r>
            <a:r>
              <a:rPr lang="lv-LV" dirty="0" err="1" smtClean="0"/>
              <a:t>congregation</a:t>
            </a:r>
            <a:r>
              <a:rPr lang="lv-LV" dirty="0" smtClean="0"/>
              <a:t> </a:t>
            </a:r>
            <a:r>
              <a:rPr lang="lv-LV" dirty="0" err="1" smtClean="0"/>
              <a:t>leaders</a:t>
            </a:r>
            <a:r>
              <a:rPr lang="lv-LV" dirty="0" smtClean="0"/>
              <a:t> Namejs </a:t>
            </a:r>
            <a:r>
              <a:rPr lang="lv-LV" dirty="0" err="1" smtClean="0"/>
              <a:t>who</a:t>
            </a:r>
            <a:r>
              <a:rPr lang="lv-LV" dirty="0" smtClean="0"/>
              <a:t> </a:t>
            </a:r>
            <a:r>
              <a:rPr lang="lv-LV" dirty="0" err="1" smtClean="0"/>
              <a:t>as</a:t>
            </a:r>
            <a:r>
              <a:rPr lang="lv-LV" dirty="0" smtClean="0"/>
              <a:t> a </a:t>
            </a:r>
            <a:r>
              <a:rPr lang="lv-LV" dirty="0" err="1" smtClean="0"/>
              <a:t>legal</a:t>
            </a:r>
            <a:r>
              <a:rPr lang="lv-LV" dirty="0" smtClean="0"/>
              <a:t> </a:t>
            </a:r>
            <a:r>
              <a:rPr lang="lv-LV" dirty="0" err="1" smtClean="0"/>
              <a:t>successor</a:t>
            </a:r>
            <a:r>
              <a:rPr lang="lv-LV" dirty="0" smtClean="0"/>
              <a:t> </a:t>
            </a:r>
            <a:r>
              <a:rPr lang="lv-LV" dirty="0" err="1" smtClean="0"/>
              <a:t>of</a:t>
            </a:r>
            <a:r>
              <a:rPr lang="lv-LV" dirty="0" smtClean="0"/>
              <a:t> </a:t>
            </a:r>
            <a:r>
              <a:rPr lang="lv-LV" dirty="0" err="1" smtClean="0"/>
              <a:t>the</a:t>
            </a:r>
            <a:r>
              <a:rPr lang="lv-LV" dirty="0" smtClean="0"/>
              <a:t> </a:t>
            </a:r>
            <a:r>
              <a:rPr lang="lv-LV" dirty="0" err="1" smtClean="0"/>
              <a:t>previous</a:t>
            </a:r>
            <a:r>
              <a:rPr lang="lv-LV" dirty="0" smtClean="0"/>
              <a:t> </a:t>
            </a:r>
            <a:r>
              <a:rPr lang="lv-LV" dirty="0" err="1" smtClean="0"/>
              <a:t>war</a:t>
            </a:r>
            <a:r>
              <a:rPr lang="lv-LV" dirty="0" smtClean="0"/>
              <a:t> </a:t>
            </a:r>
            <a:r>
              <a:rPr lang="lv-LV" dirty="0" err="1" smtClean="0"/>
              <a:t>congregation</a:t>
            </a:r>
            <a:r>
              <a:rPr lang="lv-LV" dirty="0" smtClean="0"/>
              <a:t> </a:t>
            </a:r>
            <a:r>
              <a:rPr lang="lv-LV" dirty="0" err="1" smtClean="0"/>
              <a:t>leader</a:t>
            </a:r>
            <a:r>
              <a:rPr lang="lv-LV" dirty="0" smtClean="0"/>
              <a:t> Viesturs </a:t>
            </a:r>
            <a:r>
              <a:rPr lang="lv-LV" dirty="0" err="1" smtClean="0"/>
              <a:t>has</a:t>
            </a:r>
            <a:r>
              <a:rPr lang="lv-LV" dirty="0" smtClean="0"/>
              <a:t> to </a:t>
            </a:r>
            <a:r>
              <a:rPr lang="lv-LV" dirty="0" err="1" smtClean="0"/>
              <a:t>fight</a:t>
            </a:r>
            <a:r>
              <a:rPr lang="lv-LV" dirty="0" smtClean="0"/>
              <a:t>  </a:t>
            </a:r>
            <a:r>
              <a:rPr lang="lv-LV" dirty="0" err="1" smtClean="0"/>
              <a:t>and</a:t>
            </a:r>
            <a:r>
              <a:rPr lang="lv-LV" dirty="0" smtClean="0"/>
              <a:t> </a:t>
            </a:r>
            <a:r>
              <a:rPr lang="lv-LV" dirty="0" err="1" smtClean="0"/>
              <a:t>withstand</a:t>
            </a:r>
            <a:r>
              <a:rPr lang="lv-LV" dirty="0" smtClean="0"/>
              <a:t> </a:t>
            </a:r>
            <a:r>
              <a:rPr lang="lv-LV" dirty="0" err="1" smtClean="0"/>
              <a:t>hisLivonian</a:t>
            </a:r>
            <a:r>
              <a:rPr lang="lv-LV" dirty="0" smtClean="0"/>
              <a:t> </a:t>
            </a:r>
            <a:r>
              <a:rPr lang="lv-LV" dirty="0" err="1" smtClean="0"/>
              <a:t>Order</a:t>
            </a:r>
            <a:r>
              <a:rPr lang="lv-LV" dirty="0" smtClean="0"/>
              <a:t> </a:t>
            </a:r>
            <a:r>
              <a:rPr lang="lv-LV" dirty="0" err="1" smtClean="0"/>
              <a:t>competitors</a:t>
            </a:r>
            <a:r>
              <a:rPr lang="lv-LV" dirty="0" smtClean="0"/>
              <a:t> </a:t>
            </a:r>
            <a:r>
              <a:rPr lang="lv-LV" dirty="0" err="1" smtClean="0"/>
              <a:t>who</a:t>
            </a:r>
            <a:r>
              <a:rPr lang="lv-LV" dirty="0" smtClean="0"/>
              <a:t> </a:t>
            </a:r>
            <a:r>
              <a:rPr lang="lv-LV" dirty="0" err="1" smtClean="0"/>
              <a:t>are</a:t>
            </a:r>
            <a:r>
              <a:rPr lang="lv-LV" dirty="0" smtClean="0"/>
              <a:t> </a:t>
            </a:r>
            <a:r>
              <a:rPr lang="lv-LV" dirty="0" err="1" smtClean="0"/>
              <a:t>trying</a:t>
            </a:r>
            <a:r>
              <a:rPr lang="lv-LV" dirty="0" smtClean="0"/>
              <a:t> to </a:t>
            </a:r>
            <a:r>
              <a:rPr lang="lv-LV" dirty="0" err="1" smtClean="0"/>
              <a:t>intrude</a:t>
            </a:r>
            <a:r>
              <a:rPr lang="lv-LV" dirty="0" smtClean="0"/>
              <a:t>, </a:t>
            </a:r>
            <a:r>
              <a:rPr lang="lv-LV" dirty="0" err="1" smtClean="0"/>
              <a:t>foray</a:t>
            </a:r>
            <a:r>
              <a:rPr lang="lv-LV" dirty="0" smtClean="0"/>
              <a:t>, </a:t>
            </a:r>
            <a:r>
              <a:rPr lang="lv-LV" dirty="0" err="1" smtClean="0"/>
              <a:t>burn</a:t>
            </a:r>
            <a:r>
              <a:rPr lang="lv-LV" dirty="0" smtClean="0"/>
              <a:t> </a:t>
            </a:r>
            <a:r>
              <a:rPr lang="lv-LV" dirty="0" err="1" smtClean="0"/>
              <a:t>out</a:t>
            </a:r>
            <a:r>
              <a:rPr lang="lv-LV" dirty="0" smtClean="0"/>
              <a:t>, </a:t>
            </a:r>
            <a:r>
              <a:rPr lang="lv-LV" dirty="0" err="1" smtClean="0"/>
              <a:t>robber</a:t>
            </a:r>
            <a:r>
              <a:rPr lang="lv-LV" dirty="0" smtClean="0"/>
              <a:t> </a:t>
            </a:r>
            <a:r>
              <a:rPr lang="lv-LV" dirty="0" err="1" smtClean="0"/>
              <a:t>and</a:t>
            </a:r>
            <a:r>
              <a:rPr lang="lv-LV" dirty="0" smtClean="0"/>
              <a:t> </a:t>
            </a:r>
            <a:r>
              <a:rPr lang="lv-LV" dirty="0" err="1" smtClean="0"/>
              <a:t>damage</a:t>
            </a:r>
            <a:r>
              <a:rPr lang="lv-LV" dirty="0" smtClean="0"/>
              <a:t> Tērvete </a:t>
            </a:r>
            <a:r>
              <a:rPr lang="lv-LV" dirty="0" err="1" smtClean="0"/>
              <a:t>land</a:t>
            </a:r>
            <a:r>
              <a:rPr lang="lv-LV" dirty="0" smtClean="0"/>
              <a:t> </a:t>
            </a:r>
            <a:r>
              <a:rPr lang="lv-LV" dirty="0" err="1" smtClean="0"/>
              <a:t>which</a:t>
            </a:r>
            <a:r>
              <a:rPr lang="lv-LV" dirty="0" smtClean="0"/>
              <a:t> </a:t>
            </a:r>
            <a:r>
              <a:rPr lang="lv-LV" dirty="0" err="1" smtClean="0"/>
              <a:t>is</a:t>
            </a:r>
            <a:r>
              <a:rPr lang="lv-LV" dirty="0" smtClean="0"/>
              <a:t> </a:t>
            </a:r>
            <a:r>
              <a:rPr lang="lv-LV" dirty="0" err="1" smtClean="0"/>
              <a:t>legal</a:t>
            </a:r>
            <a:r>
              <a:rPr lang="lv-LV" dirty="0" smtClean="0"/>
              <a:t> </a:t>
            </a:r>
            <a:r>
              <a:rPr lang="lv-LV" dirty="0" err="1" smtClean="0"/>
              <a:t>property</a:t>
            </a:r>
            <a:r>
              <a:rPr lang="lv-LV" dirty="0" smtClean="0"/>
              <a:t> </a:t>
            </a:r>
            <a:r>
              <a:rPr lang="lv-LV" dirty="0" err="1" smtClean="0"/>
              <a:t>of</a:t>
            </a:r>
            <a:r>
              <a:rPr lang="lv-LV" dirty="0" smtClean="0"/>
              <a:t> </a:t>
            </a:r>
            <a:r>
              <a:rPr lang="lv-LV" dirty="0" err="1" smtClean="0"/>
              <a:t>Semigallian</a:t>
            </a:r>
            <a:r>
              <a:rPr lang="lv-LV" dirty="0" smtClean="0"/>
              <a:t> </a:t>
            </a:r>
            <a:r>
              <a:rPr lang="lv-LV" dirty="0" err="1" smtClean="0"/>
              <a:t>war</a:t>
            </a:r>
            <a:r>
              <a:rPr lang="lv-LV" dirty="0" smtClean="0"/>
              <a:t> </a:t>
            </a:r>
            <a:r>
              <a:rPr lang="lv-LV" dirty="0" err="1" smtClean="0"/>
              <a:t>congregation</a:t>
            </a:r>
            <a:r>
              <a:rPr lang="lv-LV" dirty="0" smtClean="0"/>
              <a:t> </a:t>
            </a:r>
            <a:r>
              <a:rPr lang="lv-LV" dirty="0" err="1" smtClean="0"/>
              <a:t>after</a:t>
            </a:r>
            <a:r>
              <a:rPr lang="lv-LV" dirty="0" smtClean="0"/>
              <a:t> </a:t>
            </a:r>
            <a:r>
              <a:rPr lang="lv-LV" dirty="0" err="1" smtClean="0"/>
              <a:t>buildin</a:t>
            </a:r>
            <a:r>
              <a:rPr lang="lv-LV" dirty="0" smtClean="0"/>
              <a:t> Jelgava </a:t>
            </a:r>
            <a:r>
              <a:rPr lang="lv-LV" dirty="0" err="1" smtClean="0"/>
              <a:t>stone</a:t>
            </a:r>
            <a:r>
              <a:rPr lang="lv-LV" dirty="0" smtClean="0"/>
              <a:t> </a:t>
            </a:r>
            <a:r>
              <a:rPr lang="lv-LV" dirty="0" err="1" smtClean="0"/>
              <a:t>castle</a:t>
            </a:r>
            <a:r>
              <a:rPr lang="lv-LV" dirty="0" smtClean="0"/>
              <a:t> </a:t>
            </a:r>
            <a:r>
              <a:rPr lang="lv-LV" dirty="0" err="1" smtClean="0"/>
              <a:t>and</a:t>
            </a:r>
            <a:r>
              <a:rPr lang="lv-LV" dirty="0" smtClean="0"/>
              <a:t> </a:t>
            </a:r>
            <a:r>
              <a:rPr lang="lv-LV" dirty="0" err="1" smtClean="0"/>
              <a:t>damaging</a:t>
            </a:r>
            <a:r>
              <a:rPr lang="lv-LV" dirty="0" smtClean="0"/>
              <a:t> </a:t>
            </a:r>
            <a:r>
              <a:rPr lang="lv-LV" dirty="0" err="1" smtClean="0"/>
              <a:t>the</a:t>
            </a:r>
            <a:r>
              <a:rPr lang="lv-LV" dirty="0" smtClean="0"/>
              <a:t> </a:t>
            </a:r>
            <a:r>
              <a:rPr lang="lv-LV" dirty="0" err="1" smtClean="0"/>
              <a:t>port</a:t>
            </a:r>
            <a:r>
              <a:rPr lang="lv-LV" dirty="0" smtClean="0"/>
              <a:t> </a:t>
            </a:r>
            <a:r>
              <a:rPr lang="lv-LV" dirty="0" err="1" smtClean="0"/>
              <a:t>in</a:t>
            </a:r>
            <a:r>
              <a:rPr lang="lv-LV" dirty="0" smtClean="0"/>
              <a:t> Mežotne (</a:t>
            </a:r>
            <a:r>
              <a:rPr lang="lv-LV" dirty="0" err="1" smtClean="0"/>
              <a:t>believed</a:t>
            </a:r>
            <a:r>
              <a:rPr lang="lv-LV" dirty="0" smtClean="0"/>
              <a:t> to </a:t>
            </a:r>
            <a:r>
              <a:rPr lang="lv-LV" dirty="0" err="1" smtClean="0"/>
              <a:t>be</a:t>
            </a:r>
            <a:r>
              <a:rPr lang="lv-LV" dirty="0" smtClean="0"/>
              <a:t> </a:t>
            </a:r>
            <a:r>
              <a:rPr lang="lv-LV" dirty="0" err="1" smtClean="0"/>
              <a:t>the</a:t>
            </a:r>
            <a:r>
              <a:rPr lang="lv-LV" dirty="0" smtClean="0"/>
              <a:t> </a:t>
            </a:r>
            <a:r>
              <a:rPr lang="lv-LV" dirty="0" err="1" smtClean="0"/>
              <a:t>ancient</a:t>
            </a:r>
            <a:r>
              <a:rPr lang="lv-LV" dirty="0" smtClean="0"/>
              <a:t> </a:t>
            </a:r>
            <a:r>
              <a:rPr lang="lv-LV" dirty="0" err="1" smtClean="0"/>
              <a:t>port</a:t>
            </a:r>
            <a:r>
              <a:rPr lang="lv-LV" dirty="0" smtClean="0"/>
              <a:t> </a:t>
            </a:r>
            <a:r>
              <a:rPr lang="lv-LV" dirty="0" err="1" smtClean="0"/>
              <a:t>of</a:t>
            </a:r>
            <a:r>
              <a:rPr lang="lv-LV" dirty="0" smtClean="0"/>
              <a:t> </a:t>
            </a:r>
            <a:r>
              <a:rPr lang="lv-LV" dirty="0" err="1" smtClean="0"/>
              <a:t>Semigallia</a:t>
            </a:r>
            <a:r>
              <a:rPr lang="lv-LV" dirty="0" smtClean="0"/>
              <a:t> </a:t>
            </a:r>
            <a:r>
              <a:rPr lang="lv-LV" dirty="0" err="1" smtClean="0"/>
              <a:t>by</a:t>
            </a:r>
            <a:r>
              <a:rPr lang="lv-LV" dirty="0" smtClean="0"/>
              <a:t> </a:t>
            </a:r>
            <a:r>
              <a:rPr lang="lv-LV" dirty="0" err="1" smtClean="0"/>
              <a:t>many</a:t>
            </a:r>
            <a:r>
              <a:rPr lang="lv-LV" dirty="0" smtClean="0"/>
              <a:t> </a:t>
            </a:r>
            <a:r>
              <a:rPr lang="lv-LV" dirty="0" err="1" smtClean="0"/>
              <a:t>historians</a:t>
            </a:r>
            <a:r>
              <a:rPr lang="lv-LV" dirty="0" smtClean="0"/>
              <a:t>).</a:t>
            </a:r>
          </a:p>
          <a:p>
            <a:pPr>
              <a:buNone/>
            </a:pPr>
            <a:endParaRPr lang="lv-LV" dirty="0"/>
          </a:p>
        </p:txBody>
      </p:sp>
      <p:pic>
        <p:nvPicPr>
          <p:cNvPr id="3076" name="Picture 1" descr="Image result for Degošais pilskalns"/>
          <p:cNvPicPr>
            <a:picLocks noChangeAspect="1" noChangeArrowheads="1"/>
          </p:cNvPicPr>
          <p:nvPr/>
        </p:nvPicPr>
        <p:blipFill>
          <a:blip r:embed="rId2" cstate="print"/>
          <a:srcRect/>
          <a:stretch>
            <a:fillRect/>
          </a:stretch>
        </p:blipFill>
        <p:spPr bwMode="auto">
          <a:xfrm>
            <a:off x="714348" y="1714488"/>
            <a:ext cx="1057275" cy="1647825"/>
          </a:xfrm>
          <a:prstGeom prst="rect">
            <a:avLst/>
          </a:prstGeom>
          <a:noFill/>
        </p:spPr>
      </p:pic>
      <p:pic>
        <p:nvPicPr>
          <p:cNvPr id="3075" name="Picture 4" descr="2cTalajospilskalnosLPursfb2"/>
          <p:cNvPicPr>
            <a:picLocks noChangeAspect="1" noChangeArrowheads="1"/>
          </p:cNvPicPr>
          <p:nvPr/>
        </p:nvPicPr>
        <p:blipFill>
          <a:blip r:embed="rId3" cstate="print"/>
          <a:srcRect/>
          <a:stretch>
            <a:fillRect/>
          </a:stretch>
        </p:blipFill>
        <p:spPr bwMode="auto">
          <a:xfrm>
            <a:off x="2000232" y="3643314"/>
            <a:ext cx="1000125" cy="1581150"/>
          </a:xfrm>
          <a:prstGeom prst="rect">
            <a:avLst/>
          </a:prstGeom>
          <a:noFill/>
        </p:spPr>
      </p:pic>
      <p:pic>
        <p:nvPicPr>
          <p:cNvPr id="3074" name="Picture 7" descr="Image result for Krusts virs pilskalna"/>
          <p:cNvPicPr>
            <a:picLocks noChangeAspect="1" noChangeArrowheads="1"/>
          </p:cNvPicPr>
          <p:nvPr/>
        </p:nvPicPr>
        <p:blipFill>
          <a:blip r:embed="rId4" cstate="print"/>
          <a:srcRect/>
          <a:stretch>
            <a:fillRect/>
          </a:stretch>
        </p:blipFill>
        <p:spPr bwMode="auto">
          <a:xfrm>
            <a:off x="642910" y="3571876"/>
            <a:ext cx="1114425" cy="1619250"/>
          </a:xfrm>
          <a:prstGeom prst="rect">
            <a:avLst/>
          </a:prstGeom>
          <a:noFill/>
        </p:spPr>
      </p:pic>
      <p:pic>
        <p:nvPicPr>
          <p:cNvPr id="3073" name="Picture 10" descr="2dSurabelepilskalnaLPursfb2"/>
          <p:cNvPicPr>
            <a:picLocks noChangeAspect="1" noChangeArrowheads="1"/>
          </p:cNvPicPr>
          <p:nvPr/>
        </p:nvPicPr>
        <p:blipFill>
          <a:blip r:embed="rId5" cstate="print"/>
          <a:srcRect/>
          <a:stretch>
            <a:fillRect/>
          </a:stretch>
        </p:blipFill>
        <p:spPr bwMode="auto">
          <a:xfrm>
            <a:off x="1928794" y="1714488"/>
            <a:ext cx="981075" cy="1628775"/>
          </a:xfrm>
          <a:prstGeom prst="rect">
            <a:avLst/>
          </a:prstGeom>
          <a:noFill/>
        </p:spPr>
      </p:pic>
      <p:sp>
        <p:nvSpPr>
          <p:cNvPr id="3077" name="Rectangle 5"/>
          <p:cNvSpPr>
            <a:spLocks noChangeArrowheads="1"/>
          </p:cNvSpPr>
          <p:nvPr/>
        </p:nvSpPr>
        <p:spPr bwMode="auto">
          <a:xfrm>
            <a:off x="990730" y="-60194"/>
            <a:ext cx="7162538" cy="249299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lv-LV" sz="1200" b="0" i="0" u="none" strike="noStrike" cap="none" normalizeH="0" baseline="0" dirty="0" smtClean="0">
                <a:ln>
                  <a:noFill/>
                </a:ln>
                <a:solidFill>
                  <a:schemeClr val="tx1"/>
                </a:solidFill>
                <a:effectLst/>
                <a:latin typeface="Arial" pitchFamily="34" charset="0"/>
                <a:ea typeface="Calibri" pitchFamily="34" charset="0"/>
                <a:cs typeface="Arial" pitchFamily="34" charset="0"/>
              </a:rPr>
              <a:t>\</a:t>
            </a:r>
          </a:p>
          <a:p>
            <a:pPr marL="0" marR="0" lvl="0" indent="0" algn="just" defTabSz="914400" rtl="0" eaLnBrk="1" fontAlgn="base" latinLnBrk="0" hangingPunct="1">
              <a:lnSpc>
                <a:spcPct val="100000"/>
              </a:lnSpc>
              <a:spcBef>
                <a:spcPct val="0"/>
              </a:spcBef>
              <a:spcAft>
                <a:spcPct val="0"/>
              </a:spcAft>
              <a:buClrTx/>
              <a:buSzTx/>
              <a:buFontTx/>
              <a:buNone/>
              <a:tabLst/>
            </a:pPr>
            <a:endParaRPr lang="lv-LV" sz="1200" dirty="0">
              <a:latin typeface="Arial" pitchFamily="34" charset="0"/>
              <a:ea typeface="Calibri" pitchFamily="34" charset="0"/>
              <a:cs typeface="Arial" pitchFamily="34" charset="0"/>
            </a:endParaRPr>
          </a:p>
          <a:p>
            <a:pPr marL="0" marR="0" lvl="0" indent="0" algn="just" defTabSz="914400" rtl="0" eaLnBrk="1" fontAlgn="base" latinLnBrk="0" hangingPunct="1">
              <a:lnSpc>
                <a:spcPct val="100000"/>
              </a:lnSpc>
              <a:spcBef>
                <a:spcPct val="0"/>
              </a:spcBef>
              <a:spcAft>
                <a:spcPct val="0"/>
              </a:spcAft>
              <a:buClrTx/>
              <a:buSzTx/>
              <a:buFontTx/>
              <a:buNone/>
              <a:tabLst/>
            </a:pPr>
            <a:endParaRPr kumimoji="0" lang="lv-LV" sz="1200" b="0" i="0" u="none" strike="noStrike" cap="none" normalizeH="0" baseline="0" dirty="0" smtClean="0">
              <a:ln>
                <a:noFill/>
              </a:ln>
              <a:solidFill>
                <a:schemeClr val="tx1"/>
              </a:solidFill>
              <a:effectLst/>
              <a:latin typeface="Arial" pitchFamily="34" charset="0"/>
              <a:ea typeface="Calibri" pitchFamily="34" charset="0"/>
              <a:cs typeface="Arial" pitchFamily="34" charset="0"/>
            </a:endParaRPr>
          </a:p>
          <a:p>
            <a:pPr marL="0" marR="0" lvl="0" indent="0" algn="just" defTabSz="914400" rtl="0" eaLnBrk="1" fontAlgn="base" latinLnBrk="0" hangingPunct="1">
              <a:lnSpc>
                <a:spcPct val="100000"/>
              </a:lnSpc>
              <a:spcBef>
                <a:spcPct val="0"/>
              </a:spcBef>
              <a:spcAft>
                <a:spcPct val="0"/>
              </a:spcAft>
              <a:buClrTx/>
              <a:buSzTx/>
              <a:buFontTx/>
              <a:buNone/>
              <a:tabLst/>
            </a:pPr>
            <a:endParaRPr lang="lv-LV" sz="1200" dirty="0">
              <a:latin typeface="Arial" pitchFamily="34" charset="0"/>
              <a:ea typeface="Calibri" pitchFamily="34" charset="0"/>
              <a:cs typeface="Arial" pitchFamily="34" charset="0"/>
            </a:endParaRPr>
          </a:p>
          <a:p>
            <a:pPr algn="ctr" fontAlgn="base">
              <a:spcBef>
                <a:spcPct val="0"/>
              </a:spcBef>
              <a:spcAft>
                <a:spcPct val="0"/>
              </a:spcAft>
            </a:pPr>
            <a:r>
              <a:rPr lang="lv-LV" sz="3200" b="1" dirty="0" err="1"/>
              <a:t>Purs</a:t>
            </a:r>
            <a:r>
              <a:rPr lang="lv-LV" sz="3200" b="1" dirty="0"/>
              <a:t> </a:t>
            </a:r>
            <a:r>
              <a:rPr lang="lv-LV" sz="3200" b="1" dirty="0" smtClean="0"/>
              <a:t>Laimonis </a:t>
            </a:r>
          </a:p>
          <a:p>
            <a:pPr algn="ctr" fontAlgn="base">
              <a:spcBef>
                <a:spcPct val="0"/>
              </a:spcBef>
              <a:spcAft>
                <a:spcPct val="0"/>
              </a:spcAft>
            </a:pPr>
            <a:r>
              <a:rPr lang="lv-LV" sz="3200" b="1" dirty="0" err="1" smtClean="0"/>
              <a:t>Tetralogy</a:t>
            </a:r>
            <a:r>
              <a:rPr lang="lv-LV" sz="3200" b="1" dirty="0" smtClean="0"/>
              <a:t>  </a:t>
            </a:r>
            <a:r>
              <a:rPr lang="lv-LV" sz="3200" b="1" dirty="0"/>
              <a:t>”</a:t>
            </a:r>
            <a:r>
              <a:rPr lang="lv-LV" sz="3200" b="1" dirty="0" err="1" smtClean="0"/>
              <a:t>The</a:t>
            </a:r>
            <a:r>
              <a:rPr lang="lv-LV" sz="3200" b="1" dirty="0" smtClean="0"/>
              <a:t> </a:t>
            </a:r>
            <a:r>
              <a:rPr lang="lv-LV" sz="3200" b="1" dirty="0" err="1"/>
              <a:t>Burning</a:t>
            </a:r>
            <a:r>
              <a:rPr lang="lv-LV" sz="3200" b="1" dirty="0"/>
              <a:t> </a:t>
            </a:r>
            <a:r>
              <a:rPr lang="lv-LV" sz="3200" b="1" dirty="0" err="1"/>
              <a:t>Castle</a:t>
            </a:r>
            <a:r>
              <a:rPr lang="lv-LV" sz="3200" b="1" dirty="0"/>
              <a:t> </a:t>
            </a:r>
            <a:r>
              <a:rPr lang="lv-LV" sz="3200" b="1" dirty="0" err="1"/>
              <a:t>Mound</a:t>
            </a:r>
            <a:r>
              <a:rPr lang="lv-LV" sz="3200" b="1" dirty="0"/>
              <a:t>”	</a:t>
            </a:r>
            <a:endParaRPr lang="lv-LV" sz="3200" dirty="0"/>
          </a:p>
          <a:p>
            <a:pPr marL="0" marR="0" lvl="0" indent="0" algn="just" defTabSz="914400" rtl="0" eaLnBrk="1" fontAlgn="base" latinLnBrk="0" hangingPunct="1">
              <a:lnSpc>
                <a:spcPct val="100000"/>
              </a:lnSpc>
              <a:spcBef>
                <a:spcPct val="0"/>
              </a:spcBef>
              <a:spcAft>
                <a:spcPct val="0"/>
              </a:spcAft>
              <a:buClrTx/>
              <a:buSzTx/>
              <a:buFontTx/>
              <a:buNone/>
              <a:tabLst/>
            </a:pPr>
            <a:endParaRPr kumimoji="0" lang="lv-LV" sz="1200" b="0" i="0" u="none" strike="noStrike" cap="none" normalizeH="0" baseline="0" dirty="0" smtClean="0">
              <a:ln>
                <a:noFill/>
              </a:ln>
              <a:solidFill>
                <a:schemeClr val="tx1"/>
              </a:solidFill>
              <a:effectLst/>
              <a:latin typeface="Arial" pitchFamily="34" charset="0"/>
              <a:ea typeface="Calibri" pitchFamily="34" charset="0"/>
              <a:cs typeface="Arial" pitchFamily="34" charset="0"/>
            </a:endParaRPr>
          </a:p>
        </p:txBody>
      </p:sp>
      <p:sp>
        <p:nvSpPr>
          <p:cNvPr id="9" name="Rectangle 8"/>
          <p:cNvSpPr/>
          <p:nvPr/>
        </p:nvSpPr>
        <p:spPr>
          <a:xfrm>
            <a:off x="428596" y="5286388"/>
            <a:ext cx="2601942" cy="830997"/>
          </a:xfrm>
          <a:prstGeom prst="rect">
            <a:avLst/>
          </a:prstGeom>
        </p:spPr>
        <p:txBody>
          <a:bodyPr wrap="square">
            <a:spAutoFit/>
          </a:bodyPr>
          <a:lstStyle/>
          <a:p>
            <a:pPr lvl="0" algn="just" fontAlgn="base">
              <a:spcBef>
                <a:spcPct val="0"/>
              </a:spcBef>
              <a:spcAft>
                <a:spcPct val="0"/>
              </a:spcAft>
            </a:pPr>
            <a:r>
              <a:rPr lang="lv-LV" sz="1200" dirty="0" err="1" smtClean="0">
                <a:solidFill>
                  <a:prstClr val="black"/>
                </a:solidFill>
                <a:latin typeface="Arial" pitchFamily="34" charset="0"/>
                <a:ea typeface="Calibri" pitchFamily="34" charset="0"/>
                <a:cs typeface="Arial" pitchFamily="34" charset="0"/>
              </a:rPr>
              <a:t>Editted</a:t>
            </a:r>
            <a:r>
              <a:rPr lang="lv-LV" sz="1200" dirty="0" smtClean="0">
                <a:solidFill>
                  <a:prstClr val="black"/>
                </a:solidFill>
                <a:latin typeface="Arial" pitchFamily="34" charset="0"/>
                <a:ea typeface="Calibri" pitchFamily="34" charset="0"/>
                <a:cs typeface="Arial" pitchFamily="34" charset="0"/>
              </a:rPr>
              <a:t> </a:t>
            </a:r>
            <a:r>
              <a:rPr lang="lv-LV" sz="1200" dirty="0" err="1" smtClean="0">
                <a:solidFill>
                  <a:prstClr val="black"/>
                </a:solidFill>
                <a:latin typeface="Arial" pitchFamily="34" charset="0"/>
                <a:ea typeface="Calibri" pitchFamily="34" charset="0"/>
                <a:cs typeface="Arial" pitchFamily="34" charset="0"/>
              </a:rPr>
              <a:t>by</a:t>
            </a:r>
            <a:r>
              <a:rPr lang="lv-LV" sz="1200" dirty="0" smtClean="0">
                <a:solidFill>
                  <a:prstClr val="black"/>
                </a:solidFill>
                <a:latin typeface="Arial" pitchFamily="34" charset="0"/>
                <a:ea typeface="Calibri" pitchFamily="34" charset="0"/>
                <a:cs typeface="Arial" pitchFamily="34" charset="0"/>
              </a:rPr>
              <a:t> </a:t>
            </a:r>
            <a:r>
              <a:rPr lang="lv-LV" sz="1200" dirty="0" err="1" smtClean="0">
                <a:solidFill>
                  <a:prstClr val="black"/>
                </a:solidFill>
                <a:latin typeface="Arial" pitchFamily="34" charset="0"/>
                <a:ea typeface="Calibri" pitchFamily="34" charset="0"/>
                <a:cs typeface="Arial" pitchFamily="34" charset="0"/>
              </a:rPr>
              <a:t>Publishing</a:t>
            </a:r>
            <a:r>
              <a:rPr lang="lv-LV" sz="1200" dirty="0" smtClean="0">
                <a:solidFill>
                  <a:prstClr val="black"/>
                </a:solidFill>
                <a:latin typeface="Arial" pitchFamily="34" charset="0"/>
                <a:ea typeface="Calibri" pitchFamily="34" charset="0"/>
                <a:cs typeface="Arial" pitchFamily="34" charset="0"/>
              </a:rPr>
              <a:t> </a:t>
            </a:r>
            <a:r>
              <a:rPr lang="lv-LV" sz="1200" dirty="0" err="1" smtClean="0">
                <a:solidFill>
                  <a:prstClr val="black"/>
                </a:solidFill>
                <a:latin typeface="Arial" pitchFamily="34" charset="0"/>
                <a:ea typeface="Calibri" pitchFamily="34" charset="0"/>
                <a:cs typeface="Arial" pitchFamily="34" charset="0"/>
              </a:rPr>
              <a:t>House</a:t>
            </a:r>
            <a:r>
              <a:rPr lang="lv-LV" sz="1200" dirty="0" smtClean="0">
                <a:solidFill>
                  <a:prstClr val="black"/>
                </a:solidFill>
                <a:latin typeface="Arial" pitchFamily="34" charset="0"/>
                <a:ea typeface="Calibri" pitchFamily="34" charset="0"/>
                <a:cs typeface="Arial" pitchFamily="34" charset="0"/>
              </a:rPr>
              <a:t> </a:t>
            </a:r>
            <a:r>
              <a:rPr lang="lv-LV" sz="1200" dirty="0" smtClean="0">
                <a:solidFill>
                  <a:prstClr val="black"/>
                </a:solidFill>
                <a:ea typeface="Calibri" pitchFamily="34" charset="0"/>
                <a:cs typeface="Arial" pitchFamily="34" charset="0"/>
              </a:rPr>
              <a:t>”</a:t>
            </a:r>
            <a:r>
              <a:rPr lang="lv-LV" sz="1200" dirty="0" smtClean="0">
                <a:solidFill>
                  <a:prstClr val="black"/>
                </a:solidFill>
                <a:latin typeface="Arial" pitchFamily="34" charset="0"/>
                <a:ea typeface="Calibri" pitchFamily="34" charset="0"/>
                <a:cs typeface="Arial" pitchFamily="34" charset="0"/>
              </a:rPr>
              <a:t>Liesma</a:t>
            </a:r>
            <a:r>
              <a:rPr lang="lv-LV" sz="1200" dirty="0" smtClean="0">
                <a:solidFill>
                  <a:prstClr val="black"/>
                </a:solidFill>
                <a:ea typeface="Calibri" pitchFamily="34" charset="0"/>
                <a:cs typeface="Arial" pitchFamily="34" charset="0"/>
              </a:rPr>
              <a:t>”</a:t>
            </a:r>
            <a:r>
              <a:rPr lang="lv-LV" sz="1200" dirty="0" smtClean="0">
                <a:solidFill>
                  <a:prstClr val="black"/>
                </a:solidFill>
                <a:latin typeface="Arial" pitchFamily="34" charset="0"/>
                <a:ea typeface="Calibri" pitchFamily="34" charset="0"/>
                <a:cs typeface="Arial" pitchFamily="34" charset="0"/>
              </a:rPr>
              <a:t>, </a:t>
            </a:r>
            <a:r>
              <a:rPr lang="lv-LV" sz="1200" dirty="0" err="1" smtClean="0">
                <a:solidFill>
                  <a:prstClr val="black"/>
                </a:solidFill>
                <a:latin typeface="Arial" pitchFamily="34" charset="0"/>
                <a:ea typeface="Calibri" pitchFamily="34" charset="0"/>
                <a:cs typeface="Arial" pitchFamily="34" charset="0"/>
              </a:rPr>
              <a:t>Riga</a:t>
            </a:r>
            <a:r>
              <a:rPr lang="lv-LV" sz="1200" dirty="0" smtClean="0">
                <a:solidFill>
                  <a:prstClr val="black"/>
                </a:solidFill>
                <a:latin typeface="Arial" pitchFamily="34" charset="0"/>
                <a:ea typeface="Calibri" pitchFamily="34" charset="0"/>
                <a:cs typeface="Arial" pitchFamily="34" charset="0"/>
              </a:rPr>
              <a:t>, </a:t>
            </a:r>
            <a:r>
              <a:rPr lang="lv-LV" sz="1200" dirty="0" err="1" smtClean="0">
                <a:solidFill>
                  <a:prstClr val="black"/>
                </a:solidFill>
                <a:latin typeface="Arial" pitchFamily="34" charset="0"/>
                <a:ea typeface="Calibri" pitchFamily="34" charset="0"/>
                <a:cs typeface="Arial" pitchFamily="34" charset="0"/>
              </a:rPr>
              <a:t>Book</a:t>
            </a:r>
            <a:r>
              <a:rPr lang="lv-LV" sz="1200" dirty="0" smtClean="0">
                <a:solidFill>
                  <a:prstClr val="black"/>
                </a:solidFill>
                <a:latin typeface="Arial" pitchFamily="34" charset="0"/>
                <a:ea typeface="Calibri" pitchFamily="34" charset="0"/>
                <a:cs typeface="Arial" pitchFamily="34" charset="0"/>
              </a:rPr>
              <a:t> 1 - 1972, </a:t>
            </a:r>
            <a:r>
              <a:rPr lang="lv-LV" sz="1200" dirty="0" err="1" smtClean="0">
                <a:solidFill>
                  <a:prstClr val="black"/>
                </a:solidFill>
                <a:latin typeface="Arial" pitchFamily="34" charset="0"/>
                <a:ea typeface="Calibri" pitchFamily="34" charset="0"/>
                <a:cs typeface="Arial" pitchFamily="34" charset="0"/>
              </a:rPr>
              <a:t>Book</a:t>
            </a:r>
            <a:r>
              <a:rPr lang="lv-LV" sz="1200" dirty="0" smtClean="0">
                <a:solidFill>
                  <a:prstClr val="black"/>
                </a:solidFill>
                <a:latin typeface="Arial" pitchFamily="34" charset="0"/>
                <a:ea typeface="Calibri" pitchFamily="34" charset="0"/>
                <a:cs typeface="Arial" pitchFamily="34" charset="0"/>
              </a:rPr>
              <a:t> 2 -1979, </a:t>
            </a:r>
            <a:r>
              <a:rPr lang="lv-LV" sz="1200" dirty="0" err="1" smtClean="0">
                <a:solidFill>
                  <a:prstClr val="black"/>
                </a:solidFill>
                <a:latin typeface="Arial" pitchFamily="34" charset="0"/>
                <a:ea typeface="Calibri" pitchFamily="34" charset="0"/>
                <a:cs typeface="Arial" pitchFamily="34" charset="0"/>
              </a:rPr>
              <a:t>Book</a:t>
            </a:r>
            <a:r>
              <a:rPr lang="lv-LV" sz="1200" dirty="0" smtClean="0">
                <a:solidFill>
                  <a:prstClr val="black"/>
                </a:solidFill>
                <a:latin typeface="Arial" pitchFamily="34" charset="0"/>
                <a:ea typeface="Calibri" pitchFamily="34" charset="0"/>
                <a:cs typeface="Arial" pitchFamily="34" charset="0"/>
              </a:rPr>
              <a:t> 3-1981, </a:t>
            </a:r>
            <a:r>
              <a:rPr lang="lv-LV" sz="1200" dirty="0" err="1" smtClean="0">
                <a:solidFill>
                  <a:prstClr val="black"/>
                </a:solidFill>
                <a:latin typeface="Arial" pitchFamily="34" charset="0"/>
                <a:ea typeface="Calibri" pitchFamily="34" charset="0"/>
                <a:cs typeface="Arial" pitchFamily="34" charset="0"/>
              </a:rPr>
              <a:t>Book</a:t>
            </a:r>
            <a:r>
              <a:rPr lang="lv-LV" sz="1200" dirty="0" smtClean="0">
                <a:solidFill>
                  <a:prstClr val="black"/>
                </a:solidFill>
                <a:latin typeface="Arial" pitchFamily="34" charset="0"/>
                <a:ea typeface="Calibri" pitchFamily="34" charset="0"/>
                <a:cs typeface="Arial" pitchFamily="34" charset="0"/>
              </a:rPr>
              <a:t> 4-1986,</a:t>
            </a:r>
            <a:endParaRPr lang="lv-LV" dirty="0" smtClean="0">
              <a:solidFill>
                <a:prstClr val="black"/>
              </a:solidFill>
              <a:latin typeface="Arial" pitchFamily="34" charset="0"/>
              <a:cs typeface="Arial" pitchFamily="34" charset="0"/>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lv-LV" dirty="0"/>
              <a:t/>
            </a:r>
            <a:br>
              <a:rPr lang="lv-LV" dirty="0"/>
            </a:br>
            <a:endParaRPr lang="lv-LV" dirty="0"/>
          </a:p>
        </p:txBody>
      </p:sp>
      <p:graphicFrame>
        <p:nvGraphicFramePr>
          <p:cNvPr id="7" name="Content Placeholder 6"/>
          <p:cNvGraphicFramePr>
            <a:graphicFrameLocks noGrp="1"/>
          </p:cNvGraphicFramePr>
          <p:nvPr>
            <p:ph sz="half" idx="1"/>
          </p:nvPr>
        </p:nvGraphicFramePr>
        <p:xfrm>
          <a:off x="457200" y="1600200"/>
          <a:ext cx="4039548" cy="210312"/>
        </p:xfrm>
        <a:graphic>
          <a:graphicData uri="http://schemas.openxmlformats.org/drawingml/2006/table">
            <a:tbl>
              <a:tblPr/>
              <a:tblGrid>
                <a:gridCol w="1009650"/>
                <a:gridCol w="1009650"/>
                <a:gridCol w="1010124"/>
                <a:gridCol w="1010124"/>
              </a:tblGrid>
              <a:tr h="0">
                <a:tc>
                  <a:txBody>
                    <a:bodyPr/>
                    <a:lstStyle/>
                    <a:p>
                      <a:pPr algn="just">
                        <a:lnSpc>
                          <a:spcPct val="115000"/>
                        </a:lnSpc>
                        <a:spcAft>
                          <a:spcPts val="0"/>
                        </a:spcAft>
                      </a:pPr>
                      <a:endParaRPr lang="lv-LV" sz="1200">
                        <a:latin typeface="Arial"/>
                        <a:ea typeface="Calibri"/>
                        <a:cs typeface="Times New Roman"/>
                      </a:endParaRPr>
                    </a:p>
                  </a:txBody>
                  <a:tcPr marL="51194" marR="51194" marT="0" marB="0">
                    <a:lnL>
                      <a:noFill/>
                    </a:lnL>
                    <a:lnR>
                      <a:noFill/>
                    </a:lnR>
                    <a:lnT>
                      <a:noFill/>
                    </a:lnT>
                    <a:lnB>
                      <a:noFill/>
                    </a:lnB>
                  </a:tcPr>
                </a:tc>
                <a:tc>
                  <a:txBody>
                    <a:bodyPr/>
                    <a:lstStyle/>
                    <a:p>
                      <a:pPr algn="just">
                        <a:lnSpc>
                          <a:spcPct val="115000"/>
                        </a:lnSpc>
                        <a:spcAft>
                          <a:spcPts val="0"/>
                        </a:spcAft>
                      </a:pPr>
                      <a:endParaRPr lang="lv-LV" sz="1200">
                        <a:latin typeface="Arial"/>
                        <a:ea typeface="Calibri"/>
                        <a:cs typeface="Times New Roman"/>
                      </a:endParaRPr>
                    </a:p>
                  </a:txBody>
                  <a:tcPr marL="51194" marR="51194" marT="0" marB="0">
                    <a:lnL>
                      <a:noFill/>
                    </a:lnL>
                    <a:lnR>
                      <a:noFill/>
                    </a:lnR>
                    <a:lnT>
                      <a:noFill/>
                    </a:lnT>
                    <a:lnB>
                      <a:noFill/>
                    </a:lnB>
                  </a:tcPr>
                </a:tc>
                <a:tc>
                  <a:txBody>
                    <a:bodyPr/>
                    <a:lstStyle/>
                    <a:p>
                      <a:pPr algn="just">
                        <a:lnSpc>
                          <a:spcPct val="115000"/>
                        </a:lnSpc>
                        <a:spcAft>
                          <a:spcPts val="0"/>
                        </a:spcAft>
                      </a:pPr>
                      <a:endParaRPr lang="lv-LV" sz="1200">
                        <a:latin typeface="Arial"/>
                        <a:ea typeface="Calibri"/>
                        <a:cs typeface="Times New Roman"/>
                      </a:endParaRPr>
                    </a:p>
                  </a:txBody>
                  <a:tcPr marL="51194" marR="51194" marT="0" marB="0">
                    <a:lnL>
                      <a:noFill/>
                    </a:lnL>
                    <a:lnR>
                      <a:noFill/>
                    </a:lnR>
                    <a:lnT>
                      <a:noFill/>
                    </a:lnT>
                    <a:lnB>
                      <a:noFill/>
                    </a:lnB>
                  </a:tcPr>
                </a:tc>
                <a:tc>
                  <a:txBody>
                    <a:bodyPr/>
                    <a:lstStyle/>
                    <a:p>
                      <a:pPr algn="just">
                        <a:lnSpc>
                          <a:spcPct val="115000"/>
                        </a:lnSpc>
                        <a:spcAft>
                          <a:spcPts val="0"/>
                        </a:spcAft>
                      </a:pPr>
                      <a:endParaRPr lang="lv-LV" sz="1200" dirty="0">
                        <a:latin typeface="Arial"/>
                        <a:ea typeface="Calibri"/>
                        <a:cs typeface="Times New Roman"/>
                      </a:endParaRPr>
                    </a:p>
                  </a:txBody>
                  <a:tcPr marL="51194" marR="51194" marT="0" marB="0">
                    <a:lnL>
                      <a:noFill/>
                    </a:lnL>
                    <a:lnR>
                      <a:noFill/>
                    </a:lnR>
                    <a:lnT>
                      <a:noFill/>
                    </a:lnT>
                    <a:lnB>
                      <a:noFill/>
                    </a:lnB>
                  </a:tcPr>
                </a:tc>
              </a:tr>
            </a:tbl>
          </a:graphicData>
        </a:graphic>
      </p:graphicFrame>
      <p:sp>
        <p:nvSpPr>
          <p:cNvPr id="10" name="Content Placeholder 9"/>
          <p:cNvSpPr>
            <a:spLocks noGrp="1"/>
          </p:cNvSpPr>
          <p:nvPr>
            <p:ph sz="half" idx="2"/>
          </p:nvPr>
        </p:nvSpPr>
        <p:spPr>
          <a:xfrm>
            <a:off x="3428992" y="1785926"/>
            <a:ext cx="5257808" cy="4786346"/>
          </a:xfrm>
        </p:spPr>
        <p:txBody>
          <a:bodyPr>
            <a:normAutofit fontScale="92500" lnSpcReduction="20000"/>
          </a:bodyPr>
          <a:lstStyle/>
          <a:p>
            <a:pPr>
              <a:buNone/>
            </a:pPr>
            <a:r>
              <a:rPr lang="lv-LV" dirty="0" smtClean="0"/>
              <a:t>     </a:t>
            </a:r>
            <a:r>
              <a:rPr lang="lv-LV" dirty="0" err="1" smtClean="0"/>
              <a:t>Being</a:t>
            </a:r>
            <a:r>
              <a:rPr lang="lv-LV" dirty="0" smtClean="0"/>
              <a:t> a </a:t>
            </a:r>
            <a:r>
              <a:rPr lang="lv-LV" dirty="0" err="1" smtClean="0"/>
              <a:t>warrior</a:t>
            </a:r>
            <a:r>
              <a:rPr lang="lv-LV" dirty="0" smtClean="0"/>
              <a:t> </a:t>
            </a:r>
            <a:r>
              <a:rPr lang="lv-LV" dirty="0" err="1" smtClean="0"/>
              <a:t>by</a:t>
            </a:r>
            <a:r>
              <a:rPr lang="lv-LV" dirty="0" smtClean="0"/>
              <a:t> </a:t>
            </a:r>
            <a:r>
              <a:rPr lang="lv-LV" dirty="0" err="1" smtClean="0"/>
              <a:t>himself</a:t>
            </a:r>
            <a:r>
              <a:rPr lang="lv-LV" dirty="0" smtClean="0"/>
              <a:t>, </a:t>
            </a:r>
            <a:r>
              <a:rPr lang="lv-LV" dirty="0" err="1" smtClean="0"/>
              <a:t>as</a:t>
            </a:r>
            <a:r>
              <a:rPr lang="lv-LV" dirty="0" smtClean="0"/>
              <a:t> </a:t>
            </a:r>
            <a:r>
              <a:rPr lang="lv-LV" dirty="0" err="1" smtClean="0"/>
              <a:t>well</a:t>
            </a:r>
            <a:r>
              <a:rPr lang="lv-LV" dirty="0" smtClean="0"/>
              <a:t> </a:t>
            </a:r>
            <a:r>
              <a:rPr lang="lv-LV" dirty="0" err="1" smtClean="0"/>
              <a:t>as</a:t>
            </a:r>
            <a:r>
              <a:rPr lang="lv-LV" dirty="0" smtClean="0"/>
              <a:t> </a:t>
            </a:r>
            <a:r>
              <a:rPr lang="lv-LV" dirty="0" err="1" smtClean="0"/>
              <a:t>successful</a:t>
            </a:r>
            <a:r>
              <a:rPr lang="lv-LV" dirty="0" smtClean="0"/>
              <a:t> </a:t>
            </a:r>
            <a:r>
              <a:rPr lang="lv-LV" dirty="0" err="1" smtClean="0"/>
              <a:t>journalist</a:t>
            </a:r>
            <a:r>
              <a:rPr lang="lv-LV" dirty="0" smtClean="0"/>
              <a:t> </a:t>
            </a:r>
            <a:r>
              <a:rPr lang="lv-LV" dirty="0" err="1" smtClean="0"/>
              <a:t>and</a:t>
            </a:r>
            <a:r>
              <a:rPr lang="lv-LV" dirty="0" smtClean="0"/>
              <a:t> </a:t>
            </a:r>
            <a:r>
              <a:rPr lang="lv-LV" dirty="0" err="1" smtClean="0"/>
              <a:t>writer</a:t>
            </a:r>
            <a:r>
              <a:rPr lang="lv-LV" dirty="0" smtClean="0"/>
              <a:t> </a:t>
            </a:r>
            <a:r>
              <a:rPr lang="lv-LV" dirty="0" err="1" smtClean="0"/>
              <a:t>with</a:t>
            </a:r>
            <a:r>
              <a:rPr lang="lv-LV" dirty="0" smtClean="0"/>
              <a:t> a </a:t>
            </a:r>
            <a:r>
              <a:rPr lang="lv-LV" dirty="0" err="1" smtClean="0"/>
              <a:t>rich</a:t>
            </a:r>
            <a:r>
              <a:rPr lang="lv-LV" dirty="0" smtClean="0"/>
              <a:t> </a:t>
            </a:r>
            <a:r>
              <a:rPr lang="lv-LV" dirty="0" err="1" smtClean="0"/>
              <a:t>language</a:t>
            </a:r>
            <a:r>
              <a:rPr lang="lv-LV" dirty="0" smtClean="0"/>
              <a:t> </a:t>
            </a:r>
            <a:r>
              <a:rPr lang="lv-LV" dirty="0" err="1" smtClean="0"/>
              <a:t>based</a:t>
            </a:r>
            <a:r>
              <a:rPr lang="lv-LV" dirty="0" smtClean="0"/>
              <a:t> </a:t>
            </a:r>
            <a:r>
              <a:rPr lang="lv-LV" dirty="0" err="1" smtClean="0"/>
              <a:t>in</a:t>
            </a:r>
            <a:r>
              <a:rPr lang="lv-LV" dirty="0" smtClean="0"/>
              <a:t> </a:t>
            </a:r>
            <a:r>
              <a:rPr lang="lv-LV" dirty="0" err="1" smtClean="0"/>
              <a:t>Latvian</a:t>
            </a:r>
            <a:r>
              <a:rPr lang="lv-LV" dirty="0" smtClean="0"/>
              <a:t> </a:t>
            </a:r>
            <a:r>
              <a:rPr lang="lv-LV" dirty="0" err="1" smtClean="0"/>
              <a:t>etnography</a:t>
            </a:r>
            <a:r>
              <a:rPr lang="lv-LV" dirty="0" smtClean="0"/>
              <a:t>, </a:t>
            </a:r>
            <a:r>
              <a:rPr lang="lv-LV" dirty="0" err="1" smtClean="0"/>
              <a:t>archaeology</a:t>
            </a:r>
            <a:r>
              <a:rPr lang="lv-LV" dirty="0" smtClean="0"/>
              <a:t> </a:t>
            </a:r>
            <a:r>
              <a:rPr lang="lv-LV" dirty="0" err="1" smtClean="0"/>
              <a:t>and</a:t>
            </a:r>
            <a:r>
              <a:rPr lang="lv-LV" dirty="0" smtClean="0"/>
              <a:t> </a:t>
            </a:r>
            <a:r>
              <a:rPr lang="lv-LV" dirty="0" err="1" smtClean="0"/>
              <a:t>folklore</a:t>
            </a:r>
            <a:r>
              <a:rPr lang="lv-LV" dirty="0" smtClean="0"/>
              <a:t> </a:t>
            </a:r>
            <a:r>
              <a:rPr lang="lv-LV" dirty="0" err="1" smtClean="0"/>
              <a:t>studies</a:t>
            </a:r>
            <a:r>
              <a:rPr lang="lv-LV" dirty="0" smtClean="0"/>
              <a:t> Laimonis </a:t>
            </a:r>
            <a:r>
              <a:rPr lang="lv-LV" dirty="0" err="1" smtClean="0"/>
              <a:t>Purs</a:t>
            </a:r>
            <a:r>
              <a:rPr lang="lv-LV" dirty="0" smtClean="0"/>
              <a:t> </a:t>
            </a:r>
            <a:r>
              <a:rPr lang="lv-LV" dirty="0" err="1" smtClean="0"/>
              <a:t>has</a:t>
            </a:r>
            <a:r>
              <a:rPr lang="lv-LV" dirty="0" smtClean="0"/>
              <a:t> </a:t>
            </a:r>
            <a:r>
              <a:rPr lang="lv-LV" dirty="0" err="1" smtClean="0"/>
              <a:t>managed</a:t>
            </a:r>
            <a:r>
              <a:rPr lang="lv-LV" dirty="0" smtClean="0"/>
              <a:t> to </a:t>
            </a:r>
            <a:r>
              <a:rPr lang="lv-LV" dirty="0" err="1" smtClean="0"/>
              <a:t>portray</a:t>
            </a:r>
            <a:r>
              <a:rPr lang="lv-LV" dirty="0" smtClean="0"/>
              <a:t> </a:t>
            </a:r>
            <a:r>
              <a:rPr lang="lv-LV" dirty="0" err="1" smtClean="0"/>
              <a:t>vivid</a:t>
            </a:r>
            <a:r>
              <a:rPr lang="lv-LV" dirty="0" smtClean="0"/>
              <a:t> </a:t>
            </a:r>
            <a:r>
              <a:rPr lang="lv-LV" dirty="0" err="1" smtClean="0"/>
              <a:t>characters</a:t>
            </a:r>
            <a:r>
              <a:rPr lang="lv-LV" dirty="0" smtClean="0"/>
              <a:t> </a:t>
            </a:r>
            <a:r>
              <a:rPr lang="lv-LV" dirty="0" err="1" smtClean="0"/>
              <a:t>in</a:t>
            </a:r>
            <a:r>
              <a:rPr lang="lv-LV" dirty="0" smtClean="0"/>
              <a:t> </a:t>
            </a:r>
            <a:r>
              <a:rPr lang="lv-LV" dirty="0" err="1" smtClean="0"/>
              <a:t>historically</a:t>
            </a:r>
            <a:r>
              <a:rPr lang="lv-LV" dirty="0" smtClean="0"/>
              <a:t> </a:t>
            </a:r>
            <a:r>
              <a:rPr lang="lv-LV" dirty="0" err="1" smtClean="0"/>
              <a:t>and</a:t>
            </a:r>
            <a:r>
              <a:rPr lang="lv-LV" dirty="0" smtClean="0"/>
              <a:t> </a:t>
            </a:r>
            <a:r>
              <a:rPr lang="lv-LV" dirty="0" err="1" smtClean="0"/>
              <a:t>ethnographically</a:t>
            </a:r>
            <a:r>
              <a:rPr lang="lv-LV" dirty="0" smtClean="0"/>
              <a:t>  </a:t>
            </a:r>
            <a:r>
              <a:rPr lang="lv-LV" dirty="0" err="1" smtClean="0"/>
              <a:t>based</a:t>
            </a:r>
            <a:r>
              <a:rPr lang="lv-LV" dirty="0" smtClean="0"/>
              <a:t> </a:t>
            </a:r>
            <a:r>
              <a:rPr lang="lv-LV" dirty="0" err="1" smtClean="0"/>
              <a:t>landscape</a:t>
            </a:r>
            <a:r>
              <a:rPr lang="lv-LV" dirty="0" smtClean="0"/>
              <a:t> </a:t>
            </a:r>
            <a:r>
              <a:rPr lang="lv-LV" dirty="0" err="1" smtClean="0"/>
              <a:t>of</a:t>
            </a:r>
            <a:r>
              <a:rPr lang="lv-LV" dirty="0" smtClean="0"/>
              <a:t> Zemgale. </a:t>
            </a:r>
            <a:r>
              <a:rPr lang="lv-LV" dirty="0" err="1" smtClean="0"/>
              <a:t>During</a:t>
            </a:r>
            <a:r>
              <a:rPr lang="lv-LV" dirty="0" smtClean="0"/>
              <a:t> </a:t>
            </a:r>
            <a:r>
              <a:rPr lang="lv-LV" dirty="0" err="1" smtClean="0"/>
              <a:t>the</a:t>
            </a:r>
            <a:r>
              <a:rPr lang="lv-LV" dirty="0" smtClean="0"/>
              <a:t> </a:t>
            </a:r>
            <a:r>
              <a:rPr lang="lv-LV" dirty="0" err="1" smtClean="0"/>
              <a:t>Soviet</a:t>
            </a:r>
            <a:r>
              <a:rPr lang="lv-LV" dirty="0" smtClean="0"/>
              <a:t> </a:t>
            </a:r>
            <a:r>
              <a:rPr lang="lv-LV" dirty="0" err="1" smtClean="0"/>
              <a:t>reign</a:t>
            </a:r>
            <a:r>
              <a:rPr lang="lv-LV" dirty="0" smtClean="0"/>
              <a:t> </a:t>
            </a:r>
            <a:r>
              <a:rPr lang="lv-LV" dirty="0" err="1" smtClean="0"/>
              <a:t>the</a:t>
            </a:r>
            <a:r>
              <a:rPr lang="lv-LV" dirty="0" smtClean="0"/>
              <a:t> </a:t>
            </a:r>
            <a:r>
              <a:rPr lang="lv-LV" dirty="0" err="1" smtClean="0"/>
              <a:t>author</a:t>
            </a:r>
            <a:r>
              <a:rPr lang="lv-LV" dirty="0" smtClean="0"/>
              <a:t> </a:t>
            </a:r>
            <a:r>
              <a:rPr lang="lv-LV" dirty="0" err="1" smtClean="0"/>
              <a:t>has</a:t>
            </a:r>
            <a:r>
              <a:rPr lang="lv-LV" dirty="0" smtClean="0"/>
              <a:t> </a:t>
            </a:r>
            <a:r>
              <a:rPr lang="lv-LV" dirty="0" err="1" smtClean="0"/>
              <a:t>found</a:t>
            </a:r>
            <a:r>
              <a:rPr lang="lv-LV" dirty="0" smtClean="0"/>
              <a:t> </a:t>
            </a:r>
            <a:r>
              <a:rPr lang="lv-LV" dirty="0" err="1" smtClean="0"/>
              <a:t>and</a:t>
            </a:r>
            <a:r>
              <a:rPr lang="lv-LV" dirty="0" smtClean="0"/>
              <a:t> </a:t>
            </a:r>
            <a:r>
              <a:rPr lang="lv-LV" dirty="0" err="1" smtClean="0"/>
              <a:t>portrayed</a:t>
            </a:r>
            <a:r>
              <a:rPr lang="lv-LV" dirty="0" smtClean="0"/>
              <a:t> Namejs </a:t>
            </a:r>
            <a:r>
              <a:rPr lang="lv-LV" dirty="0" err="1" smtClean="0"/>
              <a:t>as</a:t>
            </a:r>
            <a:r>
              <a:rPr lang="lv-LV" dirty="0" smtClean="0"/>
              <a:t> </a:t>
            </a:r>
            <a:r>
              <a:rPr lang="lv-LV" dirty="0" err="1" smtClean="0"/>
              <a:t>heroe</a:t>
            </a:r>
            <a:r>
              <a:rPr lang="lv-LV" dirty="0" smtClean="0"/>
              <a:t> </a:t>
            </a:r>
            <a:r>
              <a:rPr lang="lv-LV" dirty="0" err="1" smtClean="0"/>
              <a:t>from</a:t>
            </a:r>
            <a:r>
              <a:rPr lang="lv-LV" dirty="0" smtClean="0"/>
              <a:t> </a:t>
            </a:r>
            <a:r>
              <a:rPr lang="lv-LV" dirty="0" err="1" smtClean="0"/>
              <a:t>Latvia</a:t>
            </a:r>
            <a:r>
              <a:rPr lang="lv-LV" dirty="0" smtClean="0"/>
              <a:t> </a:t>
            </a:r>
            <a:r>
              <a:rPr lang="lv-LV" dirty="0" err="1" smtClean="0"/>
              <a:t>history</a:t>
            </a:r>
            <a:r>
              <a:rPr lang="lv-LV" dirty="0" smtClean="0"/>
              <a:t> </a:t>
            </a:r>
            <a:r>
              <a:rPr lang="lv-LV" dirty="0" err="1" smtClean="0"/>
              <a:t>that</a:t>
            </a:r>
            <a:r>
              <a:rPr lang="lv-LV" dirty="0" smtClean="0"/>
              <a:t> </a:t>
            </a:r>
            <a:r>
              <a:rPr lang="lv-LV" dirty="0" err="1" smtClean="0"/>
              <a:t>was</a:t>
            </a:r>
            <a:r>
              <a:rPr lang="lv-LV" dirty="0" smtClean="0"/>
              <a:t> </a:t>
            </a:r>
            <a:r>
              <a:rPr lang="lv-LV" dirty="0" err="1" smtClean="0"/>
              <a:t>so</a:t>
            </a:r>
            <a:r>
              <a:rPr lang="lv-LV" dirty="0" smtClean="0"/>
              <a:t> </a:t>
            </a:r>
            <a:r>
              <a:rPr lang="lv-LV" dirty="0" err="1" smtClean="0"/>
              <a:t>needed</a:t>
            </a:r>
            <a:r>
              <a:rPr lang="lv-LV" dirty="0" smtClean="0"/>
              <a:t> </a:t>
            </a:r>
            <a:r>
              <a:rPr lang="lv-LV" dirty="0" err="1" smtClean="0"/>
              <a:t>for</a:t>
            </a:r>
            <a:r>
              <a:rPr lang="lv-LV" dirty="0" smtClean="0"/>
              <a:t> </a:t>
            </a:r>
            <a:r>
              <a:rPr lang="lv-LV" dirty="0" err="1" smtClean="0"/>
              <a:t>self-awareness</a:t>
            </a:r>
            <a:r>
              <a:rPr lang="lv-LV" dirty="0" smtClean="0"/>
              <a:t> </a:t>
            </a:r>
            <a:r>
              <a:rPr lang="lv-LV" dirty="0" err="1" smtClean="0"/>
              <a:t>of</a:t>
            </a:r>
            <a:r>
              <a:rPr lang="lv-LV" dirty="0" smtClean="0"/>
              <a:t> </a:t>
            </a:r>
            <a:r>
              <a:rPr lang="lv-LV" dirty="0" err="1" smtClean="0"/>
              <a:t>Latvian</a:t>
            </a:r>
            <a:r>
              <a:rPr lang="lv-LV" dirty="0" smtClean="0"/>
              <a:t> </a:t>
            </a:r>
            <a:r>
              <a:rPr lang="lv-LV" dirty="0" err="1" smtClean="0"/>
              <a:t>nation</a:t>
            </a:r>
            <a:r>
              <a:rPr lang="lv-LV" dirty="0" smtClean="0"/>
              <a:t>.</a:t>
            </a:r>
            <a:endParaRPr lang="lv-LV" dirty="0"/>
          </a:p>
        </p:txBody>
      </p:sp>
      <p:pic>
        <p:nvPicPr>
          <p:cNvPr id="3076" name="Picture 1" descr="Image result for Degošais pilskalns"/>
          <p:cNvPicPr>
            <a:picLocks noChangeAspect="1" noChangeArrowheads="1"/>
          </p:cNvPicPr>
          <p:nvPr/>
        </p:nvPicPr>
        <p:blipFill>
          <a:blip r:embed="rId2" cstate="print"/>
          <a:srcRect/>
          <a:stretch>
            <a:fillRect/>
          </a:stretch>
        </p:blipFill>
        <p:spPr bwMode="auto">
          <a:xfrm>
            <a:off x="714348" y="1714488"/>
            <a:ext cx="1057275" cy="1647825"/>
          </a:xfrm>
          <a:prstGeom prst="rect">
            <a:avLst/>
          </a:prstGeom>
          <a:noFill/>
        </p:spPr>
      </p:pic>
      <p:pic>
        <p:nvPicPr>
          <p:cNvPr id="3075" name="Picture 4" descr="2cTalajospilskalnosLPursfb2"/>
          <p:cNvPicPr>
            <a:picLocks noChangeAspect="1" noChangeArrowheads="1"/>
          </p:cNvPicPr>
          <p:nvPr/>
        </p:nvPicPr>
        <p:blipFill>
          <a:blip r:embed="rId3" cstate="print"/>
          <a:srcRect/>
          <a:stretch>
            <a:fillRect/>
          </a:stretch>
        </p:blipFill>
        <p:spPr bwMode="auto">
          <a:xfrm>
            <a:off x="2000232" y="3643314"/>
            <a:ext cx="1000125" cy="1581150"/>
          </a:xfrm>
          <a:prstGeom prst="rect">
            <a:avLst/>
          </a:prstGeom>
          <a:noFill/>
        </p:spPr>
      </p:pic>
      <p:pic>
        <p:nvPicPr>
          <p:cNvPr id="3074" name="Picture 7" descr="Image result for Krusts virs pilskalna"/>
          <p:cNvPicPr>
            <a:picLocks noChangeAspect="1" noChangeArrowheads="1"/>
          </p:cNvPicPr>
          <p:nvPr/>
        </p:nvPicPr>
        <p:blipFill>
          <a:blip r:embed="rId4" cstate="print"/>
          <a:srcRect/>
          <a:stretch>
            <a:fillRect/>
          </a:stretch>
        </p:blipFill>
        <p:spPr bwMode="auto">
          <a:xfrm>
            <a:off x="642910" y="3571876"/>
            <a:ext cx="1114425" cy="1619250"/>
          </a:xfrm>
          <a:prstGeom prst="rect">
            <a:avLst/>
          </a:prstGeom>
          <a:noFill/>
        </p:spPr>
      </p:pic>
      <p:pic>
        <p:nvPicPr>
          <p:cNvPr id="3073" name="Picture 10" descr="2dSurabelepilskalnaLPursfb2"/>
          <p:cNvPicPr>
            <a:picLocks noChangeAspect="1" noChangeArrowheads="1"/>
          </p:cNvPicPr>
          <p:nvPr/>
        </p:nvPicPr>
        <p:blipFill>
          <a:blip r:embed="rId5" cstate="print"/>
          <a:srcRect/>
          <a:stretch>
            <a:fillRect/>
          </a:stretch>
        </p:blipFill>
        <p:spPr bwMode="auto">
          <a:xfrm>
            <a:off x="1928794" y="1714488"/>
            <a:ext cx="981075" cy="1628775"/>
          </a:xfrm>
          <a:prstGeom prst="rect">
            <a:avLst/>
          </a:prstGeom>
          <a:noFill/>
        </p:spPr>
      </p:pic>
      <p:sp>
        <p:nvSpPr>
          <p:cNvPr id="3077" name="Rectangle 5"/>
          <p:cNvSpPr>
            <a:spLocks noChangeArrowheads="1"/>
          </p:cNvSpPr>
          <p:nvPr/>
        </p:nvSpPr>
        <p:spPr bwMode="auto">
          <a:xfrm>
            <a:off x="990730" y="-60194"/>
            <a:ext cx="7162538" cy="249299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lv-LV" sz="1200" b="0" i="0" u="none" strike="noStrike" cap="none" normalizeH="0" baseline="0" dirty="0" smtClean="0">
                <a:ln>
                  <a:noFill/>
                </a:ln>
                <a:solidFill>
                  <a:schemeClr val="tx1"/>
                </a:solidFill>
                <a:effectLst/>
                <a:latin typeface="Arial" pitchFamily="34" charset="0"/>
                <a:ea typeface="Calibri" pitchFamily="34" charset="0"/>
                <a:cs typeface="Arial" pitchFamily="34" charset="0"/>
              </a:rPr>
              <a:t>\</a:t>
            </a:r>
          </a:p>
          <a:p>
            <a:pPr marL="0" marR="0" lvl="0" indent="0" algn="just" defTabSz="914400" rtl="0" eaLnBrk="1" fontAlgn="base" latinLnBrk="0" hangingPunct="1">
              <a:lnSpc>
                <a:spcPct val="100000"/>
              </a:lnSpc>
              <a:spcBef>
                <a:spcPct val="0"/>
              </a:spcBef>
              <a:spcAft>
                <a:spcPct val="0"/>
              </a:spcAft>
              <a:buClrTx/>
              <a:buSzTx/>
              <a:buFontTx/>
              <a:buNone/>
              <a:tabLst/>
            </a:pPr>
            <a:endParaRPr lang="lv-LV" sz="1200" dirty="0">
              <a:latin typeface="Arial" pitchFamily="34" charset="0"/>
              <a:ea typeface="Calibri" pitchFamily="34" charset="0"/>
              <a:cs typeface="Arial" pitchFamily="34" charset="0"/>
            </a:endParaRPr>
          </a:p>
          <a:p>
            <a:pPr marL="0" marR="0" lvl="0" indent="0" algn="just" defTabSz="914400" rtl="0" eaLnBrk="1" fontAlgn="base" latinLnBrk="0" hangingPunct="1">
              <a:lnSpc>
                <a:spcPct val="100000"/>
              </a:lnSpc>
              <a:spcBef>
                <a:spcPct val="0"/>
              </a:spcBef>
              <a:spcAft>
                <a:spcPct val="0"/>
              </a:spcAft>
              <a:buClrTx/>
              <a:buSzTx/>
              <a:buFontTx/>
              <a:buNone/>
              <a:tabLst/>
            </a:pPr>
            <a:endParaRPr kumimoji="0" lang="lv-LV" sz="1200" b="0" i="0" u="none" strike="noStrike" cap="none" normalizeH="0" baseline="0" dirty="0" smtClean="0">
              <a:ln>
                <a:noFill/>
              </a:ln>
              <a:solidFill>
                <a:schemeClr val="tx1"/>
              </a:solidFill>
              <a:effectLst/>
              <a:latin typeface="Arial" pitchFamily="34" charset="0"/>
              <a:ea typeface="Calibri" pitchFamily="34" charset="0"/>
              <a:cs typeface="Arial" pitchFamily="34" charset="0"/>
            </a:endParaRPr>
          </a:p>
          <a:p>
            <a:pPr marL="0" marR="0" lvl="0" indent="0" algn="just" defTabSz="914400" rtl="0" eaLnBrk="1" fontAlgn="base" latinLnBrk="0" hangingPunct="1">
              <a:lnSpc>
                <a:spcPct val="100000"/>
              </a:lnSpc>
              <a:spcBef>
                <a:spcPct val="0"/>
              </a:spcBef>
              <a:spcAft>
                <a:spcPct val="0"/>
              </a:spcAft>
              <a:buClrTx/>
              <a:buSzTx/>
              <a:buFontTx/>
              <a:buNone/>
              <a:tabLst/>
            </a:pPr>
            <a:endParaRPr lang="lv-LV" sz="1200" dirty="0">
              <a:latin typeface="Arial" pitchFamily="34" charset="0"/>
              <a:ea typeface="Calibri" pitchFamily="34" charset="0"/>
              <a:cs typeface="Arial" pitchFamily="34" charset="0"/>
            </a:endParaRPr>
          </a:p>
          <a:p>
            <a:pPr algn="ctr" fontAlgn="base">
              <a:spcBef>
                <a:spcPct val="0"/>
              </a:spcBef>
              <a:spcAft>
                <a:spcPct val="0"/>
              </a:spcAft>
            </a:pPr>
            <a:r>
              <a:rPr lang="lv-LV" sz="3200" b="1" dirty="0" err="1"/>
              <a:t>Purs</a:t>
            </a:r>
            <a:r>
              <a:rPr lang="lv-LV" sz="3200" b="1" dirty="0"/>
              <a:t> </a:t>
            </a:r>
            <a:r>
              <a:rPr lang="lv-LV" sz="3200" b="1" dirty="0" smtClean="0"/>
              <a:t>Laimonis </a:t>
            </a:r>
          </a:p>
          <a:p>
            <a:pPr algn="ctr" fontAlgn="base">
              <a:spcBef>
                <a:spcPct val="0"/>
              </a:spcBef>
              <a:spcAft>
                <a:spcPct val="0"/>
              </a:spcAft>
            </a:pPr>
            <a:r>
              <a:rPr lang="lv-LV" sz="3200" b="1" dirty="0" err="1" smtClean="0"/>
              <a:t>Tetralogy</a:t>
            </a:r>
            <a:r>
              <a:rPr lang="lv-LV" sz="3200" b="1" dirty="0" smtClean="0"/>
              <a:t>  </a:t>
            </a:r>
            <a:r>
              <a:rPr lang="lv-LV" sz="3200" b="1" dirty="0"/>
              <a:t>”</a:t>
            </a:r>
            <a:r>
              <a:rPr lang="lv-LV" sz="3200" b="1" dirty="0" err="1" smtClean="0"/>
              <a:t>The</a:t>
            </a:r>
            <a:r>
              <a:rPr lang="lv-LV" sz="3200" b="1" dirty="0" smtClean="0"/>
              <a:t> </a:t>
            </a:r>
            <a:r>
              <a:rPr lang="lv-LV" sz="3200" b="1" dirty="0" err="1"/>
              <a:t>Burning</a:t>
            </a:r>
            <a:r>
              <a:rPr lang="lv-LV" sz="3200" b="1" dirty="0"/>
              <a:t> </a:t>
            </a:r>
            <a:r>
              <a:rPr lang="lv-LV" sz="3200" b="1" dirty="0" err="1"/>
              <a:t>Castle</a:t>
            </a:r>
            <a:r>
              <a:rPr lang="lv-LV" sz="3200" b="1" dirty="0"/>
              <a:t> </a:t>
            </a:r>
            <a:r>
              <a:rPr lang="lv-LV" sz="3200" b="1" dirty="0" err="1"/>
              <a:t>Mound</a:t>
            </a:r>
            <a:r>
              <a:rPr lang="lv-LV" sz="3200" b="1" dirty="0"/>
              <a:t>”	</a:t>
            </a:r>
            <a:endParaRPr lang="lv-LV" sz="3200" dirty="0"/>
          </a:p>
          <a:p>
            <a:pPr marL="0" marR="0" lvl="0" indent="0" algn="just" defTabSz="914400" rtl="0" eaLnBrk="1" fontAlgn="base" latinLnBrk="0" hangingPunct="1">
              <a:lnSpc>
                <a:spcPct val="100000"/>
              </a:lnSpc>
              <a:spcBef>
                <a:spcPct val="0"/>
              </a:spcBef>
              <a:spcAft>
                <a:spcPct val="0"/>
              </a:spcAft>
              <a:buClrTx/>
              <a:buSzTx/>
              <a:buFontTx/>
              <a:buNone/>
              <a:tabLst/>
            </a:pPr>
            <a:endParaRPr kumimoji="0" lang="lv-LV" sz="1200" b="0" i="0" u="none" strike="noStrike" cap="none" normalizeH="0" baseline="0" dirty="0" smtClean="0">
              <a:ln>
                <a:noFill/>
              </a:ln>
              <a:solidFill>
                <a:schemeClr val="tx1"/>
              </a:solidFill>
              <a:effectLst/>
              <a:latin typeface="Arial" pitchFamily="34" charset="0"/>
              <a:ea typeface="Calibri" pitchFamily="34" charset="0"/>
              <a:cs typeface="Arial" pitchFamily="34" charset="0"/>
            </a:endParaRPr>
          </a:p>
        </p:txBody>
      </p:sp>
      <p:sp>
        <p:nvSpPr>
          <p:cNvPr id="9" name="Rectangle 8"/>
          <p:cNvSpPr/>
          <p:nvPr/>
        </p:nvSpPr>
        <p:spPr>
          <a:xfrm>
            <a:off x="428596" y="5286388"/>
            <a:ext cx="2601942" cy="830997"/>
          </a:xfrm>
          <a:prstGeom prst="rect">
            <a:avLst/>
          </a:prstGeom>
        </p:spPr>
        <p:txBody>
          <a:bodyPr wrap="square">
            <a:spAutoFit/>
          </a:bodyPr>
          <a:lstStyle/>
          <a:p>
            <a:pPr lvl="0" algn="just" fontAlgn="base">
              <a:spcBef>
                <a:spcPct val="0"/>
              </a:spcBef>
              <a:spcAft>
                <a:spcPct val="0"/>
              </a:spcAft>
            </a:pPr>
            <a:r>
              <a:rPr lang="lv-LV" sz="1200" dirty="0" err="1" smtClean="0">
                <a:solidFill>
                  <a:prstClr val="black"/>
                </a:solidFill>
                <a:latin typeface="Arial" pitchFamily="34" charset="0"/>
                <a:ea typeface="Calibri" pitchFamily="34" charset="0"/>
                <a:cs typeface="Arial" pitchFamily="34" charset="0"/>
              </a:rPr>
              <a:t>Editted</a:t>
            </a:r>
            <a:r>
              <a:rPr lang="lv-LV" sz="1200" dirty="0" smtClean="0">
                <a:solidFill>
                  <a:prstClr val="black"/>
                </a:solidFill>
                <a:latin typeface="Arial" pitchFamily="34" charset="0"/>
                <a:ea typeface="Calibri" pitchFamily="34" charset="0"/>
                <a:cs typeface="Arial" pitchFamily="34" charset="0"/>
              </a:rPr>
              <a:t> </a:t>
            </a:r>
            <a:r>
              <a:rPr lang="lv-LV" sz="1200" dirty="0" err="1" smtClean="0">
                <a:solidFill>
                  <a:prstClr val="black"/>
                </a:solidFill>
                <a:latin typeface="Arial" pitchFamily="34" charset="0"/>
                <a:ea typeface="Calibri" pitchFamily="34" charset="0"/>
                <a:cs typeface="Arial" pitchFamily="34" charset="0"/>
              </a:rPr>
              <a:t>by</a:t>
            </a:r>
            <a:r>
              <a:rPr lang="lv-LV" sz="1200" dirty="0" smtClean="0">
                <a:solidFill>
                  <a:prstClr val="black"/>
                </a:solidFill>
                <a:latin typeface="Arial" pitchFamily="34" charset="0"/>
                <a:ea typeface="Calibri" pitchFamily="34" charset="0"/>
                <a:cs typeface="Arial" pitchFamily="34" charset="0"/>
              </a:rPr>
              <a:t> </a:t>
            </a:r>
            <a:r>
              <a:rPr lang="lv-LV" sz="1200" dirty="0" err="1" smtClean="0">
                <a:solidFill>
                  <a:prstClr val="black"/>
                </a:solidFill>
                <a:latin typeface="Arial" pitchFamily="34" charset="0"/>
                <a:ea typeface="Calibri" pitchFamily="34" charset="0"/>
                <a:cs typeface="Arial" pitchFamily="34" charset="0"/>
              </a:rPr>
              <a:t>Publishing</a:t>
            </a:r>
            <a:r>
              <a:rPr lang="lv-LV" sz="1200" dirty="0" smtClean="0">
                <a:solidFill>
                  <a:prstClr val="black"/>
                </a:solidFill>
                <a:latin typeface="Arial" pitchFamily="34" charset="0"/>
                <a:ea typeface="Calibri" pitchFamily="34" charset="0"/>
                <a:cs typeface="Arial" pitchFamily="34" charset="0"/>
              </a:rPr>
              <a:t> </a:t>
            </a:r>
            <a:r>
              <a:rPr lang="lv-LV" sz="1200" dirty="0" err="1" smtClean="0">
                <a:solidFill>
                  <a:prstClr val="black"/>
                </a:solidFill>
                <a:latin typeface="Arial" pitchFamily="34" charset="0"/>
                <a:ea typeface="Calibri" pitchFamily="34" charset="0"/>
                <a:cs typeface="Arial" pitchFamily="34" charset="0"/>
              </a:rPr>
              <a:t>House</a:t>
            </a:r>
            <a:r>
              <a:rPr lang="lv-LV" sz="1200" dirty="0" smtClean="0">
                <a:solidFill>
                  <a:prstClr val="black"/>
                </a:solidFill>
                <a:latin typeface="Arial" pitchFamily="34" charset="0"/>
                <a:ea typeface="Calibri" pitchFamily="34" charset="0"/>
                <a:cs typeface="Arial" pitchFamily="34" charset="0"/>
              </a:rPr>
              <a:t> </a:t>
            </a:r>
            <a:r>
              <a:rPr lang="lv-LV" sz="1200" dirty="0" smtClean="0">
                <a:solidFill>
                  <a:prstClr val="black"/>
                </a:solidFill>
                <a:ea typeface="Calibri" pitchFamily="34" charset="0"/>
                <a:cs typeface="Arial" pitchFamily="34" charset="0"/>
              </a:rPr>
              <a:t>”</a:t>
            </a:r>
            <a:r>
              <a:rPr lang="lv-LV" sz="1200" dirty="0" smtClean="0">
                <a:solidFill>
                  <a:prstClr val="black"/>
                </a:solidFill>
                <a:latin typeface="Arial" pitchFamily="34" charset="0"/>
                <a:ea typeface="Calibri" pitchFamily="34" charset="0"/>
                <a:cs typeface="Arial" pitchFamily="34" charset="0"/>
              </a:rPr>
              <a:t>Liesma</a:t>
            </a:r>
            <a:r>
              <a:rPr lang="lv-LV" sz="1200" dirty="0" smtClean="0">
                <a:solidFill>
                  <a:prstClr val="black"/>
                </a:solidFill>
                <a:ea typeface="Calibri" pitchFamily="34" charset="0"/>
                <a:cs typeface="Arial" pitchFamily="34" charset="0"/>
              </a:rPr>
              <a:t>”</a:t>
            </a:r>
            <a:r>
              <a:rPr lang="lv-LV" sz="1200" dirty="0" smtClean="0">
                <a:solidFill>
                  <a:prstClr val="black"/>
                </a:solidFill>
                <a:latin typeface="Arial" pitchFamily="34" charset="0"/>
                <a:ea typeface="Calibri" pitchFamily="34" charset="0"/>
                <a:cs typeface="Arial" pitchFamily="34" charset="0"/>
              </a:rPr>
              <a:t>, </a:t>
            </a:r>
            <a:r>
              <a:rPr lang="lv-LV" sz="1200" dirty="0" err="1" smtClean="0">
                <a:solidFill>
                  <a:prstClr val="black"/>
                </a:solidFill>
                <a:latin typeface="Arial" pitchFamily="34" charset="0"/>
                <a:ea typeface="Calibri" pitchFamily="34" charset="0"/>
                <a:cs typeface="Arial" pitchFamily="34" charset="0"/>
              </a:rPr>
              <a:t>Riga</a:t>
            </a:r>
            <a:r>
              <a:rPr lang="lv-LV" sz="1200" dirty="0" smtClean="0">
                <a:solidFill>
                  <a:prstClr val="black"/>
                </a:solidFill>
                <a:latin typeface="Arial" pitchFamily="34" charset="0"/>
                <a:ea typeface="Calibri" pitchFamily="34" charset="0"/>
                <a:cs typeface="Arial" pitchFamily="34" charset="0"/>
              </a:rPr>
              <a:t>, </a:t>
            </a:r>
            <a:r>
              <a:rPr lang="lv-LV" sz="1200" dirty="0" err="1" smtClean="0">
                <a:solidFill>
                  <a:prstClr val="black"/>
                </a:solidFill>
                <a:latin typeface="Arial" pitchFamily="34" charset="0"/>
                <a:ea typeface="Calibri" pitchFamily="34" charset="0"/>
                <a:cs typeface="Arial" pitchFamily="34" charset="0"/>
              </a:rPr>
              <a:t>Book</a:t>
            </a:r>
            <a:r>
              <a:rPr lang="lv-LV" sz="1200" dirty="0" smtClean="0">
                <a:solidFill>
                  <a:prstClr val="black"/>
                </a:solidFill>
                <a:latin typeface="Arial" pitchFamily="34" charset="0"/>
                <a:ea typeface="Calibri" pitchFamily="34" charset="0"/>
                <a:cs typeface="Arial" pitchFamily="34" charset="0"/>
              </a:rPr>
              <a:t> 1 - 1972, </a:t>
            </a:r>
            <a:r>
              <a:rPr lang="lv-LV" sz="1200" dirty="0" err="1" smtClean="0">
                <a:solidFill>
                  <a:prstClr val="black"/>
                </a:solidFill>
                <a:latin typeface="Arial" pitchFamily="34" charset="0"/>
                <a:ea typeface="Calibri" pitchFamily="34" charset="0"/>
                <a:cs typeface="Arial" pitchFamily="34" charset="0"/>
              </a:rPr>
              <a:t>Book</a:t>
            </a:r>
            <a:r>
              <a:rPr lang="lv-LV" sz="1200" dirty="0" smtClean="0">
                <a:solidFill>
                  <a:prstClr val="black"/>
                </a:solidFill>
                <a:latin typeface="Arial" pitchFamily="34" charset="0"/>
                <a:ea typeface="Calibri" pitchFamily="34" charset="0"/>
                <a:cs typeface="Arial" pitchFamily="34" charset="0"/>
              </a:rPr>
              <a:t> 2 -1979, </a:t>
            </a:r>
            <a:r>
              <a:rPr lang="lv-LV" sz="1200" dirty="0" err="1" smtClean="0">
                <a:solidFill>
                  <a:prstClr val="black"/>
                </a:solidFill>
                <a:latin typeface="Arial" pitchFamily="34" charset="0"/>
                <a:ea typeface="Calibri" pitchFamily="34" charset="0"/>
                <a:cs typeface="Arial" pitchFamily="34" charset="0"/>
              </a:rPr>
              <a:t>Book</a:t>
            </a:r>
            <a:r>
              <a:rPr lang="lv-LV" sz="1200" dirty="0" smtClean="0">
                <a:solidFill>
                  <a:prstClr val="black"/>
                </a:solidFill>
                <a:latin typeface="Arial" pitchFamily="34" charset="0"/>
                <a:ea typeface="Calibri" pitchFamily="34" charset="0"/>
                <a:cs typeface="Arial" pitchFamily="34" charset="0"/>
              </a:rPr>
              <a:t> 3-1981, </a:t>
            </a:r>
            <a:r>
              <a:rPr lang="lv-LV" sz="1200" dirty="0" err="1" smtClean="0">
                <a:solidFill>
                  <a:prstClr val="black"/>
                </a:solidFill>
                <a:latin typeface="Arial" pitchFamily="34" charset="0"/>
                <a:ea typeface="Calibri" pitchFamily="34" charset="0"/>
                <a:cs typeface="Arial" pitchFamily="34" charset="0"/>
              </a:rPr>
              <a:t>Book</a:t>
            </a:r>
            <a:r>
              <a:rPr lang="lv-LV" sz="1200" dirty="0" smtClean="0">
                <a:solidFill>
                  <a:prstClr val="black"/>
                </a:solidFill>
                <a:latin typeface="Arial" pitchFamily="34" charset="0"/>
                <a:ea typeface="Calibri" pitchFamily="34" charset="0"/>
                <a:cs typeface="Arial" pitchFamily="34" charset="0"/>
              </a:rPr>
              <a:t> 4-1986,</a:t>
            </a:r>
            <a:endParaRPr lang="lv-LV" dirty="0" smtClean="0">
              <a:solidFill>
                <a:prstClr val="black"/>
              </a:solidFill>
              <a:latin typeface="Arial" pitchFamily="34" charset="0"/>
              <a:cs typeface="Arial" pitchFamily="34" charset="0"/>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lv-LV" dirty="0"/>
              <a:t/>
            </a:r>
            <a:br>
              <a:rPr lang="lv-LV" dirty="0"/>
            </a:br>
            <a:endParaRPr lang="lv-LV" dirty="0"/>
          </a:p>
        </p:txBody>
      </p:sp>
      <p:graphicFrame>
        <p:nvGraphicFramePr>
          <p:cNvPr id="7" name="Content Placeholder 6"/>
          <p:cNvGraphicFramePr>
            <a:graphicFrameLocks noGrp="1"/>
          </p:cNvGraphicFramePr>
          <p:nvPr>
            <p:ph sz="half" idx="1"/>
          </p:nvPr>
        </p:nvGraphicFramePr>
        <p:xfrm>
          <a:off x="457200" y="1600200"/>
          <a:ext cx="4039548" cy="210312"/>
        </p:xfrm>
        <a:graphic>
          <a:graphicData uri="http://schemas.openxmlformats.org/drawingml/2006/table">
            <a:tbl>
              <a:tblPr/>
              <a:tblGrid>
                <a:gridCol w="1009650"/>
                <a:gridCol w="1009650"/>
                <a:gridCol w="1010124"/>
                <a:gridCol w="1010124"/>
              </a:tblGrid>
              <a:tr h="0">
                <a:tc>
                  <a:txBody>
                    <a:bodyPr/>
                    <a:lstStyle/>
                    <a:p>
                      <a:pPr algn="just">
                        <a:lnSpc>
                          <a:spcPct val="115000"/>
                        </a:lnSpc>
                        <a:spcAft>
                          <a:spcPts val="0"/>
                        </a:spcAft>
                      </a:pPr>
                      <a:endParaRPr lang="lv-LV" sz="1200">
                        <a:latin typeface="Arial"/>
                        <a:ea typeface="Calibri"/>
                        <a:cs typeface="Times New Roman"/>
                      </a:endParaRPr>
                    </a:p>
                  </a:txBody>
                  <a:tcPr marL="51194" marR="51194" marT="0" marB="0">
                    <a:lnL>
                      <a:noFill/>
                    </a:lnL>
                    <a:lnR>
                      <a:noFill/>
                    </a:lnR>
                    <a:lnT>
                      <a:noFill/>
                    </a:lnT>
                    <a:lnB>
                      <a:noFill/>
                    </a:lnB>
                  </a:tcPr>
                </a:tc>
                <a:tc>
                  <a:txBody>
                    <a:bodyPr/>
                    <a:lstStyle/>
                    <a:p>
                      <a:pPr algn="just">
                        <a:lnSpc>
                          <a:spcPct val="115000"/>
                        </a:lnSpc>
                        <a:spcAft>
                          <a:spcPts val="0"/>
                        </a:spcAft>
                      </a:pPr>
                      <a:endParaRPr lang="lv-LV" sz="1200">
                        <a:latin typeface="Arial"/>
                        <a:ea typeface="Calibri"/>
                        <a:cs typeface="Times New Roman"/>
                      </a:endParaRPr>
                    </a:p>
                  </a:txBody>
                  <a:tcPr marL="51194" marR="51194" marT="0" marB="0">
                    <a:lnL>
                      <a:noFill/>
                    </a:lnL>
                    <a:lnR>
                      <a:noFill/>
                    </a:lnR>
                    <a:lnT>
                      <a:noFill/>
                    </a:lnT>
                    <a:lnB>
                      <a:noFill/>
                    </a:lnB>
                  </a:tcPr>
                </a:tc>
                <a:tc>
                  <a:txBody>
                    <a:bodyPr/>
                    <a:lstStyle/>
                    <a:p>
                      <a:pPr algn="just">
                        <a:lnSpc>
                          <a:spcPct val="115000"/>
                        </a:lnSpc>
                        <a:spcAft>
                          <a:spcPts val="0"/>
                        </a:spcAft>
                      </a:pPr>
                      <a:endParaRPr lang="lv-LV" sz="1200">
                        <a:latin typeface="Arial"/>
                        <a:ea typeface="Calibri"/>
                        <a:cs typeface="Times New Roman"/>
                      </a:endParaRPr>
                    </a:p>
                  </a:txBody>
                  <a:tcPr marL="51194" marR="51194" marT="0" marB="0">
                    <a:lnL>
                      <a:noFill/>
                    </a:lnL>
                    <a:lnR>
                      <a:noFill/>
                    </a:lnR>
                    <a:lnT>
                      <a:noFill/>
                    </a:lnT>
                    <a:lnB>
                      <a:noFill/>
                    </a:lnB>
                  </a:tcPr>
                </a:tc>
                <a:tc>
                  <a:txBody>
                    <a:bodyPr/>
                    <a:lstStyle/>
                    <a:p>
                      <a:pPr algn="just">
                        <a:lnSpc>
                          <a:spcPct val="115000"/>
                        </a:lnSpc>
                        <a:spcAft>
                          <a:spcPts val="0"/>
                        </a:spcAft>
                      </a:pPr>
                      <a:endParaRPr lang="lv-LV" sz="1200" dirty="0">
                        <a:latin typeface="Arial"/>
                        <a:ea typeface="Calibri"/>
                        <a:cs typeface="Times New Roman"/>
                      </a:endParaRPr>
                    </a:p>
                  </a:txBody>
                  <a:tcPr marL="51194" marR="51194" marT="0" marB="0">
                    <a:lnL>
                      <a:noFill/>
                    </a:lnL>
                    <a:lnR>
                      <a:noFill/>
                    </a:lnR>
                    <a:lnT>
                      <a:noFill/>
                    </a:lnT>
                    <a:lnB>
                      <a:noFill/>
                    </a:lnB>
                  </a:tcPr>
                </a:tc>
              </a:tr>
            </a:tbl>
          </a:graphicData>
        </a:graphic>
      </p:graphicFrame>
      <p:sp>
        <p:nvSpPr>
          <p:cNvPr id="10" name="Content Placeholder 9"/>
          <p:cNvSpPr>
            <a:spLocks noGrp="1"/>
          </p:cNvSpPr>
          <p:nvPr>
            <p:ph sz="half" idx="2"/>
          </p:nvPr>
        </p:nvSpPr>
        <p:spPr>
          <a:xfrm>
            <a:off x="3428992" y="1785926"/>
            <a:ext cx="5257808" cy="4786346"/>
          </a:xfrm>
        </p:spPr>
        <p:txBody>
          <a:bodyPr>
            <a:normAutofit fontScale="55000" lnSpcReduction="20000"/>
          </a:bodyPr>
          <a:lstStyle/>
          <a:p>
            <a:pPr>
              <a:buNone/>
            </a:pPr>
            <a:r>
              <a:rPr lang="lv-LV" sz="3400" dirty="0" smtClean="0"/>
              <a:t>      </a:t>
            </a:r>
            <a:r>
              <a:rPr lang="lv-LV" sz="3400" dirty="0" err="1" smtClean="0"/>
              <a:t>Doing</a:t>
            </a:r>
            <a:r>
              <a:rPr lang="lv-LV" sz="3400" dirty="0" smtClean="0"/>
              <a:t> </a:t>
            </a:r>
            <a:r>
              <a:rPr lang="lv-LV" sz="3400" dirty="0" err="1" smtClean="0"/>
              <a:t>his</a:t>
            </a:r>
            <a:r>
              <a:rPr lang="lv-LV" sz="3400" dirty="0" smtClean="0"/>
              <a:t> </a:t>
            </a:r>
            <a:r>
              <a:rPr lang="lv-LV" sz="3400" dirty="0" err="1" smtClean="0"/>
              <a:t>compulsory</a:t>
            </a:r>
            <a:r>
              <a:rPr lang="lv-LV" sz="3400" dirty="0" smtClean="0"/>
              <a:t> </a:t>
            </a:r>
            <a:r>
              <a:rPr lang="lv-LV" sz="3400" dirty="0" err="1" smtClean="0"/>
              <a:t>service</a:t>
            </a:r>
            <a:r>
              <a:rPr lang="lv-LV" sz="3400" dirty="0" smtClean="0"/>
              <a:t> </a:t>
            </a:r>
            <a:r>
              <a:rPr lang="lv-LV" sz="3400" dirty="0" err="1" smtClean="0"/>
              <a:t>in</a:t>
            </a:r>
            <a:r>
              <a:rPr lang="lv-LV" sz="3400" dirty="0" smtClean="0"/>
              <a:t> </a:t>
            </a:r>
            <a:r>
              <a:rPr lang="lv-LV" sz="3400" dirty="0" err="1" smtClean="0"/>
              <a:t>two</a:t>
            </a:r>
            <a:r>
              <a:rPr lang="lv-LV" sz="3400" dirty="0" smtClean="0"/>
              <a:t> </a:t>
            </a:r>
            <a:r>
              <a:rPr lang="lv-LV" sz="3400" dirty="0" err="1" smtClean="0"/>
              <a:t>army</a:t>
            </a:r>
            <a:r>
              <a:rPr lang="lv-LV" sz="3400" dirty="0" smtClean="0"/>
              <a:t> </a:t>
            </a:r>
            <a:r>
              <a:rPr lang="lv-LV" sz="3400" dirty="0" err="1" smtClean="0"/>
              <a:t>forces</a:t>
            </a:r>
            <a:r>
              <a:rPr lang="lv-LV" sz="3400" dirty="0" smtClean="0"/>
              <a:t> </a:t>
            </a:r>
            <a:r>
              <a:rPr lang="lv-LV" sz="3400" dirty="0" err="1" smtClean="0"/>
              <a:t>during</a:t>
            </a:r>
            <a:r>
              <a:rPr lang="lv-LV" sz="3400" dirty="0" smtClean="0"/>
              <a:t> </a:t>
            </a:r>
            <a:r>
              <a:rPr lang="lv-LV" sz="3400" dirty="0" err="1" smtClean="0"/>
              <a:t>the</a:t>
            </a:r>
            <a:r>
              <a:rPr lang="lv-LV" sz="3400" dirty="0" smtClean="0"/>
              <a:t> </a:t>
            </a:r>
            <a:r>
              <a:rPr lang="lv-LV" sz="3400" dirty="0" err="1" smtClean="0"/>
              <a:t>World</a:t>
            </a:r>
            <a:r>
              <a:rPr lang="lv-LV" sz="3400" dirty="0" smtClean="0"/>
              <a:t> </a:t>
            </a:r>
            <a:r>
              <a:rPr lang="lv-LV" sz="3400" dirty="0" err="1" smtClean="0"/>
              <a:t>War</a:t>
            </a:r>
            <a:r>
              <a:rPr lang="lv-LV" sz="3400" dirty="0" smtClean="0"/>
              <a:t> II – </a:t>
            </a:r>
            <a:r>
              <a:rPr lang="lv-LV" sz="3400" dirty="0" err="1" smtClean="0"/>
              <a:t>in</a:t>
            </a:r>
            <a:r>
              <a:rPr lang="lv-LV" sz="3400" dirty="0" smtClean="0"/>
              <a:t> </a:t>
            </a:r>
            <a:r>
              <a:rPr lang="lv-LV" sz="3400" dirty="0" err="1" smtClean="0"/>
              <a:t>Soviet</a:t>
            </a:r>
            <a:r>
              <a:rPr lang="lv-LV" sz="3400" dirty="0" smtClean="0"/>
              <a:t> </a:t>
            </a:r>
            <a:r>
              <a:rPr lang="lv-LV" sz="3400" dirty="0" err="1" smtClean="0"/>
              <a:t>Army</a:t>
            </a:r>
            <a:r>
              <a:rPr lang="lv-LV" sz="3400" dirty="0" smtClean="0"/>
              <a:t> </a:t>
            </a:r>
            <a:r>
              <a:rPr lang="lv-LV" sz="3400" dirty="0" err="1" smtClean="0"/>
              <a:t>and</a:t>
            </a:r>
            <a:r>
              <a:rPr lang="lv-LV" sz="3400" dirty="0" smtClean="0"/>
              <a:t> </a:t>
            </a:r>
            <a:r>
              <a:rPr lang="lv-LV" sz="3400" dirty="0" err="1" smtClean="0"/>
              <a:t>in</a:t>
            </a:r>
            <a:r>
              <a:rPr lang="lv-LV" sz="3400" dirty="0" smtClean="0"/>
              <a:t> </a:t>
            </a:r>
            <a:r>
              <a:rPr lang="lv-LV" sz="3400" dirty="0" err="1" smtClean="0"/>
              <a:t>German</a:t>
            </a:r>
            <a:r>
              <a:rPr lang="lv-LV" sz="3400" dirty="0" smtClean="0"/>
              <a:t> </a:t>
            </a:r>
            <a:r>
              <a:rPr lang="lv-LV" sz="3400" dirty="0" err="1" smtClean="0"/>
              <a:t>Legion</a:t>
            </a:r>
            <a:r>
              <a:rPr lang="lv-LV" sz="3400" dirty="0" smtClean="0"/>
              <a:t> </a:t>
            </a:r>
            <a:r>
              <a:rPr lang="lv-LV" sz="3400" dirty="0" err="1" smtClean="0"/>
              <a:t>as</a:t>
            </a:r>
            <a:r>
              <a:rPr lang="lv-LV" sz="3400" dirty="0" smtClean="0"/>
              <a:t> a </a:t>
            </a:r>
            <a:r>
              <a:rPr lang="lv-LV" sz="3400" dirty="0" err="1" smtClean="0"/>
              <a:t>warrior-</a:t>
            </a:r>
            <a:r>
              <a:rPr lang="lv-LV" sz="3400" dirty="0" smtClean="0"/>
              <a:t> </a:t>
            </a:r>
            <a:r>
              <a:rPr lang="lv-LV" sz="3400" dirty="0" err="1" smtClean="0"/>
              <a:t>the</a:t>
            </a:r>
            <a:r>
              <a:rPr lang="lv-LV" sz="3400" dirty="0" smtClean="0"/>
              <a:t> </a:t>
            </a:r>
            <a:r>
              <a:rPr lang="lv-LV" sz="3400" dirty="0" err="1" smtClean="0"/>
              <a:t>author</a:t>
            </a:r>
            <a:r>
              <a:rPr lang="lv-LV" sz="3400" dirty="0" smtClean="0"/>
              <a:t> </a:t>
            </a:r>
            <a:r>
              <a:rPr lang="lv-LV" sz="3400" dirty="0" err="1" smtClean="0"/>
              <a:t>has</a:t>
            </a:r>
            <a:r>
              <a:rPr lang="lv-LV" sz="3400" dirty="0" smtClean="0"/>
              <a:t> </a:t>
            </a:r>
            <a:r>
              <a:rPr lang="lv-LV" sz="3400" dirty="0" err="1" smtClean="0"/>
              <a:t>solved</a:t>
            </a:r>
            <a:r>
              <a:rPr lang="lv-LV" sz="3400" dirty="0" smtClean="0"/>
              <a:t> </a:t>
            </a:r>
            <a:r>
              <a:rPr lang="lv-LV" sz="3400" dirty="0" err="1" smtClean="0"/>
              <a:t>also</a:t>
            </a:r>
            <a:r>
              <a:rPr lang="lv-LV" sz="3400" dirty="0" smtClean="0"/>
              <a:t> </a:t>
            </a:r>
            <a:r>
              <a:rPr lang="lv-LV" sz="3400" dirty="0" err="1" smtClean="0"/>
              <a:t>the</a:t>
            </a:r>
            <a:r>
              <a:rPr lang="lv-LV" sz="3400" dirty="0" smtClean="0"/>
              <a:t> </a:t>
            </a:r>
            <a:r>
              <a:rPr lang="lv-LV" sz="3400" dirty="0" err="1" smtClean="0"/>
              <a:t>theme</a:t>
            </a:r>
            <a:r>
              <a:rPr lang="lv-LV" sz="3400" dirty="0" smtClean="0"/>
              <a:t> </a:t>
            </a:r>
            <a:r>
              <a:rPr lang="lv-LV" sz="3400" dirty="0" err="1" smtClean="0"/>
              <a:t>of</a:t>
            </a:r>
            <a:r>
              <a:rPr lang="lv-LV" sz="3400" dirty="0" smtClean="0"/>
              <a:t> </a:t>
            </a:r>
            <a:r>
              <a:rPr lang="lv-LV" sz="3400" dirty="0" err="1" smtClean="0"/>
              <a:t>betrayal</a:t>
            </a:r>
            <a:r>
              <a:rPr lang="lv-LV" sz="3400" dirty="0" smtClean="0"/>
              <a:t> </a:t>
            </a:r>
            <a:r>
              <a:rPr lang="lv-LV" sz="3400" dirty="0" err="1" smtClean="0"/>
              <a:t>in</a:t>
            </a:r>
            <a:r>
              <a:rPr lang="lv-LV" sz="3400" dirty="0" smtClean="0"/>
              <a:t> </a:t>
            </a:r>
            <a:r>
              <a:rPr lang="lv-LV" sz="3400" dirty="0" err="1" smtClean="0"/>
              <a:t>his</a:t>
            </a:r>
            <a:r>
              <a:rPr lang="lv-LV" sz="3400" dirty="0" smtClean="0"/>
              <a:t> </a:t>
            </a:r>
            <a:r>
              <a:rPr lang="lv-LV" sz="3400" dirty="0" err="1" smtClean="0"/>
              <a:t>historical</a:t>
            </a:r>
            <a:r>
              <a:rPr lang="lv-LV" sz="3400" dirty="0" smtClean="0"/>
              <a:t> novel </a:t>
            </a:r>
            <a:r>
              <a:rPr lang="lv-LV" sz="3400" dirty="0" err="1" smtClean="0"/>
              <a:t>by</a:t>
            </a:r>
            <a:r>
              <a:rPr lang="lv-LV" sz="3400" dirty="0" smtClean="0"/>
              <a:t> </a:t>
            </a:r>
            <a:r>
              <a:rPr lang="lv-LV" sz="3400" dirty="0" err="1" smtClean="0"/>
              <a:t>depicting</a:t>
            </a:r>
            <a:r>
              <a:rPr lang="lv-LV" sz="3400" dirty="0" smtClean="0"/>
              <a:t> </a:t>
            </a:r>
            <a:r>
              <a:rPr lang="lv-LV" sz="3400" dirty="0" err="1" smtClean="0"/>
              <a:t>different</a:t>
            </a:r>
            <a:r>
              <a:rPr lang="lv-LV" sz="3400" dirty="0" smtClean="0"/>
              <a:t> </a:t>
            </a:r>
            <a:r>
              <a:rPr lang="lv-LV" sz="3400" dirty="0" err="1" smtClean="0"/>
              <a:t>historical</a:t>
            </a:r>
            <a:r>
              <a:rPr lang="lv-LV" sz="3400" dirty="0" smtClean="0"/>
              <a:t> </a:t>
            </a:r>
            <a:r>
              <a:rPr lang="lv-LV" sz="3400" dirty="0" err="1" smtClean="0"/>
              <a:t>characters</a:t>
            </a:r>
            <a:r>
              <a:rPr lang="lv-LV" sz="3400" dirty="0" smtClean="0"/>
              <a:t> </a:t>
            </a:r>
            <a:r>
              <a:rPr lang="lv-LV" sz="3400" dirty="0" err="1" smtClean="0"/>
              <a:t>as</a:t>
            </a:r>
            <a:r>
              <a:rPr lang="lv-LV" sz="3400" dirty="0" smtClean="0"/>
              <a:t> </a:t>
            </a:r>
            <a:r>
              <a:rPr lang="lv-LV" sz="3400" dirty="0" err="1" smtClean="0"/>
              <a:t>well</a:t>
            </a:r>
            <a:r>
              <a:rPr lang="lv-LV" sz="3400" dirty="0" smtClean="0"/>
              <a:t> </a:t>
            </a:r>
            <a:r>
              <a:rPr lang="lv-LV" sz="3400" dirty="0" err="1" smtClean="0"/>
              <a:t>as</a:t>
            </a:r>
            <a:r>
              <a:rPr lang="lv-LV" sz="3400" dirty="0" smtClean="0"/>
              <a:t> </a:t>
            </a:r>
            <a:r>
              <a:rPr lang="lv-LV" sz="3400" dirty="0" err="1" smtClean="0"/>
              <a:t>their</a:t>
            </a:r>
            <a:r>
              <a:rPr lang="lv-LV" sz="3400" dirty="0" smtClean="0"/>
              <a:t> </a:t>
            </a:r>
            <a:r>
              <a:rPr lang="lv-LV" sz="3400" dirty="0" err="1" smtClean="0"/>
              <a:t>inner</a:t>
            </a:r>
            <a:r>
              <a:rPr lang="lv-LV" sz="3400" dirty="0" smtClean="0"/>
              <a:t> </a:t>
            </a:r>
            <a:r>
              <a:rPr lang="lv-LV" sz="3400" dirty="0" err="1" smtClean="0"/>
              <a:t>psychological</a:t>
            </a:r>
            <a:r>
              <a:rPr lang="lv-LV" sz="3400" dirty="0" smtClean="0"/>
              <a:t> </a:t>
            </a:r>
            <a:r>
              <a:rPr lang="lv-LV" sz="3400" dirty="0" err="1" smtClean="0"/>
              <a:t>dramas</a:t>
            </a:r>
            <a:r>
              <a:rPr lang="lv-LV" sz="3400" dirty="0" smtClean="0"/>
              <a:t> </a:t>
            </a:r>
            <a:r>
              <a:rPr lang="lv-LV" sz="3400" dirty="0" err="1" smtClean="0"/>
              <a:t>and</a:t>
            </a:r>
            <a:r>
              <a:rPr lang="lv-LV" sz="3400" dirty="0" smtClean="0"/>
              <a:t> </a:t>
            </a:r>
            <a:r>
              <a:rPr lang="lv-LV" sz="3400" dirty="0" err="1" smtClean="0"/>
              <a:t>tragedies</a:t>
            </a:r>
            <a:r>
              <a:rPr lang="lv-LV" sz="3400" dirty="0" smtClean="0"/>
              <a:t>. </a:t>
            </a:r>
            <a:r>
              <a:rPr lang="lv-LV" sz="3400" dirty="0" err="1" smtClean="0"/>
              <a:t>The</a:t>
            </a:r>
            <a:r>
              <a:rPr lang="lv-LV" sz="3400" dirty="0" smtClean="0"/>
              <a:t> novel </a:t>
            </a:r>
            <a:r>
              <a:rPr lang="lv-LV" sz="3400" dirty="0" err="1" smtClean="0"/>
              <a:t>is</a:t>
            </a:r>
            <a:r>
              <a:rPr lang="lv-LV" sz="3400" dirty="0" smtClean="0"/>
              <a:t> </a:t>
            </a:r>
            <a:r>
              <a:rPr lang="lv-LV" sz="3400" dirty="0" err="1" smtClean="0"/>
              <a:t>also</a:t>
            </a:r>
            <a:r>
              <a:rPr lang="lv-LV" sz="3400" dirty="0" smtClean="0"/>
              <a:t> </a:t>
            </a:r>
            <a:r>
              <a:rPr lang="lv-LV" sz="3400" dirty="0" err="1" smtClean="0"/>
              <a:t>valuable</a:t>
            </a:r>
            <a:r>
              <a:rPr lang="lv-LV" sz="3400" dirty="0" smtClean="0"/>
              <a:t> </a:t>
            </a:r>
            <a:r>
              <a:rPr lang="lv-LV" sz="3400" dirty="0" err="1" smtClean="0"/>
              <a:t>with</a:t>
            </a:r>
            <a:r>
              <a:rPr lang="lv-LV" sz="3400" dirty="0" smtClean="0"/>
              <a:t> </a:t>
            </a:r>
            <a:r>
              <a:rPr lang="lv-LV" sz="3400" dirty="0" err="1" smtClean="0"/>
              <a:t>its</a:t>
            </a:r>
            <a:r>
              <a:rPr lang="lv-LV" sz="3400" dirty="0" smtClean="0"/>
              <a:t> </a:t>
            </a:r>
            <a:r>
              <a:rPr lang="lv-LV" sz="3400" dirty="0" err="1" smtClean="0"/>
              <a:t>ethnographical</a:t>
            </a:r>
            <a:r>
              <a:rPr lang="lv-LV" sz="3400" dirty="0" smtClean="0"/>
              <a:t> </a:t>
            </a:r>
            <a:r>
              <a:rPr lang="lv-LV" sz="3400" dirty="0" err="1" smtClean="0"/>
              <a:t>and</a:t>
            </a:r>
            <a:r>
              <a:rPr lang="lv-LV" sz="3400" dirty="0" smtClean="0"/>
              <a:t> </a:t>
            </a:r>
            <a:r>
              <a:rPr lang="lv-LV" sz="3400" dirty="0" err="1" smtClean="0"/>
              <a:t>historical</a:t>
            </a:r>
            <a:r>
              <a:rPr lang="lv-LV" sz="3400" dirty="0" smtClean="0"/>
              <a:t> </a:t>
            </a:r>
            <a:r>
              <a:rPr lang="lv-LV" sz="3400" dirty="0" err="1" smtClean="0"/>
              <a:t>background</a:t>
            </a:r>
            <a:r>
              <a:rPr lang="lv-LV" sz="3400" dirty="0" smtClean="0"/>
              <a:t>. It </a:t>
            </a:r>
            <a:r>
              <a:rPr lang="lv-LV" sz="3400" dirty="0" err="1" smtClean="0"/>
              <a:t>includes</a:t>
            </a:r>
            <a:r>
              <a:rPr lang="lv-LV" sz="3400" dirty="0" smtClean="0"/>
              <a:t> </a:t>
            </a:r>
            <a:r>
              <a:rPr lang="lv-LV" sz="3400" dirty="0" err="1" smtClean="0"/>
              <a:t>sights</a:t>
            </a:r>
            <a:r>
              <a:rPr lang="lv-LV" sz="3400" dirty="0" smtClean="0"/>
              <a:t> </a:t>
            </a:r>
            <a:r>
              <a:rPr lang="lv-LV" sz="3400" dirty="0" err="1" smtClean="0"/>
              <a:t>that</a:t>
            </a:r>
            <a:r>
              <a:rPr lang="lv-LV" sz="3400" dirty="0" smtClean="0"/>
              <a:t> </a:t>
            </a:r>
            <a:r>
              <a:rPr lang="lv-LV" sz="3400" dirty="0" err="1" smtClean="0"/>
              <a:t>are</a:t>
            </a:r>
            <a:r>
              <a:rPr lang="lv-LV" sz="3400" dirty="0" smtClean="0"/>
              <a:t> </a:t>
            </a:r>
            <a:r>
              <a:rPr lang="lv-LV" sz="3400" dirty="0" err="1" smtClean="0"/>
              <a:t>based</a:t>
            </a:r>
            <a:r>
              <a:rPr lang="lv-LV" sz="3400" dirty="0" smtClean="0"/>
              <a:t> </a:t>
            </a:r>
            <a:r>
              <a:rPr lang="lv-LV" sz="3400" dirty="0" err="1" smtClean="0"/>
              <a:t>in</a:t>
            </a:r>
            <a:r>
              <a:rPr lang="lv-LV" sz="3400" dirty="0" smtClean="0"/>
              <a:t> </a:t>
            </a:r>
            <a:r>
              <a:rPr lang="lv-LV" sz="3400" dirty="0" err="1" smtClean="0"/>
              <a:t>Latvian</a:t>
            </a:r>
            <a:r>
              <a:rPr lang="lv-LV" sz="3400" dirty="0" smtClean="0"/>
              <a:t> </a:t>
            </a:r>
            <a:r>
              <a:rPr lang="lv-LV" sz="3400" dirty="0" err="1" smtClean="0"/>
              <a:t>folklore</a:t>
            </a:r>
            <a:r>
              <a:rPr lang="lv-LV" sz="3400" dirty="0" smtClean="0"/>
              <a:t> </a:t>
            </a:r>
            <a:r>
              <a:rPr lang="lv-LV" sz="3400" dirty="0" err="1" smtClean="0"/>
              <a:t>and</a:t>
            </a:r>
            <a:r>
              <a:rPr lang="lv-LV" sz="3400" dirty="0" smtClean="0"/>
              <a:t> </a:t>
            </a:r>
            <a:r>
              <a:rPr lang="lv-LV" sz="3400" dirty="0" err="1" smtClean="0"/>
              <a:t>ethnography</a:t>
            </a:r>
            <a:r>
              <a:rPr lang="lv-LV" sz="3400" dirty="0" smtClean="0"/>
              <a:t>.  </a:t>
            </a:r>
            <a:r>
              <a:rPr lang="lv-LV" sz="3400" dirty="0" err="1" smtClean="0"/>
              <a:t>In</a:t>
            </a:r>
            <a:r>
              <a:rPr lang="lv-LV" sz="3400" dirty="0" smtClean="0"/>
              <a:t> 2009, </a:t>
            </a:r>
            <a:r>
              <a:rPr lang="lv-LV" sz="3400" dirty="0" err="1" smtClean="0"/>
              <a:t>Latvian</a:t>
            </a:r>
            <a:r>
              <a:rPr lang="lv-LV" sz="3400" dirty="0" smtClean="0"/>
              <a:t> </a:t>
            </a:r>
            <a:r>
              <a:rPr lang="lv-LV" sz="3400" dirty="0" err="1" smtClean="0"/>
              <a:t>film</a:t>
            </a:r>
            <a:r>
              <a:rPr lang="lv-LV" sz="3400" dirty="0" smtClean="0"/>
              <a:t> </a:t>
            </a:r>
            <a:r>
              <a:rPr lang="lv-LV" sz="3400" dirty="0" err="1" smtClean="0"/>
              <a:t>producer</a:t>
            </a:r>
            <a:r>
              <a:rPr lang="lv-LV" sz="3400" dirty="0" smtClean="0"/>
              <a:t> </a:t>
            </a:r>
            <a:r>
              <a:rPr lang="lv-LV" sz="3400" dirty="0" err="1" smtClean="0"/>
              <a:t>and</a:t>
            </a:r>
            <a:r>
              <a:rPr lang="lv-LV" sz="3400" dirty="0" smtClean="0"/>
              <a:t> </a:t>
            </a:r>
            <a:r>
              <a:rPr lang="lv-LV" sz="3400" dirty="0" err="1" smtClean="0"/>
              <a:t>director</a:t>
            </a:r>
            <a:r>
              <a:rPr lang="lv-LV" sz="3400" dirty="0" smtClean="0"/>
              <a:t> Māris </a:t>
            </a:r>
            <a:r>
              <a:rPr lang="lv-LV" sz="3400" dirty="0" err="1" smtClean="0"/>
              <a:t>Martinsons</a:t>
            </a:r>
            <a:r>
              <a:rPr lang="lv-LV" sz="3400" dirty="0" smtClean="0"/>
              <a:t> </a:t>
            </a:r>
            <a:r>
              <a:rPr lang="lv-LV" sz="3400" dirty="0" err="1" smtClean="0"/>
              <a:t>has</a:t>
            </a:r>
            <a:r>
              <a:rPr lang="lv-LV" sz="3400" dirty="0" smtClean="0"/>
              <a:t> </a:t>
            </a:r>
            <a:r>
              <a:rPr lang="lv-LV" sz="3400" dirty="0" err="1" smtClean="0"/>
              <a:t>started</a:t>
            </a:r>
            <a:r>
              <a:rPr lang="lv-LV" sz="3400" dirty="0" smtClean="0"/>
              <a:t> </a:t>
            </a:r>
            <a:r>
              <a:rPr lang="lv-LV" sz="3400" dirty="0" err="1" smtClean="0"/>
              <a:t>his</a:t>
            </a:r>
            <a:r>
              <a:rPr lang="lv-LV" sz="3400" dirty="0" smtClean="0"/>
              <a:t> </a:t>
            </a:r>
            <a:r>
              <a:rPr lang="lv-LV" sz="3400" dirty="0" err="1" smtClean="0"/>
              <a:t>work</a:t>
            </a:r>
            <a:r>
              <a:rPr lang="lv-LV" sz="3400" dirty="0" smtClean="0"/>
              <a:t> </a:t>
            </a:r>
            <a:r>
              <a:rPr lang="lv-LV" sz="3400" dirty="0" err="1" smtClean="0"/>
              <a:t>on</a:t>
            </a:r>
            <a:r>
              <a:rPr lang="lv-LV" sz="3400" dirty="0" smtClean="0"/>
              <a:t> </a:t>
            </a:r>
            <a:r>
              <a:rPr lang="lv-LV" sz="3400" dirty="0" err="1" smtClean="0"/>
              <a:t>film</a:t>
            </a:r>
            <a:r>
              <a:rPr lang="lv-LV" sz="3400" dirty="0" smtClean="0"/>
              <a:t> ”Namejs” </a:t>
            </a:r>
            <a:r>
              <a:rPr lang="lv-LV" sz="3400" dirty="0" err="1" smtClean="0"/>
              <a:t>which</a:t>
            </a:r>
            <a:r>
              <a:rPr lang="lv-LV" sz="3400" dirty="0" smtClean="0"/>
              <a:t> </a:t>
            </a:r>
            <a:r>
              <a:rPr lang="lv-LV" sz="3400" dirty="0" err="1" smtClean="0"/>
              <a:t>is</a:t>
            </a:r>
            <a:r>
              <a:rPr lang="lv-LV" sz="3400" dirty="0" smtClean="0"/>
              <a:t> </a:t>
            </a:r>
            <a:r>
              <a:rPr lang="lv-LV" sz="3400" dirty="0" err="1" smtClean="0"/>
              <a:t>based</a:t>
            </a:r>
            <a:r>
              <a:rPr lang="lv-LV" sz="3400" dirty="0" smtClean="0"/>
              <a:t> </a:t>
            </a:r>
            <a:r>
              <a:rPr lang="lv-LV" sz="3400" dirty="0" err="1" smtClean="0"/>
              <a:t>on</a:t>
            </a:r>
            <a:r>
              <a:rPr lang="lv-LV" sz="3400" dirty="0" smtClean="0"/>
              <a:t> </a:t>
            </a:r>
            <a:r>
              <a:rPr lang="lv-LV" sz="3400" dirty="0" err="1" smtClean="0"/>
              <a:t>the</a:t>
            </a:r>
            <a:r>
              <a:rPr lang="lv-LV" sz="3400" dirty="0" smtClean="0"/>
              <a:t> </a:t>
            </a:r>
            <a:r>
              <a:rPr lang="lv-LV" sz="3400" dirty="0" err="1" smtClean="0"/>
              <a:t>tetralogy</a:t>
            </a:r>
            <a:r>
              <a:rPr lang="lv-LV" sz="3400" dirty="0" smtClean="0"/>
              <a:t> „</a:t>
            </a:r>
            <a:r>
              <a:rPr lang="lv-LV" sz="3400" dirty="0" err="1" smtClean="0"/>
              <a:t>The</a:t>
            </a:r>
            <a:r>
              <a:rPr lang="lv-LV" sz="3400" dirty="0" smtClean="0"/>
              <a:t> </a:t>
            </a:r>
            <a:r>
              <a:rPr lang="lv-LV" sz="3400" dirty="0" err="1" smtClean="0"/>
              <a:t>Burning</a:t>
            </a:r>
            <a:r>
              <a:rPr lang="lv-LV" sz="3400" dirty="0" smtClean="0"/>
              <a:t> </a:t>
            </a:r>
            <a:r>
              <a:rPr lang="lv-LV" sz="3400" dirty="0" err="1" smtClean="0"/>
              <a:t>Castle</a:t>
            </a:r>
            <a:r>
              <a:rPr lang="lv-LV" sz="3400" dirty="0" smtClean="0"/>
              <a:t> </a:t>
            </a:r>
            <a:r>
              <a:rPr lang="lv-LV" sz="3400" dirty="0" err="1" smtClean="0"/>
              <a:t>Mound</a:t>
            </a:r>
            <a:r>
              <a:rPr lang="lv-LV" sz="3400" dirty="0" smtClean="0"/>
              <a:t>”. </a:t>
            </a:r>
            <a:r>
              <a:rPr lang="lv-LV" sz="3400" dirty="0" err="1" smtClean="0"/>
              <a:t>The</a:t>
            </a:r>
            <a:r>
              <a:rPr lang="lv-LV" sz="3400" dirty="0" smtClean="0"/>
              <a:t> </a:t>
            </a:r>
            <a:r>
              <a:rPr lang="lv-LV" sz="3400" dirty="0" err="1" smtClean="0"/>
              <a:t>project</a:t>
            </a:r>
            <a:r>
              <a:rPr lang="lv-LV" sz="3400" dirty="0" smtClean="0"/>
              <a:t> </a:t>
            </a:r>
            <a:r>
              <a:rPr lang="lv-LV" sz="3400" dirty="0" err="1" smtClean="0"/>
              <a:t>was</a:t>
            </a:r>
            <a:r>
              <a:rPr lang="lv-LV" sz="3400" dirty="0" smtClean="0"/>
              <a:t> </a:t>
            </a:r>
            <a:r>
              <a:rPr lang="lv-LV" sz="3400" dirty="0" err="1" smtClean="0"/>
              <a:t>planned</a:t>
            </a:r>
            <a:r>
              <a:rPr lang="lv-LV" sz="3400" dirty="0" smtClean="0"/>
              <a:t> to </a:t>
            </a:r>
            <a:r>
              <a:rPr lang="lv-LV" sz="3400" dirty="0" err="1" smtClean="0"/>
              <a:t>end</a:t>
            </a:r>
            <a:r>
              <a:rPr lang="lv-LV" sz="3400" dirty="0" smtClean="0"/>
              <a:t> </a:t>
            </a:r>
            <a:r>
              <a:rPr lang="lv-LV" sz="3400" dirty="0" err="1" smtClean="0"/>
              <a:t>in</a:t>
            </a:r>
            <a:r>
              <a:rPr lang="lv-LV" sz="3400" dirty="0" smtClean="0"/>
              <a:t> 2015. </a:t>
            </a:r>
            <a:r>
              <a:rPr lang="lv-LV" sz="3400" dirty="0" err="1" smtClean="0"/>
              <a:t>by</a:t>
            </a:r>
            <a:r>
              <a:rPr lang="lv-LV" sz="3400" dirty="0" smtClean="0"/>
              <a:t> </a:t>
            </a:r>
            <a:r>
              <a:rPr lang="lv-LV" sz="3400" dirty="0" err="1" smtClean="0"/>
              <a:t>the</a:t>
            </a:r>
            <a:r>
              <a:rPr lang="lv-LV" sz="3400" dirty="0" smtClean="0"/>
              <a:t> </a:t>
            </a:r>
            <a:r>
              <a:rPr lang="lv-LV" sz="3400" dirty="0" err="1" smtClean="0"/>
              <a:t>film</a:t>
            </a:r>
            <a:r>
              <a:rPr lang="lv-LV" sz="3400" dirty="0" smtClean="0"/>
              <a:t> </a:t>
            </a:r>
            <a:r>
              <a:rPr lang="lv-LV" sz="3400" dirty="0" err="1" smtClean="0"/>
              <a:t>premier</a:t>
            </a:r>
            <a:r>
              <a:rPr lang="lv-LV" sz="3400" dirty="0" smtClean="0"/>
              <a:t>.</a:t>
            </a:r>
          </a:p>
          <a:p>
            <a:pPr>
              <a:buNone/>
            </a:pPr>
            <a:r>
              <a:rPr lang="lv-LV" dirty="0" smtClean="0"/>
              <a:t>  </a:t>
            </a:r>
            <a:endParaRPr lang="lv-LV" dirty="0"/>
          </a:p>
        </p:txBody>
      </p:sp>
      <p:pic>
        <p:nvPicPr>
          <p:cNvPr id="3076" name="Picture 1" descr="Image result for Degošais pilskalns"/>
          <p:cNvPicPr>
            <a:picLocks noChangeAspect="1" noChangeArrowheads="1"/>
          </p:cNvPicPr>
          <p:nvPr/>
        </p:nvPicPr>
        <p:blipFill>
          <a:blip r:embed="rId2" cstate="print"/>
          <a:srcRect/>
          <a:stretch>
            <a:fillRect/>
          </a:stretch>
        </p:blipFill>
        <p:spPr bwMode="auto">
          <a:xfrm>
            <a:off x="714348" y="1714488"/>
            <a:ext cx="1057275" cy="1647825"/>
          </a:xfrm>
          <a:prstGeom prst="rect">
            <a:avLst/>
          </a:prstGeom>
          <a:noFill/>
        </p:spPr>
      </p:pic>
      <p:pic>
        <p:nvPicPr>
          <p:cNvPr id="3075" name="Picture 4" descr="2cTalajospilskalnosLPursfb2"/>
          <p:cNvPicPr>
            <a:picLocks noChangeAspect="1" noChangeArrowheads="1"/>
          </p:cNvPicPr>
          <p:nvPr/>
        </p:nvPicPr>
        <p:blipFill>
          <a:blip r:embed="rId3" cstate="print"/>
          <a:srcRect/>
          <a:stretch>
            <a:fillRect/>
          </a:stretch>
        </p:blipFill>
        <p:spPr bwMode="auto">
          <a:xfrm>
            <a:off x="2000232" y="3643314"/>
            <a:ext cx="1000125" cy="1581150"/>
          </a:xfrm>
          <a:prstGeom prst="rect">
            <a:avLst/>
          </a:prstGeom>
          <a:noFill/>
        </p:spPr>
      </p:pic>
      <p:pic>
        <p:nvPicPr>
          <p:cNvPr id="3074" name="Picture 7" descr="Image result for Krusts virs pilskalna"/>
          <p:cNvPicPr>
            <a:picLocks noChangeAspect="1" noChangeArrowheads="1"/>
          </p:cNvPicPr>
          <p:nvPr/>
        </p:nvPicPr>
        <p:blipFill>
          <a:blip r:embed="rId4" cstate="print"/>
          <a:srcRect/>
          <a:stretch>
            <a:fillRect/>
          </a:stretch>
        </p:blipFill>
        <p:spPr bwMode="auto">
          <a:xfrm>
            <a:off x="642910" y="3571876"/>
            <a:ext cx="1114425" cy="1619250"/>
          </a:xfrm>
          <a:prstGeom prst="rect">
            <a:avLst/>
          </a:prstGeom>
          <a:noFill/>
        </p:spPr>
      </p:pic>
      <p:pic>
        <p:nvPicPr>
          <p:cNvPr id="3073" name="Picture 10" descr="2dSurabelepilskalnaLPursfb2"/>
          <p:cNvPicPr>
            <a:picLocks noChangeAspect="1" noChangeArrowheads="1"/>
          </p:cNvPicPr>
          <p:nvPr/>
        </p:nvPicPr>
        <p:blipFill>
          <a:blip r:embed="rId5" cstate="print"/>
          <a:srcRect/>
          <a:stretch>
            <a:fillRect/>
          </a:stretch>
        </p:blipFill>
        <p:spPr bwMode="auto">
          <a:xfrm>
            <a:off x="1928794" y="1714488"/>
            <a:ext cx="981075" cy="1628775"/>
          </a:xfrm>
          <a:prstGeom prst="rect">
            <a:avLst/>
          </a:prstGeom>
          <a:noFill/>
        </p:spPr>
      </p:pic>
      <p:sp>
        <p:nvSpPr>
          <p:cNvPr id="3077" name="Rectangle 5"/>
          <p:cNvSpPr>
            <a:spLocks noChangeArrowheads="1"/>
          </p:cNvSpPr>
          <p:nvPr/>
        </p:nvSpPr>
        <p:spPr bwMode="auto">
          <a:xfrm>
            <a:off x="990730" y="-60194"/>
            <a:ext cx="7162538" cy="249299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lv-LV" sz="1200" b="0" i="0" u="none" strike="noStrike" cap="none" normalizeH="0" baseline="0" dirty="0" smtClean="0">
                <a:ln>
                  <a:noFill/>
                </a:ln>
                <a:solidFill>
                  <a:schemeClr val="tx1"/>
                </a:solidFill>
                <a:effectLst/>
                <a:latin typeface="Arial" pitchFamily="34" charset="0"/>
                <a:ea typeface="Calibri" pitchFamily="34" charset="0"/>
                <a:cs typeface="Arial" pitchFamily="34" charset="0"/>
              </a:rPr>
              <a:t>\</a:t>
            </a:r>
          </a:p>
          <a:p>
            <a:pPr marL="0" marR="0" lvl="0" indent="0" algn="just" defTabSz="914400" rtl="0" eaLnBrk="1" fontAlgn="base" latinLnBrk="0" hangingPunct="1">
              <a:lnSpc>
                <a:spcPct val="100000"/>
              </a:lnSpc>
              <a:spcBef>
                <a:spcPct val="0"/>
              </a:spcBef>
              <a:spcAft>
                <a:spcPct val="0"/>
              </a:spcAft>
              <a:buClrTx/>
              <a:buSzTx/>
              <a:buFontTx/>
              <a:buNone/>
              <a:tabLst/>
            </a:pPr>
            <a:endParaRPr lang="lv-LV" sz="1200" dirty="0">
              <a:latin typeface="Arial" pitchFamily="34" charset="0"/>
              <a:ea typeface="Calibri" pitchFamily="34" charset="0"/>
              <a:cs typeface="Arial" pitchFamily="34" charset="0"/>
            </a:endParaRPr>
          </a:p>
          <a:p>
            <a:pPr marL="0" marR="0" lvl="0" indent="0" algn="just" defTabSz="914400" rtl="0" eaLnBrk="1" fontAlgn="base" latinLnBrk="0" hangingPunct="1">
              <a:lnSpc>
                <a:spcPct val="100000"/>
              </a:lnSpc>
              <a:spcBef>
                <a:spcPct val="0"/>
              </a:spcBef>
              <a:spcAft>
                <a:spcPct val="0"/>
              </a:spcAft>
              <a:buClrTx/>
              <a:buSzTx/>
              <a:buFontTx/>
              <a:buNone/>
              <a:tabLst/>
            </a:pPr>
            <a:endParaRPr kumimoji="0" lang="lv-LV" sz="1200" b="0" i="0" u="none" strike="noStrike" cap="none" normalizeH="0" baseline="0" dirty="0" smtClean="0">
              <a:ln>
                <a:noFill/>
              </a:ln>
              <a:solidFill>
                <a:schemeClr val="tx1"/>
              </a:solidFill>
              <a:effectLst/>
              <a:latin typeface="Arial" pitchFamily="34" charset="0"/>
              <a:ea typeface="Calibri" pitchFamily="34" charset="0"/>
              <a:cs typeface="Arial" pitchFamily="34" charset="0"/>
            </a:endParaRPr>
          </a:p>
          <a:p>
            <a:pPr marL="0" marR="0" lvl="0" indent="0" algn="just" defTabSz="914400" rtl="0" eaLnBrk="1" fontAlgn="base" latinLnBrk="0" hangingPunct="1">
              <a:lnSpc>
                <a:spcPct val="100000"/>
              </a:lnSpc>
              <a:spcBef>
                <a:spcPct val="0"/>
              </a:spcBef>
              <a:spcAft>
                <a:spcPct val="0"/>
              </a:spcAft>
              <a:buClrTx/>
              <a:buSzTx/>
              <a:buFontTx/>
              <a:buNone/>
              <a:tabLst/>
            </a:pPr>
            <a:endParaRPr lang="lv-LV" sz="1200" dirty="0">
              <a:latin typeface="Arial" pitchFamily="34" charset="0"/>
              <a:ea typeface="Calibri" pitchFamily="34" charset="0"/>
              <a:cs typeface="Arial" pitchFamily="34" charset="0"/>
            </a:endParaRPr>
          </a:p>
          <a:p>
            <a:pPr algn="ctr" fontAlgn="base">
              <a:spcBef>
                <a:spcPct val="0"/>
              </a:spcBef>
              <a:spcAft>
                <a:spcPct val="0"/>
              </a:spcAft>
            </a:pPr>
            <a:r>
              <a:rPr lang="lv-LV" sz="3200" b="1" dirty="0" err="1"/>
              <a:t>Purs</a:t>
            </a:r>
            <a:r>
              <a:rPr lang="lv-LV" sz="3200" b="1" dirty="0"/>
              <a:t> </a:t>
            </a:r>
            <a:r>
              <a:rPr lang="lv-LV" sz="3200" b="1" dirty="0" smtClean="0"/>
              <a:t>Laimonis </a:t>
            </a:r>
          </a:p>
          <a:p>
            <a:pPr algn="ctr" fontAlgn="base">
              <a:spcBef>
                <a:spcPct val="0"/>
              </a:spcBef>
              <a:spcAft>
                <a:spcPct val="0"/>
              </a:spcAft>
            </a:pPr>
            <a:r>
              <a:rPr lang="lv-LV" sz="3200" b="1" dirty="0" err="1" smtClean="0"/>
              <a:t>Tetralogy</a:t>
            </a:r>
            <a:r>
              <a:rPr lang="lv-LV" sz="3200" b="1" dirty="0" smtClean="0"/>
              <a:t>  </a:t>
            </a:r>
            <a:r>
              <a:rPr lang="lv-LV" sz="3200" b="1" dirty="0"/>
              <a:t>”</a:t>
            </a:r>
            <a:r>
              <a:rPr lang="lv-LV" sz="3200" b="1" dirty="0" err="1" smtClean="0"/>
              <a:t>The</a:t>
            </a:r>
            <a:r>
              <a:rPr lang="lv-LV" sz="3200" b="1" dirty="0" smtClean="0"/>
              <a:t> </a:t>
            </a:r>
            <a:r>
              <a:rPr lang="lv-LV" sz="3200" b="1" dirty="0" err="1"/>
              <a:t>Burning</a:t>
            </a:r>
            <a:r>
              <a:rPr lang="lv-LV" sz="3200" b="1" dirty="0"/>
              <a:t> </a:t>
            </a:r>
            <a:r>
              <a:rPr lang="lv-LV" sz="3200" b="1" dirty="0" err="1"/>
              <a:t>Castle</a:t>
            </a:r>
            <a:r>
              <a:rPr lang="lv-LV" sz="3200" b="1" dirty="0"/>
              <a:t> </a:t>
            </a:r>
            <a:r>
              <a:rPr lang="lv-LV" sz="3200" b="1" dirty="0" err="1"/>
              <a:t>Mound</a:t>
            </a:r>
            <a:r>
              <a:rPr lang="lv-LV" sz="3200" b="1" dirty="0"/>
              <a:t>”	</a:t>
            </a:r>
            <a:endParaRPr lang="lv-LV" sz="3200" dirty="0"/>
          </a:p>
          <a:p>
            <a:pPr marL="0" marR="0" lvl="0" indent="0" algn="just" defTabSz="914400" rtl="0" eaLnBrk="1" fontAlgn="base" latinLnBrk="0" hangingPunct="1">
              <a:lnSpc>
                <a:spcPct val="100000"/>
              </a:lnSpc>
              <a:spcBef>
                <a:spcPct val="0"/>
              </a:spcBef>
              <a:spcAft>
                <a:spcPct val="0"/>
              </a:spcAft>
              <a:buClrTx/>
              <a:buSzTx/>
              <a:buFontTx/>
              <a:buNone/>
              <a:tabLst/>
            </a:pPr>
            <a:endParaRPr kumimoji="0" lang="lv-LV" sz="1200" b="0" i="0" u="none" strike="noStrike" cap="none" normalizeH="0" baseline="0" dirty="0" smtClean="0">
              <a:ln>
                <a:noFill/>
              </a:ln>
              <a:solidFill>
                <a:schemeClr val="tx1"/>
              </a:solidFill>
              <a:effectLst/>
              <a:latin typeface="Arial" pitchFamily="34" charset="0"/>
              <a:ea typeface="Calibri" pitchFamily="34" charset="0"/>
              <a:cs typeface="Arial" pitchFamily="34" charset="0"/>
            </a:endParaRPr>
          </a:p>
        </p:txBody>
      </p:sp>
      <p:sp>
        <p:nvSpPr>
          <p:cNvPr id="9" name="Rectangle 8"/>
          <p:cNvSpPr/>
          <p:nvPr/>
        </p:nvSpPr>
        <p:spPr>
          <a:xfrm>
            <a:off x="428596" y="5286388"/>
            <a:ext cx="2601942" cy="830997"/>
          </a:xfrm>
          <a:prstGeom prst="rect">
            <a:avLst/>
          </a:prstGeom>
        </p:spPr>
        <p:txBody>
          <a:bodyPr wrap="square">
            <a:spAutoFit/>
          </a:bodyPr>
          <a:lstStyle/>
          <a:p>
            <a:pPr lvl="0" algn="just" fontAlgn="base">
              <a:spcBef>
                <a:spcPct val="0"/>
              </a:spcBef>
              <a:spcAft>
                <a:spcPct val="0"/>
              </a:spcAft>
            </a:pPr>
            <a:r>
              <a:rPr lang="lv-LV" sz="1200" dirty="0" err="1" smtClean="0">
                <a:solidFill>
                  <a:prstClr val="black"/>
                </a:solidFill>
                <a:latin typeface="Arial" pitchFamily="34" charset="0"/>
                <a:ea typeface="Calibri" pitchFamily="34" charset="0"/>
                <a:cs typeface="Arial" pitchFamily="34" charset="0"/>
              </a:rPr>
              <a:t>Editted</a:t>
            </a:r>
            <a:r>
              <a:rPr lang="lv-LV" sz="1200" dirty="0" smtClean="0">
                <a:solidFill>
                  <a:prstClr val="black"/>
                </a:solidFill>
                <a:latin typeface="Arial" pitchFamily="34" charset="0"/>
                <a:ea typeface="Calibri" pitchFamily="34" charset="0"/>
                <a:cs typeface="Arial" pitchFamily="34" charset="0"/>
              </a:rPr>
              <a:t> </a:t>
            </a:r>
            <a:r>
              <a:rPr lang="lv-LV" sz="1200" dirty="0" err="1" smtClean="0">
                <a:solidFill>
                  <a:prstClr val="black"/>
                </a:solidFill>
                <a:latin typeface="Arial" pitchFamily="34" charset="0"/>
                <a:ea typeface="Calibri" pitchFamily="34" charset="0"/>
                <a:cs typeface="Arial" pitchFamily="34" charset="0"/>
              </a:rPr>
              <a:t>by</a:t>
            </a:r>
            <a:r>
              <a:rPr lang="lv-LV" sz="1200" dirty="0" smtClean="0">
                <a:solidFill>
                  <a:prstClr val="black"/>
                </a:solidFill>
                <a:latin typeface="Arial" pitchFamily="34" charset="0"/>
                <a:ea typeface="Calibri" pitchFamily="34" charset="0"/>
                <a:cs typeface="Arial" pitchFamily="34" charset="0"/>
              </a:rPr>
              <a:t> </a:t>
            </a:r>
            <a:r>
              <a:rPr lang="lv-LV" sz="1200" dirty="0" err="1" smtClean="0">
                <a:solidFill>
                  <a:prstClr val="black"/>
                </a:solidFill>
                <a:latin typeface="Arial" pitchFamily="34" charset="0"/>
                <a:ea typeface="Calibri" pitchFamily="34" charset="0"/>
                <a:cs typeface="Arial" pitchFamily="34" charset="0"/>
              </a:rPr>
              <a:t>Publishing</a:t>
            </a:r>
            <a:r>
              <a:rPr lang="lv-LV" sz="1200" dirty="0" smtClean="0">
                <a:solidFill>
                  <a:prstClr val="black"/>
                </a:solidFill>
                <a:latin typeface="Arial" pitchFamily="34" charset="0"/>
                <a:ea typeface="Calibri" pitchFamily="34" charset="0"/>
                <a:cs typeface="Arial" pitchFamily="34" charset="0"/>
              </a:rPr>
              <a:t> </a:t>
            </a:r>
            <a:r>
              <a:rPr lang="lv-LV" sz="1200" dirty="0" err="1" smtClean="0">
                <a:solidFill>
                  <a:prstClr val="black"/>
                </a:solidFill>
                <a:latin typeface="Arial" pitchFamily="34" charset="0"/>
                <a:ea typeface="Calibri" pitchFamily="34" charset="0"/>
                <a:cs typeface="Arial" pitchFamily="34" charset="0"/>
              </a:rPr>
              <a:t>House</a:t>
            </a:r>
            <a:r>
              <a:rPr lang="lv-LV" sz="1200" dirty="0" smtClean="0">
                <a:solidFill>
                  <a:prstClr val="black"/>
                </a:solidFill>
                <a:latin typeface="Arial" pitchFamily="34" charset="0"/>
                <a:ea typeface="Calibri" pitchFamily="34" charset="0"/>
                <a:cs typeface="Arial" pitchFamily="34" charset="0"/>
              </a:rPr>
              <a:t> </a:t>
            </a:r>
            <a:r>
              <a:rPr lang="lv-LV" sz="1200" dirty="0" smtClean="0">
                <a:solidFill>
                  <a:prstClr val="black"/>
                </a:solidFill>
                <a:ea typeface="Calibri" pitchFamily="34" charset="0"/>
                <a:cs typeface="Arial" pitchFamily="34" charset="0"/>
              </a:rPr>
              <a:t>”</a:t>
            </a:r>
            <a:r>
              <a:rPr lang="lv-LV" sz="1200" dirty="0" smtClean="0">
                <a:solidFill>
                  <a:prstClr val="black"/>
                </a:solidFill>
                <a:latin typeface="Arial" pitchFamily="34" charset="0"/>
                <a:ea typeface="Calibri" pitchFamily="34" charset="0"/>
                <a:cs typeface="Arial" pitchFamily="34" charset="0"/>
              </a:rPr>
              <a:t>Liesma</a:t>
            </a:r>
            <a:r>
              <a:rPr lang="lv-LV" sz="1200" dirty="0" smtClean="0">
                <a:solidFill>
                  <a:prstClr val="black"/>
                </a:solidFill>
                <a:ea typeface="Calibri" pitchFamily="34" charset="0"/>
                <a:cs typeface="Arial" pitchFamily="34" charset="0"/>
              </a:rPr>
              <a:t>”</a:t>
            </a:r>
            <a:r>
              <a:rPr lang="lv-LV" sz="1200" dirty="0" smtClean="0">
                <a:solidFill>
                  <a:prstClr val="black"/>
                </a:solidFill>
                <a:latin typeface="Arial" pitchFamily="34" charset="0"/>
                <a:ea typeface="Calibri" pitchFamily="34" charset="0"/>
                <a:cs typeface="Arial" pitchFamily="34" charset="0"/>
              </a:rPr>
              <a:t>, </a:t>
            </a:r>
            <a:r>
              <a:rPr lang="lv-LV" sz="1200" dirty="0" err="1" smtClean="0">
                <a:solidFill>
                  <a:prstClr val="black"/>
                </a:solidFill>
                <a:latin typeface="Arial" pitchFamily="34" charset="0"/>
                <a:ea typeface="Calibri" pitchFamily="34" charset="0"/>
                <a:cs typeface="Arial" pitchFamily="34" charset="0"/>
              </a:rPr>
              <a:t>Riga</a:t>
            </a:r>
            <a:r>
              <a:rPr lang="lv-LV" sz="1200" dirty="0" smtClean="0">
                <a:solidFill>
                  <a:prstClr val="black"/>
                </a:solidFill>
                <a:latin typeface="Arial" pitchFamily="34" charset="0"/>
                <a:ea typeface="Calibri" pitchFamily="34" charset="0"/>
                <a:cs typeface="Arial" pitchFamily="34" charset="0"/>
              </a:rPr>
              <a:t>, </a:t>
            </a:r>
            <a:r>
              <a:rPr lang="lv-LV" sz="1200" dirty="0" err="1" smtClean="0">
                <a:solidFill>
                  <a:prstClr val="black"/>
                </a:solidFill>
                <a:latin typeface="Arial" pitchFamily="34" charset="0"/>
                <a:ea typeface="Calibri" pitchFamily="34" charset="0"/>
                <a:cs typeface="Arial" pitchFamily="34" charset="0"/>
              </a:rPr>
              <a:t>Book</a:t>
            </a:r>
            <a:r>
              <a:rPr lang="lv-LV" sz="1200" dirty="0" smtClean="0">
                <a:solidFill>
                  <a:prstClr val="black"/>
                </a:solidFill>
                <a:latin typeface="Arial" pitchFamily="34" charset="0"/>
                <a:ea typeface="Calibri" pitchFamily="34" charset="0"/>
                <a:cs typeface="Arial" pitchFamily="34" charset="0"/>
              </a:rPr>
              <a:t> 1 - 1972, </a:t>
            </a:r>
            <a:r>
              <a:rPr lang="lv-LV" sz="1200" dirty="0" err="1" smtClean="0">
                <a:solidFill>
                  <a:prstClr val="black"/>
                </a:solidFill>
                <a:latin typeface="Arial" pitchFamily="34" charset="0"/>
                <a:ea typeface="Calibri" pitchFamily="34" charset="0"/>
                <a:cs typeface="Arial" pitchFamily="34" charset="0"/>
              </a:rPr>
              <a:t>Book</a:t>
            </a:r>
            <a:r>
              <a:rPr lang="lv-LV" sz="1200" dirty="0" smtClean="0">
                <a:solidFill>
                  <a:prstClr val="black"/>
                </a:solidFill>
                <a:latin typeface="Arial" pitchFamily="34" charset="0"/>
                <a:ea typeface="Calibri" pitchFamily="34" charset="0"/>
                <a:cs typeface="Arial" pitchFamily="34" charset="0"/>
              </a:rPr>
              <a:t> 2 -1979, </a:t>
            </a:r>
            <a:r>
              <a:rPr lang="lv-LV" sz="1200" dirty="0" err="1" smtClean="0">
                <a:solidFill>
                  <a:prstClr val="black"/>
                </a:solidFill>
                <a:latin typeface="Arial" pitchFamily="34" charset="0"/>
                <a:ea typeface="Calibri" pitchFamily="34" charset="0"/>
                <a:cs typeface="Arial" pitchFamily="34" charset="0"/>
              </a:rPr>
              <a:t>Book</a:t>
            </a:r>
            <a:r>
              <a:rPr lang="lv-LV" sz="1200" dirty="0" smtClean="0">
                <a:solidFill>
                  <a:prstClr val="black"/>
                </a:solidFill>
                <a:latin typeface="Arial" pitchFamily="34" charset="0"/>
                <a:ea typeface="Calibri" pitchFamily="34" charset="0"/>
                <a:cs typeface="Arial" pitchFamily="34" charset="0"/>
              </a:rPr>
              <a:t> 3-1981, </a:t>
            </a:r>
            <a:r>
              <a:rPr lang="lv-LV" sz="1200" dirty="0" err="1" smtClean="0">
                <a:solidFill>
                  <a:prstClr val="black"/>
                </a:solidFill>
                <a:latin typeface="Arial" pitchFamily="34" charset="0"/>
                <a:ea typeface="Calibri" pitchFamily="34" charset="0"/>
                <a:cs typeface="Arial" pitchFamily="34" charset="0"/>
              </a:rPr>
              <a:t>Book</a:t>
            </a:r>
            <a:r>
              <a:rPr lang="lv-LV" sz="1200" dirty="0" smtClean="0">
                <a:solidFill>
                  <a:prstClr val="black"/>
                </a:solidFill>
                <a:latin typeface="Arial" pitchFamily="34" charset="0"/>
                <a:ea typeface="Calibri" pitchFamily="34" charset="0"/>
                <a:cs typeface="Arial" pitchFamily="34" charset="0"/>
              </a:rPr>
              <a:t> 4-1986,</a:t>
            </a:r>
            <a:endParaRPr lang="lv-LV" dirty="0" smtClean="0">
              <a:solidFill>
                <a:prstClr val="black"/>
              </a:solidFill>
              <a:latin typeface="Arial" pitchFamily="34" charset="0"/>
              <a:cs typeface="Arial" pitchFamily="34" charset="0"/>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lv-LV" sz="1800" dirty="0" smtClean="0"/>
              <a:t/>
            </a:r>
            <a:br>
              <a:rPr lang="lv-LV" sz="1800" dirty="0" smtClean="0"/>
            </a:br>
            <a:r>
              <a:rPr lang="lv-LV" sz="1800" dirty="0" smtClean="0"/>
              <a:t/>
            </a:r>
            <a:br>
              <a:rPr lang="lv-LV" sz="1800" dirty="0" smtClean="0"/>
            </a:br>
            <a:r>
              <a:rPr lang="lv-LV" sz="1800" dirty="0" smtClean="0"/>
              <a:t/>
            </a:r>
            <a:br>
              <a:rPr lang="lv-LV" sz="1800" dirty="0" smtClean="0"/>
            </a:br>
            <a:r>
              <a:rPr lang="lv-LV" sz="1800" dirty="0" smtClean="0"/>
              <a:t/>
            </a:r>
            <a:br>
              <a:rPr lang="lv-LV" sz="1800" dirty="0" smtClean="0"/>
            </a:br>
            <a:r>
              <a:rPr lang="lv-LV" sz="1800" dirty="0" smtClean="0"/>
              <a:t/>
            </a:r>
            <a:br>
              <a:rPr lang="lv-LV" sz="1800" dirty="0" smtClean="0"/>
            </a:br>
            <a:r>
              <a:rPr lang="lv-LV" sz="3600" dirty="0" err="1" smtClean="0"/>
              <a:t>Author</a:t>
            </a:r>
            <a:r>
              <a:rPr lang="lv-LV" sz="3600" dirty="0" smtClean="0"/>
              <a:t>: Janševskis Jēkabs</a:t>
            </a:r>
            <a:br>
              <a:rPr lang="lv-LV" sz="3600" dirty="0" smtClean="0"/>
            </a:br>
            <a:r>
              <a:rPr lang="lv-LV" sz="3600" dirty="0" smtClean="0"/>
              <a:t>“</a:t>
            </a:r>
            <a:r>
              <a:rPr lang="lv-LV" sz="3600" b="1" dirty="0" err="1" smtClean="0"/>
              <a:t>People</a:t>
            </a:r>
            <a:r>
              <a:rPr lang="lv-LV" sz="3600" b="1" dirty="0" smtClean="0"/>
              <a:t> </a:t>
            </a:r>
            <a:r>
              <a:rPr lang="lv-LV" sz="3600" b="1" dirty="0" err="1" smtClean="0"/>
              <a:t>of</a:t>
            </a:r>
            <a:r>
              <a:rPr lang="lv-LV" sz="3600" b="1" dirty="0" smtClean="0"/>
              <a:t> </a:t>
            </a:r>
            <a:r>
              <a:rPr lang="lv-LV" sz="3600" b="1" dirty="0" err="1" smtClean="0"/>
              <a:t>Middle</a:t>
            </a:r>
            <a:r>
              <a:rPr lang="lv-LV" sz="3600" b="1" dirty="0" smtClean="0"/>
              <a:t> </a:t>
            </a:r>
            <a:r>
              <a:rPr lang="lv-LV" sz="3600" b="1" dirty="0" err="1" smtClean="0"/>
              <a:t>Forest</a:t>
            </a:r>
            <a:r>
              <a:rPr lang="lv-LV" sz="3600" b="1" dirty="0" smtClean="0"/>
              <a:t>”</a:t>
            </a:r>
            <a:r>
              <a:rPr lang="lv-LV" sz="1800" dirty="0" smtClean="0"/>
              <a:t/>
            </a:r>
            <a:br>
              <a:rPr lang="lv-LV" sz="1800" dirty="0" smtClean="0"/>
            </a:br>
            <a:r>
              <a:rPr lang="lv-LV" dirty="0" smtClean="0"/>
              <a:t/>
            </a:r>
            <a:br>
              <a:rPr lang="lv-LV" dirty="0" smtClean="0"/>
            </a:br>
            <a:endParaRPr lang="lv-LV" dirty="0"/>
          </a:p>
        </p:txBody>
      </p:sp>
      <p:pic>
        <p:nvPicPr>
          <p:cNvPr id="7" name="Content Placeholder 6" descr="Attēlu rezultāti vaicājumam “mežvidu ļaudis apraksts”"/>
          <p:cNvPicPr>
            <a:picLocks noGrp="1"/>
          </p:cNvPicPr>
          <p:nvPr>
            <p:ph sz="half" idx="1"/>
          </p:nvPr>
        </p:nvPicPr>
        <p:blipFill rotWithShape="1">
          <a:blip r:embed="rId2" cstate="print">
            <a:extLst>
              <a:ext uri="{28A0092B-C50C-407E-A947-70E740481C1C}">
                <a14:useLocalDpi xmlns:lc="http://schemas.openxmlformats.org/drawingml/2006/lockedCanvas" xmlns:pic="http://schemas.openxmlformats.org/drawingml/2006/picture" xmlns="" xmlns:wpc="http://schemas.microsoft.com/office/word/2010/wordprocessingCanvas" xmlns:cx="http://schemas.microsoft.com/office/drawing/2014/chartex" xmlns:cx1="http://schemas.microsoft.com/office/drawing/2015/9/8/chartex" xmlns:cx2="http://schemas.microsoft.com/office/drawing/2015/10/21/chartex" xmlns:cx3="http://schemas.microsoft.com/office/drawing/2016/5/9/chartex" xmlns:cx4="http://schemas.microsoft.com/office/drawing/2016/5/10/chartex" xmlns:cx5="http://schemas.microsoft.com/office/drawing/2016/5/11/chartex" xmlns:cx6="http://schemas.microsoft.com/office/drawing/2016/5/12/chartex" xmlns:cx7="http://schemas.microsoft.com/office/drawing/2016/5/13/chartex" xmlns:cx8="http://schemas.microsoft.com/office/drawing/2016/5/14/chartex" xmlns:mc="http://schemas.openxmlformats.org/markup-compatibility/2006" xmlns:o="urn:schemas-microsoft-com:office:office" xmlns:v="urn:schemas-microsoft-com:vml" xmlns:wp14="http://schemas.microsoft.com/office/word/2010/wordprocessingDrawing" xmlns:w10="urn:schemas-microsoft-com:office:word" xmlns:w="http://schemas.openxmlformats.org/wordprocessingml/2006/main" xmlns:w14="http://schemas.microsoft.com/office/word/2010/wordml" xmlns:w15="http://schemas.microsoft.com/office/word/2012/wordml" xmlns:w16se="http://schemas.microsoft.com/office/word/2015/wordml/symex" xmlns:wpg="http://schemas.microsoft.com/office/word/2010/wordprocessingGroup" xmlns:wpi="http://schemas.microsoft.com/office/word/2010/wordprocessingInk" xmlns:wps="http://schemas.microsoft.com/office/word/2010/wordprocessingShape" xmlns:a14="http://schemas.microsoft.com/office/drawing/2010/main" xmlns:wne="http://schemas.microsoft.com/office/word/2006/wordml" xmlns:wp="http://schemas.openxmlformats.org/drawingml/2006/wordprocessingDrawing" xmlns:m="http://schemas.openxmlformats.org/officeDocument/2006/math" xmlns:ve="http://schemas.openxmlformats.org/markup-compatibility/2006" val="0"/>
              </a:ext>
            </a:extLst>
          </a:blip>
          <a:srcRect l="5500" t="5334" r="6500" b="3667"/>
          <a:stretch/>
        </p:blipFill>
        <p:spPr bwMode="auto">
          <a:xfrm>
            <a:off x="285720" y="2571744"/>
            <a:ext cx="3352800" cy="260029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53640926-AAD7-44D8-BBD7-CCE9431645EC}">
              <a14:shadowObscured xmlns:lc="http://schemas.openxmlformats.org/drawingml/2006/lockedCanvas" xmlns:pic="http://schemas.openxmlformats.org/drawingml/2006/picture" xmlns="" xmlns:wpc="http://schemas.microsoft.com/office/word/2010/wordprocessingCanvas" xmlns:cx="http://schemas.microsoft.com/office/drawing/2014/chartex" xmlns:cx1="http://schemas.microsoft.com/office/drawing/2015/9/8/chartex" xmlns:cx2="http://schemas.microsoft.com/office/drawing/2015/10/21/chartex" xmlns:cx3="http://schemas.microsoft.com/office/drawing/2016/5/9/chartex" xmlns:cx4="http://schemas.microsoft.com/office/drawing/2016/5/10/chartex" xmlns:cx5="http://schemas.microsoft.com/office/drawing/2016/5/11/chartex" xmlns:cx6="http://schemas.microsoft.com/office/drawing/2016/5/12/chartex" xmlns:cx7="http://schemas.microsoft.com/office/drawing/2016/5/13/chartex" xmlns:cx8="http://schemas.microsoft.com/office/drawing/2016/5/14/chartex" xmlns:mc="http://schemas.openxmlformats.org/markup-compatibility/2006" xmlns:o="urn:schemas-microsoft-com:office:office" xmlns:v="urn:schemas-microsoft-com:vml" xmlns:wp14="http://schemas.microsoft.com/office/word/2010/wordprocessingDrawing" xmlns:w10="urn:schemas-microsoft-com:office:word" xmlns:w="http://schemas.openxmlformats.org/wordprocessingml/2006/main" xmlns:w14="http://schemas.microsoft.com/office/word/2010/wordml" xmlns:w15="http://schemas.microsoft.com/office/word/2012/wordml" xmlns:w16se="http://schemas.microsoft.com/office/word/2015/wordml/symex" xmlns:wpg="http://schemas.microsoft.com/office/word/2010/wordprocessingGroup" xmlns:wpi="http://schemas.microsoft.com/office/word/2010/wordprocessingInk" xmlns:wps="http://schemas.microsoft.com/office/word/2010/wordprocessingShape" xmlns:a14="http://schemas.microsoft.com/office/drawing/2010/main" xmlns:wne="http://schemas.microsoft.com/office/word/2006/wordml" xmlns:wp="http://schemas.openxmlformats.org/drawingml/2006/wordprocessingDrawing" xmlns:m="http://schemas.openxmlformats.org/officeDocument/2006/math" xmlns:ve="http://schemas.openxmlformats.org/markup-compatibility/2006"/>
            </a:ext>
          </a:extLst>
        </p:spPr>
      </p:pic>
      <p:sp>
        <p:nvSpPr>
          <p:cNvPr id="6" name="Content Placeholder 5"/>
          <p:cNvSpPr>
            <a:spLocks noGrp="1"/>
          </p:cNvSpPr>
          <p:nvPr>
            <p:ph sz="half" idx="2"/>
          </p:nvPr>
        </p:nvSpPr>
        <p:spPr>
          <a:xfrm>
            <a:off x="3714744" y="1600200"/>
            <a:ext cx="4972056" cy="4997152"/>
          </a:xfrm>
        </p:spPr>
        <p:txBody>
          <a:bodyPr>
            <a:normAutofit fontScale="70000" lnSpcReduction="20000"/>
          </a:bodyPr>
          <a:lstStyle/>
          <a:p>
            <a:r>
              <a:rPr lang="en-US" dirty="0" smtClean="0"/>
              <a:t>The era depicted in novel «People of Middle Forest» belongs to the darkest past in </a:t>
            </a:r>
            <a:r>
              <a:rPr lang="en-US" dirty="0" err="1" smtClean="0"/>
              <a:t>Kurzeme</a:t>
            </a:r>
            <a:r>
              <a:rPr lang="en-US" dirty="0" smtClean="0"/>
              <a:t>, when famine, wars and internal unrest (landlords disobedience Duke and quarrels among themselves) were destroying prosperity of the land, when landlords  had to bring not only the heavy yoke of serfdom, but also suffer from corner armies and wander around marauding gangs called marauders. Not knowing, how to escape landlords, indigenous people were looking for hiding places in dark forests. Although escaping and hiding in forest was prohibited with the death penalty, many people were hiding in forest and living  there like refugees.</a:t>
            </a:r>
          </a:p>
          <a:p>
            <a:pPr>
              <a:buNone/>
            </a:pPr>
            <a:endParaRPr lang="lv-LV" dirty="0"/>
          </a:p>
        </p:txBody>
      </p:sp>
      <p:sp>
        <p:nvSpPr>
          <p:cNvPr id="8" name="Rectangle 7"/>
          <p:cNvSpPr/>
          <p:nvPr/>
        </p:nvSpPr>
        <p:spPr>
          <a:xfrm>
            <a:off x="857224" y="5429264"/>
            <a:ext cx="2286000" cy="646331"/>
          </a:xfrm>
          <a:prstGeom prst="rect">
            <a:avLst/>
          </a:prstGeom>
        </p:spPr>
        <p:txBody>
          <a:bodyPr>
            <a:spAutoFit/>
          </a:bodyPr>
          <a:lstStyle/>
          <a:p>
            <a:r>
              <a:rPr lang="lv-LV" dirty="0" smtClean="0">
                <a:solidFill>
                  <a:prstClr val="black"/>
                </a:solidFill>
                <a:ea typeface="+mj-ea"/>
                <a:cs typeface="+mj-cs"/>
              </a:rPr>
              <a:t>Publisher: Zinātne</a:t>
            </a:r>
            <a:br>
              <a:rPr lang="lv-LV" dirty="0" smtClean="0">
                <a:solidFill>
                  <a:prstClr val="black"/>
                </a:solidFill>
                <a:ea typeface="+mj-ea"/>
                <a:cs typeface="+mj-cs"/>
              </a:rPr>
            </a:br>
            <a:r>
              <a:rPr lang="lv-LV" dirty="0" smtClean="0">
                <a:solidFill>
                  <a:prstClr val="black"/>
                </a:solidFill>
                <a:ea typeface="+mj-ea"/>
                <a:cs typeface="+mj-cs"/>
              </a:rPr>
              <a:t>ISBN10: 5796611828</a:t>
            </a:r>
            <a:endParaRPr lang="lv-LV"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lv-LV" sz="1800" dirty="0" smtClean="0"/>
              <a:t/>
            </a:r>
            <a:br>
              <a:rPr lang="lv-LV" sz="1800" dirty="0" smtClean="0"/>
            </a:br>
            <a:r>
              <a:rPr lang="lv-LV" sz="1800" dirty="0" smtClean="0"/>
              <a:t/>
            </a:r>
            <a:br>
              <a:rPr lang="lv-LV" sz="1800" dirty="0" smtClean="0"/>
            </a:br>
            <a:r>
              <a:rPr lang="lv-LV" sz="1800" dirty="0" smtClean="0"/>
              <a:t/>
            </a:r>
            <a:br>
              <a:rPr lang="lv-LV" sz="1800" dirty="0" smtClean="0"/>
            </a:br>
            <a:r>
              <a:rPr lang="lv-LV" sz="1800" dirty="0" smtClean="0"/>
              <a:t/>
            </a:r>
            <a:br>
              <a:rPr lang="lv-LV" sz="1800" dirty="0" smtClean="0"/>
            </a:br>
            <a:r>
              <a:rPr lang="lv-LV" sz="1800" dirty="0" smtClean="0"/>
              <a:t/>
            </a:r>
            <a:br>
              <a:rPr lang="lv-LV" sz="1800" dirty="0" smtClean="0"/>
            </a:br>
            <a:r>
              <a:rPr lang="lv-LV" sz="3600" dirty="0" err="1" smtClean="0"/>
              <a:t>Author</a:t>
            </a:r>
            <a:r>
              <a:rPr lang="lv-LV" sz="3600" dirty="0" smtClean="0"/>
              <a:t>: Janševskis Jēkabs</a:t>
            </a:r>
            <a:br>
              <a:rPr lang="lv-LV" sz="3600" dirty="0" smtClean="0"/>
            </a:br>
            <a:r>
              <a:rPr lang="lv-LV" sz="3600" dirty="0" smtClean="0"/>
              <a:t>“</a:t>
            </a:r>
            <a:r>
              <a:rPr lang="lv-LV" sz="3600" b="1" dirty="0" err="1" smtClean="0"/>
              <a:t>People</a:t>
            </a:r>
            <a:r>
              <a:rPr lang="lv-LV" sz="3600" b="1" dirty="0" smtClean="0"/>
              <a:t> </a:t>
            </a:r>
            <a:r>
              <a:rPr lang="lv-LV" sz="3600" b="1" dirty="0" err="1" smtClean="0"/>
              <a:t>of</a:t>
            </a:r>
            <a:r>
              <a:rPr lang="lv-LV" sz="3600" b="1" dirty="0" smtClean="0"/>
              <a:t> </a:t>
            </a:r>
            <a:r>
              <a:rPr lang="lv-LV" sz="3600" b="1" dirty="0" err="1" smtClean="0"/>
              <a:t>Middle</a:t>
            </a:r>
            <a:r>
              <a:rPr lang="lv-LV" sz="3600" b="1" dirty="0" smtClean="0"/>
              <a:t> </a:t>
            </a:r>
            <a:r>
              <a:rPr lang="lv-LV" sz="3600" b="1" dirty="0" err="1" smtClean="0"/>
              <a:t>Forest</a:t>
            </a:r>
            <a:r>
              <a:rPr lang="lv-LV" sz="3600" b="1" dirty="0" smtClean="0"/>
              <a:t>”</a:t>
            </a:r>
            <a:r>
              <a:rPr lang="lv-LV" sz="1800" dirty="0" smtClean="0"/>
              <a:t/>
            </a:r>
            <a:br>
              <a:rPr lang="lv-LV" sz="1800" dirty="0" smtClean="0"/>
            </a:br>
            <a:r>
              <a:rPr lang="lv-LV" dirty="0" smtClean="0"/>
              <a:t/>
            </a:r>
            <a:br>
              <a:rPr lang="lv-LV" dirty="0" smtClean="0"/>
            </a:br>
            <a:endParaRPr lang="lv-LV" dirty="0"/>
          </a:p>
        </p:txBody>
      </p:sp>
      <p:pic>
        <p:nvPicPr>
          <p:cNvPr id="7" name="Content Placeholder 6" descr="Attēlu rezultāti vaicājumam “mežvidu ļaudis apraksts”"/>
          <p:cNvPicPr>
            <a:picLocks noGrp="1"/>
          </p:cNvPicPr>
          <p:nvPr>
            <p:ph sz="half" idx="1"/>
          </p:nvPr>
        </p:nvPicPr>
        <p:blipFill rotWithShape="1">
          <a:blip r:embed="rId2" cstate="print">
            <a:extLst>
              <a:ext uri="{28A0092B-C50C-407E-A947-70E740481C1C}">
                <a14:useLocalDpi xmlns:lc="http://schemas.openxmlformats.org/drawingml/2006/lockedCanvas" xmlns:pic="http://schemas.openxmlformats.org/drawingml/2006/picture" xmlns="" xmlns:wpc="http://schemas.microsoft.com/office/word/2010/wordprocessingCanvas" xmlns:cx="http://schemas.microsoft.com/office/drawing/2014/chartex" xmlns:cx1="http://schemas.microsoft.com/office/drawing/2015/9/8/chartex" xmlns:cx2="http://schemas.microsoft.com/office/drawing/2015/10/21/chartex" xmlns:cx3="http://schemas.microsoft.com/office/drawing/2016/5/9/chartex" xmlns:cx4="http://schemas.microsoft.com/office/drawing/2016/5/10/chartex" xmlns:cx5="http://schemas.microsoft.com/office/drawing/2016/5/11/chartex" xmlns:cx6="http://schemas.microsoft.com/office/drawing/2016/5/12/chartex" xmlns:cx7="http://schemas.microsoft.com/office/drawing/2016/5/13/chartex" xmlns:cx8="http://schemas.microsoft.com/office/drawing/2016/5/14/chartex" xmlns:mc="http://schemas.openxmlformats.org/markup-compatibility/2006" xmlns:o="urn:schemas-microsoft-com:office:office" xmlns:v="urn:schemas-microsoft-com:vml" xmlns:wp14="http://schemas.microsoft.com/office/word/2010/wordprocessingDrawing" xmlns:w10="urn:schemas-microsoft-com:office:word" xmlns:w="http://schemas.openxmlformats.org/wordprocessingml/2006/main" xmlns:w14="http://schemas.microsoft.com/office/word/2010/wordml" xmlns:w15="http://schemas.microsoft.com/office/word/2012/wordml" xmlns:w16se="http://schemas.microsoft.com/office/word/2015/wordml/symex" xmlns:wpg="http://schemas.microsoft.com/office/word/2010/wordprocessingGroup" xmlns:wpi="http://schemas.microsoft.com/office/word/2010/wordprocessingInk" xmlns:wps="http://schemas.microsoft.com/office/word/2010/wordprocessingShape" xmlns:a14="http://schemas.microsoft.com/office/drawing/2010/main" xmlns:wne="http://schemas.microsoft.com/office/word/2006/wordml" xmlns:wp="http://schemas.openxmlformats.org/drawingml/2006/wordprocessingDrawing" xmlns:m="http://schemas.openxmlformats.org/officeDocument/2006/math" xmlns:ve="http://schemas.openxmlformats.org/markup-compatibility/2006" val="0"/>
              </a:ext>
            </a:extLst>
          </a:blip>
          <a:srcRect l="5500" t="5334" r="6500" b="3667"/>
          <a:stretch/>
        </p:blipFill>
        <p:spPr bwMode="auto">
          <a:xfrm>
            <a:off x="285720" y="2571744"/>
            <a:ext cx="3352800" cy="260029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53640926-AAD7-44D8-BBD7-CCE9431645EC}">
              <a14:shadowObscured xmlns:lc="http://schemas.openxmlformats.org/drawingml/2006/lockedCanvas" xmlns:pic="http://schemas.openxmlformats.org/drawingml/2006/picture" xmlns="" xmlns:wpc="http://schemas.microsoft.com/office/word/2010/wordprocessingCanvas" xmlns:cx="http://schemas.microsoft.com/office/drawing/2014/chartex" xmlns:cx1="http://schemas.microsoft.com/office/drawing/2015/9/8/chartex" xmlns:cx2="http://schemas.microsoft.com/office/drawing/2015/10/21/chartex" xmlns:cx3="http://schemas.microsoft.com/office/drawing/2016/5/9/chartex" xmlns:cx4="http://schemas.microsoft.com/office/drawing/2016/5/10/chartex" xmlns:cx5="http://schemas.microsoft.com/office/drawing/2016/5/11/chartex" xmlns:cx6="http://schemas.microsoft.com/office/drawing/2016/5/12/chartex" xmlns:cx7="http://schemas.microsoft.com/office/drawing/2016/5/13/chartex" xmlns:cx8="http://schemas.microsoft.com/office/drawing/2016/5/14/chartex" xmlns:mc="http://schemas.openxmlformats.org/markup-compatibility/2006" xmlns:o="urn:schemas-microsoft-com:office:office" xmlns:v="urn:schemas-microsoft-com:vml" xmlns:wp14="http://schemas.microsoft.com/office/word/2010/wordprocessingDrawing" xmlns:w10="urn:schemas-microsoft-com:office:word" xmlns:w="http://schemas.openxmlformats.org/wordprocessingml/2006/main" xmlns:w14="http://schemas.microsoft.com/office/word/2010/wordml" xmlns:w15="http://schemas.microsoft.com/office/word/2012/wordml" xmlns:w16se="http://schemas.microsoft.com/office/word/2015/wordml/symex" xmlns:wpg="http://schemas.microsoft.com/office/word/2010/wordprocessingGroup" xmlns:wpi="http://schemas.microsoft.com/office/word/2010/wordprocessingInk" xmlns:wps="http://schemas.microsoft.com/office/word/2010/wordprocessingShape" xmlns:a14="http://schemas.microsoft.com/office/drawing/2010/main" xmlns:wne="http://schemas.microsoft.com/office/word/2006/wordml" xmlns:wp="http://schemas.openxmlformats.org/drawingml/2006/wordprocessingDrawing" xmlns:m="http://schemas.openxmlformats.org/officeDocument/2006/math" xmlns:ve="http://schemas.openxmlformats.org/markup-compatibility/2006"/>
            </a:ext>
          </a:extLst>
        </p:spPr>
      </p:pic>
      <p:sp>
        <p:nvSpPr>
          <p:cNvPr id="6" name="Content Placeholder 5"/>
          <p:cNvSpPr>
            <a:spLocks noGrp="1"/>
          </p:cNvSpPr>
          <p:nvPr>
            <p:ph sz="half" idx="2"/>
          </p:nvPr>
        </p:nvSpPr>
        <p:spPr>
          <a:xfrm>
            <a:off x="3714744" y="1600200"/>
            <a:ext cx="4972056" cy="5257800"/>
          </a:xfrm>
        </p:spPr>
        <p:txBody>
          <a:bodyPr>
            <a:normAutofit lnSpcReduction="10000"/>
          </a:bodyPr>
          <a:lstStyle/>
          <a:p>
            <a:r>
              <a:rPr lang="lv-LV" b="1" dirty="0" err="1" smtClean="0"/>
              <a:t>Quotation</a:t>
            </a:r>
            <a:r>
              <a:rPr lang="lv-LV" b="1" dirty="0" smtClean="0"/>
              <a:t>:</a:t>
            </a:r>
            <a:endParaRPr lang="lv-LV" dirty="0" smtClean="0"/>
          </a:p>
          <a:p>
            <a:r>
              <a:rPr lang="lv-LV" dirty="0" smtClean="0"/>
              <a:t>„</a:t>
            </a:r>
            <a:r>
              <a:rPr lang="lv-LV" dirty="0" err="1" smtClean="0"/>
              <a:t>Mrs</a:t>
            </a:r>
            <a:r>
              <a:rPr lang="lv-LV" dirty="0" smtClean="0"/>
              <a:t> </a:t>
            </a:r>
            <a:r>
              <a:rPr lang="lv-LV" dirty="0" err="1" smtClean="0"/>
              <a:t>again</a:t>
            </a:r>
            <a:r>
              <a:rPr lang="lv-LV" dirty="0" smtClean="0"/>
              <a:t> </a:t>
            </a:r>
            <a:r>
              <a:rPr lang="lv-LV" dirty="0" err="1" smtClean="0"/>
              <a:t>started</a:t>
            </a:r>
            <a:r>
              <a:rPr lang="lv-LV" dirty="0" smtClean="0"/>
              <a:t> to </a:t>
            </a:r>
            <a:r>
              <a:rPr lang="lv-LV" dirty="0" err="1" smtClean="0"/>
              <a:t>explain</a:t>
            </a:r>
            <a:r>
              <a:rPr lang="lv-LV" dirty="0" smtClean="0"/>
              <a:t> to </a:t>
            </a:r>
            <a:r>
              <a:rPr lang="lv-LV" dirty="0" err="1" smtClean="0"/>
              <a:t>hers</a:t>
            </a:r>
            <a:r>
              <a:rPr lang="lv-LV" dirty="0" smtClean="0"/>
              <a:t> </a:t>
            </a:r>
            <a:r>
              <a:rPr lang="lv-LV" dirty="0" err="1" smtClean="0"/>
              <a:t>companions</a:t>
            </a:r>
            <a:r>
              <a:rPr lang="lv-LV" dirty="0" smtClean="0"/>
              <a:t> </a:t>
            </a:r>
            <a:r>
              <a:rPr lang="lv-LV" dirty="0" err="1" smtClean="0"/>
              <a:t>that</a:t>
            </a:r>
            <a:r>
              <a:rPr lang="lv-LV" dirty="0" smtClean="0"/>
              <a:t> </a:t>
            </a:r>
            <a:r>
              <a:rPr lang="lv-LV" dirty="0" err="1" smtClean="0"/>
              <a:t>they</a:t>
            </a:r>
            <a:r>
              <a:rPr lang="lv-LV" dirty="0" smtClean="0"/>
              <a:t> </a:t>
            </a:r>
            <a:r>
              <a:rPr lang="lv-LV" dirty="0" err="1" smtClean="0"/>
              <a:t>need</a:t>
            </a:r>
            <a:r>
              <a:rPr lang="lv-LV" dirty="0" smtClean="0"/>
              <a:t> to </a:t>
            </a:r>
            <a:r>
              <a:rPr lang="lv-LV" dirty="0" err="1" smtClean="0"/>
              <a:t>leave</a:t>
            </a:r>
            <a:r>
              <a:rPr lang="lv-LV" dirty="0" smtClean="0"/>
              <a:t> </a:t>
            </a:r>
            <a:r>
              <a:rPr lang="lv-LV" dirty="0" err="1" smtClean="0"/>
              <a:t>heathen</a:t>
            </a:r>
            <a:r>
              <a:rPr lang="lv-LV" dirty="0" smtClean="0"/>
              <a:t> gods </a:t>
            </a:r>
            <a:r>
              <a:rPr lang="lv-LV" dirty="0" err="1" smtClean="0"/>
              <a:t>and</a:t>
            </a:r>
            <a:r>
              <a:rPr lang="lv-LV" dirty="0" smtClean="0"/>
              <a:t> </a:t>
            </a:r>
            <a:r>
              <a:rPr lang="lv-LV" dirty="0" err="1" smtClean="0"/>
              <a:t>accept</a:t>
            </a:r>
            <a:r>
              <a:rPr lang="lv-LV" dirty="0" smtClean="0"/>
              <a:t> </a:t>
            </a:r>
            <a:r>
              <a:rPr lang="lv-LV" dirty="0" err="1" smtClean="0"/>
              <a:t>the</a:t>
            </a:r>
            <a:r>
              <a:rPr lang="lv-LV" dirty="0" smtClean="0"/>
              <a:t> </a:t>
            </a:r>
            <a:r>
              <a:rPr lang="lv-LV" dirty="0" err="1" smtClean="0"/>
              <a:t>Christian</a:t>
            </a:r>
            <a:r>
              <a:rPr lang="lv-LV" dirty="0" smtClean="0"/>
              <a:t> </a:t>
            </a:r>
            <a:r>
              <a:rPr lang="lv-LV" dirty="0" err="1" smtClean="0"/>
              <a:t>faith</a:t>
            </a:r>
            <a:r>
              <a:rPr lang="lv-LV" dirty="0" smtClean="0"/>
              <a:t>  — </a:t>
            </a:r>
            <a:r>
              <a:rPr lang="lv-LV" dirty="0" err="1" smtClean="0"/>
              <a:t>if</a:t>
            </a:r>
            <a:r>
              <a:rPr lang="lv-LV" dirty="0" smtClean="0"/>
              <a:t> </a:t>
            </a:r>
            <a:r>
              <a:rPr lang="lv-LV" dirty="0" err="1" smtClean="0"/>
              <a:t>they</a:t>
            </a:r>
            <a:r>
              <a:rPr lang="lv-LV" dirty="0" smtClean="0"/>
              <a:t> do, </a:t>
            </a:r>
            <a:r>
              <a:rPr lang="lv-LV" dirty="0" err="1" smtClean="0"/>
              <a:t>everywere</a:t>
            </a:r>
            <a:r>
              <a:rPr lang="lv-LV" dirty="0" smtClean="0"/>
              <a:t> </a:t>
            </a:r>
            <a:r>
              <a:rPr lang="lv-LV" dirty="0" err="1" smtClean="0"/>
              <a:t>in</a:t>
            </a:r>
            <a:r>
              <a:rPr lang="lv-LV" dirty="0" smtClean="0"/>
              <a:t> </a:t>
            </a:r>
            <a:r>
              <a:rPr lang="lv-LV" dirty="0" err="1" smtClean="0"/>
              <a:t>life</a:t>
            </a:r>
            <a:r>
              <a:rPr lang="lv-LV" dirty="0" smtClean="0"/>
              <a:t> </a:t>
            </a:r>
            <a:r>
              <a:rPr lang="lv-LV" dirty="0" err="1" smtClean="0"/>
              <a:t>they</a:t>
            </a:r>
            <a:r>
              <a:rPr lang="lv-LV" dirty="0" smtClean="0"/>
              <a:t> </a:t>
            </a:r>
            <a:r>
              <a:rPr lang="lv-LV" dirty="0" err="1" smtClean="0"/>
              <a:t>will</a:t>
            </a:r>
            <a:r>
              <a:rPr lang="lv-LV" dirty="0" smtClean="0"/>
              <a:t> </a:t>
            </a:r>
            <a:r>
              <a:rPr lang="lv-LV" dirty="0" err="1" smtClean="0"/>
              <a:t>live</a:t>
            </a:r>
            <a:r>
              <a:rPr lang="lv-LV" dirty="0" smtClean="0"/>
              <a:t> </a:t>
            </a:r>
            <a:r>
              <a:rPr lang="lv-LV" dirty="0" err="1" smtClean="0"/>
              <a:t>better</a:t>
            </a:r>
            <a:r>
              <a:rPr lang="lv-LV" dirty="0" smtClean="0"/>
              <a:t>, </a:t>
            </a:r>
            <a:r>
              <a:rPr lang="lv-LV" dirty="0" err="1" smtClean="0"/>
              <a:t>holy</a:t>
            </a:r>
            <a:r>
              <a:rPr lang="lv-LV" dirty="0" smtClean="0"/>
              <a:t> </a:t>
            </a:r>
            <a:r>
              <a:rPr lang="lv-LV" dirty="0" err="1" smtClean="0"/>
              <a:t>Maiden</a:t>
            </a:r>
            <a:r>
              <a:rPr lang="lv-LV" dirty="0" smtClean="0"/>
              <a:t> </a:t>
            </a:r>
            <a:r>
              <a:rPr lang="lv-LV" dirty="0" err="1" smtClean="0"/>
              <a:t>with</a:t>
            </a:r>
            <a:r>
              <a:rPr lang="lv-LV" dirty="0" smtClean="0"/>
              <a:t> </a:t>
            </a:r>
            <a:r>
              <a:rPr lang="lv-LV" dirty="0" err="1" smtClean="0"/>
              <a:t>angels</a:t>
            </a:r>
            <a:r>
              <a:rPr lang="lv-LV" dirty="0" smtClean="0"/>
              <a:t> </a:t>
            </a:r>
            <a:r>
              <a:rPr lang="lv-LV" dirty="0" err="1" smtClean="0"/>
              <a:t>will</a:t>
            </a:r>
            <a:r>
              <a:rPr lang="lv-LV" dirty="0" smtClean="0"/>
              <a:t> </a:t>
            </a:r>
            <a:r>
              <a:rPr lang="lv-LV" dirty="0" err="1" smtClean="0"/>
              <a:t>help</a:t>
            </a:r>
            <a:r>
              <a:rPr lang="lv-LV" dirty="0" smtClean="0"/>
              <a:t> </a:t>
            </a:r>
            <a:r>
              <a:rPr lang="lv-LV" dirty="0" err="1" smtClean="0"/>
              <a:t>and</a:t>
            </a:r>
            <a:r>
              <a:rPr lang="lv-LV" dirty="0" smtClean="0"/>
              <a:t> </a:t>
            </a:r>
            <a:r>
              <a:rPr lang="lv-LV" dirty="0" err="1" smtClean="0"/>
              <a:t>guard</a:t>
            </a:r>
            <a:r>
              <a:rPr lang="lv-LV" dirty="0" smtClean="0"/>
              <a:t> </a:t>
            </a:r>
            <a:r>
              <a:rPr lang="lv-LV" dirty="0" err="1" smtClean="0"/>
              <a:t>in</a:t>
            </a:r>
            <a:r>
              <a:rPr lang="lv-LV" dirty="0" smtClean="0"/>
              <a:t> </a:t>
            </a:r>
            <a:r>
              <a:rPr lang="lv-LV" dirty="0" err="1" smtClean="0"/>
              <a:t>every</a:t>
            </a:r>
            <a:r>
              <a:rPr lang="lv-LV" dirty="0" smtClean="0"/>
              <a:t> </a:t>
            </a:r>
            <a:r>
              <a:rPr lang="lv-LV" dirty="0" err="1" smtClean="0"/>
              <a:t>step</a:t>
            </a:r>
            <a:r>
              <a:rPr lang="lv-LV" dirty="0" smtClean="0"/>
              <a:t> </a:t>
            </a:r>
            <a:r>
              <a:rPr lang="lv-LV" dirty="0" err="1" smtClean="0"/>
              <a:t>they</a:t>
            </a:r>
            <a:r>
              <a:rPr lang="lv-LV" dirty="0" smtClean="0"/>
              <a:t> </a:t>
            </a:r>
            <a:r>
              <a:rPr lang="lv-LV" dirty="0" err="1" smtClean="0"/>
              <a:t>make</a:t>
            </a:r>
            <a:r>
              <a:rPr lang="lv-LV" dirty="0" smtClean="0"/>
              <a:t> </a:t>
            </a:r>
            <a:r>
              <a:rPr lang="lv-LV" dirty="0" err="1" smtClean="0"/>
              <a:t>and</a:t>
            </a:r>
            <a:r>
              <a:rPr lang="lv-LV" dirty="0" smtClean="0"/>
              <a:t> </a:t>
            </a:r>
            <a:r>
              <a:rPr lang="lv-LV" dirty="0" err="1" smtClean="0"/>
              <a:t>after</a:t>
            </a:r>
            <a:r>
              <a:rPr lang="lv-LV" dirty="0" smtClean="0"/>
              <a:t> </a:t>
            </a:r>
            <a:r>
              <a:rPr lang="lv-LV" dirty="0" err="1" smtClean="0"/>
              <a:t>their</a:t>
            </a:r>
            <a:r>
              <a:rPr lang="lv-LV" dirty="0" smtClean="0"/>
              <a:t> </a:t>
            </a:r>
            <a:r>
              <a:rPr lang="lv-LV" dirty="0" err="1" smtClean="0"/>
              <a:t>death</a:t>
            </a:r>
            <a:r>
              <a:rPr lang="lv-LV" dirty="0" smtClean="0"/>
              <a:t> </a:t>
            </a:r>
            <a:r>
              <a:rPr lang="lv-LV" dirty="0" err="1" smtClean="0"/>
              <a:t>their</a:t>
            </a:r>
            <a:r>
              <a:rPr lang="lv-LV" dirty="0" smtClean="0"/>
              <a:t> </a:t>
            </a:r>
            <a:r>
              <a:rPr lang="lv-LV" dirty="0" err="1" smtClean="0"/>
              <a:t>souls</a:t>
            </a:r>
            <a:r>
              <a:rPr lang="lv-LV" dirty="0" smtClean="0"/>
              <a:t> </a:t>
            </a:r>
            <a:r>
              <a:rPr lang="lv-LV" dirty="0" err="1" smtClean="0"/>
              <a:t>will</a:t>
            </a:r>
            <a:r>
              <a:rPr lang="lv-LV" dirty="0" smtClean="0"/>
              <a:t> </a:t>
            </a:r>
            <a:r>
              <a:rPr lang="lv-LV" dirty="0" err="1" smtClean="0"/>
              <a:t>rise</a:t>
            </a:r>
            <a:r>
              <a:rPr lang="lv-LV" dirty="0" smtClean="0"/>
              <a:t> </a:t>
            </a:r>
            <a:r>
              <a:rPr lang="lv-LV" dirty="0" err="1" smtClean="0"/>
              <a:t>in</a:t>
            </a:r>
            <a:r>
              <a:rPr lang="lv-LV" dirty="0" smtClean="0"/>
              <a:t> </a:t>
            </a:r>
            <a:r>
              <a:rPr lang="lv-LV" dirty="0" err="1" smtClean="0"/>
              <a:t>heaven</a:t>
            </a:r>
            <a:r>
              <a:rPr lang="lv-LV" dirty="0" smtClean="0"/>
              <a:t>. </a:t>
            </a:r>
            <a:r>
              <a:rPr lang="lv-LV" dirty="0" err="1" smtClean="0"/>
              <a:t>Baptized</a:t>
            </a:r>
            <a:r>
              <a:rPr lang="lv-LV" dirty="0" smtClean="0"/>
              <a:t> </a:t>
            </a:r>
            <a:r>
              <a:rPr lang="lv-LV" dirty="0" err="1" smtClean="0"/>
              <a:t>prosper</a:t>
            </a:r>
            <a:r>
              <a:rPr lang="lv-LV" dirty="0" smtClean="0"/>
              <a:t> </a:t>
            </a:r>
            <a:r>
              <a:rPr lang="lv-LV" dirty="0" err="1" smtClean="0"/>
              <a:t>better</a:t>
            </a:r>
            <a:r>
              <a:rPr lang="lv-LV" dirty="0" smtClean="0"/>
              <a:t> </a:t>
            </a:r>
            <a:r>
              <a:rPr lang="lv-LV" dirty="0" err="1" smtClean="0"/>
              <a:t>in</a:t>
            </a:r>
            <a:r>
              <a:rPr lang="lv-LV" dirty="0" smtClean="0"/>
              <a:t> </a:t>
            </a:r>
            <a:r>
              <a:rPr lang="lv-LV" dirty="0" err="1" smtClean="0"/>
              <a:t>life</a:t>
            </a:r>
            <a:r>
              <a:rPr lang="lv-LV" dirty="0" smtClean="0"/>
              <a:t> </a:t>
            </a:r>
            <a:r>
              <a:rPr lang="lv-LV" dirty="0" err="1" smtClean="0"/>
              <a:t>then</a:t>
            </a:r>
            <a:r>
              <a:rPr lang="lv-LV" dirty="0" smtClean="0"/>
              <a:t> </a:t>
            </a:r>
            <a:r>
              <a:rPr lang="lv-LV" dirty="0" err="1" smtClean="0"/>
              <a:t>unbeliving</a:t>
            </a:r>
            <a:r>
              <a:rPr lang="lv-LV" dirty="0" smtClean="0"/>
              <a:t>.”</a:t>
            </a:r>
          </a:p>
          <a:p>
            <a:endParaRPr lang="lv-LV" dirty="0"/>
          </a:p>
        </p:txBody>
      </p:sp>
      <p:sp>
        <p:nvSpPr>
          <p:cNvPr id="8" name="Rectangle 7"/>
          <p:cNvSpPr/>
          <p:nvPr/>
        </p:nvSpPr>
        <p:spPr>
          <a:xfrm>
            <a:off x="857224" y="5429264"/>
            <a:ext cx="2286000" cy="646331"/>
          </a:xfrm>
          <a:prstGeom prst="rect">
            <a:avLst/>
          </a:prstGeom>
        </p:spPr>
        <p:txBody>
          <a:bodyPr>
            <a:spAutoFit/>
          </a:bodyPr>
          <a:lstStyle/>
          <a:p>
            <a:r>
              <a:rPr lang="lv-LV" dirty="0" smtClean="0">
                <a:solidFill>
                  <a:prstClr val="black"/>
                </a:solidFill>
                <a:ea typeface="+mj-ea"/>
                <a:cs typeface="+mj-cs"/>
              </a:rPr>
              <a:t>Publisher: Zinātne</a:t>
            </a:r>
            <a:br>
              <a:rPr lang="lv-LV" dirty="0" smtClean="0">
                <a:solidFill>
                  <a:prstClr val="black"/>
                </a:solidFill>
                <a:ea typeface="+mj-ea"/>
                <a:cs typeface="+mj-cs"/>
              </a:rPr>
            </a:br>
            <a:r>
              <a:rPr lang="lv-LV" dirty="0" smtClean="0">
                <a:solidFill>
                  <a:prstClr val="black"/>
                </a:solidFill>
                <a:ea typeface="+mj-ea"/>
                <a:cs typeface="+mj-cs"/>
              </a:rPr>
              <a:t>ISBN10: 5796611828</a:t>
            </a:r>
            <a:endParaRPr lang="lv-LV"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lv-LV" dirty="0" smtClean="0"/>
              <a:t/>
            </a:r>
            <a:br>
              <a:rPr lang="lv-LV" dirty="0" smtClean="0"/>
            </a:br>
            <a:r>
              <a:rPr lang="lv-LV" dirty="0" smtClean="0"/>
              <a:t/>
            </a:r>
            <a:br>
              <a:rPr lang="lv-LV" dirty="0" smtClean="0"/>
            </a:br>
            <a:r>
              <a:rPr lang="lv-LV" b="1" dirty="0" err="1" smtClean="0"/>
              <a:t>Stamp</a:t>
            </a:r>
            <a:r>
              <a:rPr lang="lv-LV" b="1" dirty="0" smtClean="0"/>
              <a:t> </a:t>
            </a:r>
            <a:r>
              <a:rPr lang="lv-LV" b="1" dirty="0" err="1"/>
              <a:t>in</a:t>
            </a:r>
            <a:r>
              <a:rPr lang="lv-LV" b="1" dirty="0"/>
              <a:t> </a:t>
            </a:r>
            <a:r>
              <a:rPr lang="lv-LV" b="1" dirty="0" err="1"/>
              <a:t>red</a:t>
            </a:r>
            <a:r>
              <a:rPr lang="lv-LV" b="1" dirty="0"/>
              <a:t> </a:t>
            </a:r>
            <a:r>
              <a:rPr lang="lv-LV" b="1" dirty="0" err="1"/>
              <a:t>wax</a:t>
            </a:r>
            <a:r>
              <a:rPr lang="lv-LV" b="1" dirty="0"/>
              <a:t/>
            </a:r>
            <a:br>
              <a:rPr lang="lv-LV" b="1" dirty="0"/>
            </a:br>
            <a:r>
              <a:rPr lang="lv-LV" sz="1600" b="1" dirty="0" err="1"/>
              <a:t>Author</a:t>
            </a:r>
            <a:r>
              <a:rPr lang="lv-LV" sz="1600" b="1" dirty="0"/>
              <a:t>: Jānis </a:t>
            </a:r>
            <a:r>
              <a:rPr lang="lv-LV" sz="1600" b="1" dirty="0" err="1"/>
              <a:t>Lejiņš</a:t>
            </a:r>
            <a:r>
              <a:rPr lang="lv-LV" sz="1600" dirty="0"/>
              <a:t/>
            </a:r>
            <a:br>
              <a:rPr lang="lv-LV" sz="1600" dirty="0"/>
            </a:br>
            <a:r>
              <a:rPr lang="lv-LV" dirty="0"/>
              <a:t/>
            </a:r>
            <a:br>
              <a:rPr lang="lv-LV" dirty="0"/>
            </a:br>
            <a:endParaRPr lang="lv-LV" dirty="0"/>
          </a:p>
        </p:txBody>
      </p:sp>
      <p:pic>
        <p:nvPicPr>
          <p:cNvPr id="5" name="Attēls 1" descr="Attēlu rezultāti vaicājumam “zīmogs sarkanā vaskā”"/>
          <p:cNvPicPr>
            <a:picLocks noGrp="1"/>
          </p:cNvPicPr>
          <p:nvPr>
            <p:ph sz="half" idx="1"/>
          </p:nvPr>
        </p:nvPicPr>
        <p:blipFill>
          <a:blip r:embed="rId2" cstate="print">
            <a:extLst>
              <a:ext uri="{28A0092B-C50C-407E-A947-70E740481C1C}">
                <a14:useLocalDpi xmlns:lc="http://schemas.openxmlformats.org/drawingml/2006/lockedCanvas" xmlns:pic="http://schemas.openxmlformats.org/drawingml/2006/picture" xmlns:a14="http://schemas.microsoft.com/office/drawing/2010/main" xmlns:wps="http://schemas.microsoft.com/office/word/2010/wordprocessingShape" xmlns:wpi="http://schemas.microsoft.com/office/word/2010/wordprocessingInk" xmlns:wpg="http://schemas.microsoft.com/office/word/2010/wordprocessingGroup" xmlns:w16se="http://schemas.microsoft.com/office/word/2015/wordml/symex" xmlns:w15="http://schemas.microsoft.com/office/word/2012/wordml" xmlns:w14="http://schemas.microsoft.com/office/word/2010/wordml" xmlns:w="http://schemas.openxmlformats.org/wordprocessingml/2006/main" xmlns:w10="urn:schemas-microsoft-com:office:word" xmlns:wp14="http://schemas.microsoft.com/office/word/2010/wordprocessingDrawing" xmlns:v="urn:schemas-microsoft-com:vml" xmlns:o="urn:schemas-microsoft-com:office:office" xmlns:mc="http://schemas.openxmlformats.org/markup-compatibility/2006" xmlns:cx8="http://schemas.microsoft.com/office/drawing/2016/5/14/chartex" xmlns:cx7="http://schemas.microsoft.com/office/drawing/2016/5/13/chartex" xmlns:cx6="http://schemas.microsoft.com/office/drawing/2016/5/12/chartex" xmlns:cx5="http://schemas.microsoft.com/office/drawing/2016/5/11/chartex" xmlns:cx4="http://schemas.microsoft.com/office/drawing/2016/5/10/chartex" xmlns:cx3="http://schemas.microsoft.com/office/drawing/2016/5/9/chartex" xmlns:cx2="http://schemas.microsoft.com/office/drawing/2015/10/21/chartex" xmlns:cx1="http://schemas.microsoft.com/office/drawing/2015/9/8/chartex" xmlns:cx="http://schemas.microsoft.com/office/drawing/2014/chartex" xmlns:wpc="http://schemas.microsoft.com/office/word/2010/wordprocessingCanvas" xmlns="" xmlns:wne="http://schemas.microsoft.com/office/word/2006/wordml" xmlns:wp="http://schemas.openxmlformats.org/drawingml/2006/wordprocessingDrawing" xmlns:m="http://schemas.openxmlformats.org/officeDocument/2006/math" xmlns:ve="http://schemas.openxmlformats.org/markup-compatibility/2006" val="0"/>
              </a:ext>
            </a:extLst>
          </a:blip>
          <a:srcRect/>
          <a:stretch>
            <a:fillRect/>
          </a:stretch>
        </p:blipFill>
        <p:spPr bwMode="auto">
          <a:xfrm>
            <a:off x="928662" y="1785926"/>
            <a:ext cx="2213064" cy="316310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4" name="Content Placeholder 3"/>
          <p:cNvSpPr>
            <a:spLocks noGrp="1"/>
          </p:cNvSpPr>
          <p:nvPr>
            <p:ph sz="half" idx="2"/>
          </p:nvPr>
        </p:nvSpPr>
        <p:spPr>
          <a:xfrm>
            <a:off x="4000496" y="1600200"/>
            <a:ext cx="4686304" cy="4525963"/>
          </a:xfrm>
        </p:spPr>
        <p:txBody>
          <a:bodyPr>
            <a:normAutofit fontScale="70000" lnSpcReduction="20000"/>
          </a:bodyPr>
          <a:lstStyle/>
          <a:p>
            <a:r>
              <a:rPr lang="lv-LV" dirty="0" err="1">
                <a:latin typeface="Arial" pitchFamily="34" charset="0"/>
                <a:cs typeface="Arial" pitchFamily="34" charset="0"/>
              </a:rPr>
              <a:t>There</a:t>
            </a:r>
            <a:r>
              <a:rPr lang="lv-LV" dirty="0">
                <a:latin typeface="Arial" pitchFamily="34" charset="0"/>
                <a:cs typeface="Arial" pitchFamily="34" charset="0"/>
              </a:rPr>
              <a:t> </a:t>
            </a:r>
            <a:r>
              <a:rPr lang="lv-LV" dirty="0" err="1">
                <a:latin typeface="Arial" pitchFamily="34" charset="0"/>
                <a:cs typeface="Arial" pitchFamily="34" charset="0"/>
              </a:rPr>
              <a:t>are</a:t>
            </a:r>
            <a:r>
              <a:rPr lang="lv-LV" dirty="0">
                <a:latin typeface="Arial" pitchFamily="34" charset="0"/>
                <a:cs typeface="Arial" pitchFamily="34" charset="0"/>
              </a:rPr>
              <a:t> 3 </a:t>
            </a:r>
            <a:r>
              <a:rPr lang="lv-LV" dirty="0" err="1">
                <a:latin typeface="Arial" pitchFamily="34" charset="0"/>
                <a:cs typeface="Arial" pitchFamily="34" charset="0"/>
              </a:rPr>
              <a:t>books</a:t>
            </a:r>
            <a:r>
              <a:rPr lang="lv-LV" dirty="0">
                <a:latin typeface="Arial" pitchFamily="34" charset="0"/>
                <a:cs typeface="Arial" pitchFamily="34" charset="0"/>
              </a:rPr>
              <a:t> </a:t>
            </a:r>
            <a:r>
              <a:rPr lang="lv-LV" dirty="0" err="1">
                <a:latin typeface="Arial" pitchFamily="34" charset="0"/>
                <a:cs typeface="Arial" pitchFamily="34" charset="0"/>
              </a:rPr>
              <a:t>about</a:t>
            </a:r>
            <a:r>
              <a:rPr lang="lv-LV" dirty="0">
                <a:latin typeface="Arial" pitchFamily="34" charset="0"/>
                <a:cs typeface="Arial" pitchFamily="34" charset="0"/>
              </a:rPr>
              <a:t> </a:t>
            </a:r>
            <a:r>
              <a:rPr lang="lv-LV" dirty="0" err="1">
                <a:latin typeface="Arial" pitchFamily="34" charset="0"/>
                <a:cs typeface="Arial" pitchFamily="34" charset="0"/>
              </a:rPr>
              <a:t>an</a:t>
            </a:r>
            <a:r>
              <a:rPr lang="lv-LV" dirty="0">
                <a:latin typeface="Arial" pitchFamily="34" charset="0"/>
                <a:cs typeface="Arial" pitchFamily="34" charset="0"/>
              </a:rPr>
              <a:t> </a:t>
            </a:r>
            <a:r>
              <a:rPr lang="lv-LV" dirty="0" err="1">
                <a:latin typeface="Arial" pitchFamily="34" charset="0"/>
                <a:cs typeface="Arial" pitchFamily="34" charset="0"/>
              </a:rPr>
              <a:t>old</a:t>
            </a:r>
            <a:r>
              <a:rPr lang="lv-LV" dirty="0">
                <a:latin typeface="Arial" pitchFamily="34" charset="0"/>
                <a:cs typeface="Arial" pitchFamily="34" charset="0"/>
              </a:rPr>
              <a:t> </a:t>
            </a:r>
            <a:r>
              <a:rPr lang="lv-LV" dirty="0" err="1">
                <a:latin typeface="Arial" pitchFamily="34" charset="0"/>
                <a:cs typeface="Arial" pitchFamily="34" charset="0"/>
              </a:rPr>
              <a:t>land</a:t>
            </a:r>
            <a:r>
              <a:rPr lang="lv-LV" dirty="0">
                <a:latin typeface="Arial" pitchFamily="34" charset="0"/>
                <a:cs typeface="Arial" pitchFamily="34" charset="0"/>
              </a:rPr>
              <a:t> </a:t>
            </a:r>
            <a:r>
              <a:rPr lang="lv-LV" dirty="0" err="1">
                <a:latin typeface="Arial" pitchFamily="34" charset="0"/>
                <a:cs typeface="Arial" pitchFamily="34" charset="0"/>
              </a:rPr>
              <a:t>called</a:t>
            </a:r>
            <a:r>
              <a:rPr lang="lv-LV" dirty="0">
                <a:latin typeface="Arial" pitchFamily="34" charset="0"/>
                <a:cs typeface="Arial" pitchFamily="34" charset="0"/>
              </a:rPr>
              <a:t> Tālava. It </a:t>
            </a:r>
            <a:r>
              <a:rPr lang="lv-LV" dirty="0" err="1">
                <a:latin typeface="Arial" pitchFamily="34" charset="0"/>
                <a:cs typeface="Arial" pitchFamily="34" charset="0"/>
              </a:rPr>
              <a:t>was</a:t>
            </a:r>
            <a:r>
              <a:rPr lang="lv-LV" dirty="0">
                <a:latin typeface="Arial" pitchFamily="34" charset="0"/>
                <a:cs typeface="Arial" pitchFamily="34" charset="0"/>
              </a:rPr>
              <a:t> </a:t>
            </a:r>
            <a:r>
              <a:rPr lang="lv-LV" dirty="0" err="1">
                <a:latin typeface="Arial" pitchFamily="34" charset="0"/>
                <a:cs typeface="Arial" pitchFamily="34" charset="0"/>
              </a:rPr>
              <a:t>the</a:t>
            </a:r>
            <a:r>
              <a:rPr lang="lv-LV" dirty="0">
                <a:latin typeface="Arial" pitchFamily="34" charset="0"/>
                <a:cs typeface="Arial" pitchFamily="34" charset="0"/>
              </a:rPr>
              <a:t> </a:t>
            </a:r>
            <a:r>
              <a:rPr lang="lv-LV" dirty="0" err="1">
                <a:latin typeface="Arial" pitchFamily="34" charset="0"/>
                <a:cs typeface="Arial" pitchFamily="34" charset="0"/>
              </a:rPr>
              <a:t>time</a:t>
            </a:r>
            <a:r>
              <a:rPr lang="lv-LV" dirty="0">
                <a:latin typeface="Arial" pitchFamily="34" charset="0"/>
                <a:cs typeface="Arial" pitchFamily="34" charset="0"/>
              </a:rPr>
              <a:t> </a:t>
            </a:r>
            <a:r>
              <a:rPr lang="lv-LV" dirty="0" err="1">
                <a:latin typeface="Arial" pitchFamily="34" charset="0"/>
                <a:cs typeface="Arial" pitchFamily="34" charset="0"/>
              </a:rPr>
              <a:t>between</a:t>
            </a:r>
            <a:r>
              <a:rPr lang="lv-LV" dirty="0">
                <a:latin typeface="Arial" pitchFamily="34" charset="0"/>
                <a:cs typeface="Arial" pitchFamily="34" charset="0"/>
              </a:rPr>
              <a:t> </a:t>
            </a:r>
            <a:r>
              <a:rPr lang="lv-LV" dirty="0" err="1">
                <a:latin typeface="Arial" pitchFamily="34" charset="0"/>
                <a:cs typeface="Arial" pitchFamily="34" charset="0"/>
              </a:rPr>
              <a:t>war</a:t>
            </a:r>
            <a:r>
              <a:rPr lang="lv-LV" dirty="0">
                <a:latin typeface="Arial" pitchFamily="34" charset="0"/>
                <a:cs typeface="Arial" pitchFamily="34" charset="0"/>
              </a:rPr>
              <a:t> </a:t>
            </a:r>
            <a:r>
              <a:rPr lang="lv-LV" dirty="0" err="1">
                <a:latin typeface="Arial" pitchFamily="34" charset="0"/>
                <a:cs typeface="Arial" pitchFamily="34" charset="0"/>
              </a:rPr>
              <a:t>and</a:t>
            </a:r>
            <a:r>
              <a:rPr lang="lv-LV" dirty="0">
                <a:latin typeface="Arial" pitchFamily="34" charset="0"/>
                <a:cs typeface="Arial" pitchFamily="34" charset="0"/>
              </a:rPr>
              <a:t> </a:t>
            </a:r>
            <a:r>
              <a:rPr lang="lv-LV" dirty="0" err="1">
                <a:latin typeface="Arial" pitchFamily="34" charset="0"/>
                <a:cs typeface="Arial" pitchFamily="34" charset="0"/>
              </a:rPr>
              <a:t>peace</a:t>
            </a:r>
            <a:r>
              <a:rPr lang="lv-LV" dirty="0">
                <a:latin typeface="Arial" pitchFamily="34" charset="0"/>
                <a:cs typeface="Arial" pitchFamily="34" charset="0"/>
              </a:rPr>
              <a:t>. </a:t>
            </a:r>
            <a:r>
              <a:rPr lang="lv-LV" dirty="0" err="1">
                <a:latin typeface="Arial" pitchFamily="34" charset="0"/>
                <a:cs typeface="Arial" pitchFamily="34" charset="0"/>
              </a:rPr>
              <a:t>At</a:t>
            </a:r>
            <a:r>
              <a:rPr lang="lv-LV" dirty="0">
                <a:latin typeface="Arial" pitchFamily="34" charset="0"/>
                <a:cs typeface="Arial" pitchFamily="34" charset="0"/>
              </a:rPr>
              <a:t> </a:t>
            </a:r>
            <a:r>
              <a:rPr lang="lv-LV" dirty="0" err="1">
                <a:latin typeface="Arial" pitchFamily="34" charset="0"/>
                <a:cs typeface="Arial" pitchFamily="34" charset="0"/>
              </a:rPr>
              <a:t>that</a:t>
            </a:r>
            <a:r>
              <a:rPr lang="lv-LV" dirty="0">
                <a:latin typeface="Arial" pitchFamily="34" charset="0"/>
                <a:cs typeface="Arial" pitchFamily="34" charset="0"/>
              </a:rPr>
              <a:t> </a:t>
            </a:r>
            <a:r>
              <a:rPr lang="lv-LV" dirty="0" err="1">
                <a:latin typeface="Arial" pitchFamily="34" charset="0"/>
                <a:cs typeface="Arial" pitchFamily="34" charset="0"/>
              </a:rPr>
              <a:t>time</a:t>
            </a:r>
            <a:r>
              <a:rPr lang="lv-LV" dirty="0">
                <a:latin typeface="Arial" pitchFamily="34" charset="0"/>
                <a:cs typeface="Arial" pitchFamily="34" charset="0"/>
              </a:rPr>
              <a:t> </a:t>
            </a:r>
            <a:r>
              <a:rPr lang="lv-LV" dirty="0" err="1">
                <a:latin typeface="Arial" pitchFamily="34" charset="0"/>
                <a:cs typeface="Arial" pitchFamily="34" charset="0"/>
              </a:rPr>
              <a:t>in</a:t>
            </a:r>
            <a:r>
              <a:rPr lang="lv-LV" dirty="0">
                <a:latin typeface="Arial" pitchFamily="34" charset="0"/>
                <a:cs typeface="Arial" pitchFamily="34" charset="0"/>
              </a:rPr>
              <a:t> </a:t>
            </a:r>
            <a:r>
              <a:rPr lang="lv-LV" dirty="0" err="1">
                <a:latin typeface="Arial" pitchFamily="34" charset="0"/>
                <a:cs typeface="Arial" pitchFamily="34" charset="0"/>
              </a:rPr>
              <a:t>Talava</a:t>
            </a:r>
            <a:r>
              <a:rPr lang="lv-LV" dirty="0">
                <a:latin typeface="Arial" pitchFamily="34" charset="0"/>
                <a:cs typeface="Arial" pitchFamily="34" charset="0"/>
              </a:rPr>
              <a:t>, </a:t>
            </a:r>
            <a:r>
              <a:rPr lang="lv-LV" dirty="0" err="1">
                <a:latin typeface="Arial" pitchFamily="34" charset="0"/>
                <a:cs typeface="Arial" pitchFamily="34" charset="0"/>
              </a:rPr>
              <a:t>its</a:t>
            </a:r>
            <a:r>
              <a:rPr lang="lv-LV" dirty="0">
                <a:latin typeface="Arial" pitchFamily="34" charset="0"/>
                <a:cs typeface="Arial" pitchFamily="34" charset="0"/>
              </a:rPr>
              <a:t>  lord </a:t>
            </a:r>
            <a:r>
              <a:rPr lang="lv-LV" dirty="0" err="1">
                <a:latin typeface="Arial" pitchFamily="34" charset="0"/>
                <a:cs typeface="Arial" pitchFamily="34" charset="0"/>
              </a:rPr>
              <a:t>was</a:t>
            </a:r>
            <a:r>
              <a:rPr lang="lv-LV" dirty="0">
                <a:latin typeface="Arial" pitchFamily="34" charset="0"/>
                <a:cs typeface="Arial" pitchFamily="34" charset="0"/>
              </a:rPr>
              <a:t> </a:t>
            </a:r>
            <a:r>
              <a:rPr lang="lv-LV" dirty="0" err="1">
                <a:latin typeface="Arial" pitchFamily="34" charset="0"/>
                <a:cs typeface="Arial" pitchFamily="34" charset="0"/>
              </a:rPr>
              <a:t>loved</a:t>
            </a:r>
            <a:r>
              <a:rPr lang="lv-LV" dirty="0">
                <a:latin typeface="Arial" pitchFamily="34" charset="0"/>
                <a:cs typeface="Arial" pitchFamily="34" charset="0"/>
              </a:rPr>
              <a:t> </a:t>
            </a:r>
            <a:r>
              <a:rPr lang="lv-LV" dirty="0" err="1">
                <a:latin typeface="Arial" pitchFamily="34" charset="0"/>
                <a:cs typeface="Arial" pitchFamily="34" charset="0"/>
              </a:rPr>
              <a:t>and</a:t>
            </a:r>
            <a:r>
              <a:rPr lang="lv-LV" dirty="0">
                <a:latin typeface="Arial" pitchFamily="34" charset="0"/>
                <a:cs typeface="Arial" pitchFamily="34" charset="0"/>
              </a:rPr>
              <a:t> </a:t>
            </a:r>
            <a:r>
              <a:rPr lang="lv-LV" dirty="0" err="1">
                <a:latin typeface="Arial" pitchFamily="34" charset="0"/>
                <a:cs typeface="Arial" pitchFamily="34" charset="0"/>
              </a:rPr>
              <a:t>highly</a:t>
            </a:r>
            <a:r>
              <a:rPr lang="lv-LV" dirty="0">
                <a:latin typeface="Arial" pitchFamily="34" charset="0"/>
                <a:cs typeface="Arial" pitchFamily="34" charset="0"/>
              </a:rPr>
              <a:t> </a:t>
            </a:r>
            <a:r>
              <a:rPr lang="lv-LV" dirty="0" err="1">
                <a:latin typeface="Arial" pitchFamily="34" charset="0"/>
                <a:cs typeface="Arial" pitchFamily="34" charset="0"/>
              </a:rPr>
              <a:t>respected</a:t>
            </a:r>
            <a:r>
              <a:rPr lang="lv-LV" dirty="0">
                <a:latin typeface="Arial" pitchFamily="34" charset="0"/>
                <a:cs typeface="Arial" pitchFamily="34" charset="0"/>
              </a:rPr>
              <a:t> </a:t>
            </a:r>
            <a:r>
              <a:rPr lang="lv-LV" dirty="0" err="1">
                <a:latin typeface="Arial" pitchFamily="34" charset="0"/>
                <a:cs typeface="Arial" pitchFamily="34" charset="0"/>
              </a:rPr>
              <a:t>by</a:t>
            </a:r>
            <a:r>
              <a:rPr lang="lv-LV" dirty="0">
                <a:latin typeface="Arial" pitchFamily="34" charset="0"/>
                <a:cs typeface="Arial" pitchFamily="34" charset="0"/>
              </a:rPr>
              <a:t> </a:t>
            </a:r>
            <a:r>
              <a:rPr lang="lv-LV" dirty="0" err="1">
                <a:latin typeface="Arial" pitchFamily="34" charset="0"/>
                <a:cs typeface="Arial" pitchFamily="34" charset="0"/>
              </a:rPr>
              <a:t>nation</a:t>
            </a:r>
            <a:r>
              <a:rPr lang="lv-LV" dirty="0">
                <a:latin typeface="Arial" pitchFamily="34" charset="0"/>
                <a:cs typeface="Arial" pitchFamily="34" charset="0"/>
              </a:rPr>
              <a:t>. It </a:t>
            </a:r>
            <a:r>
              <a:rPr lang="lv-LV" dirty="0" err="1">
                <a:latin typeface="Arial" pitchFamily="34" charset="0"/>
                <a:cs typeface="Arial" pitchFamily="34" charset="0"/>
              </a:rPr>
              <a:t>was</a:t>
            </a:r>
            <a:r>
              <a:rPr lang="lv-LV" dirty="0">
                <a:latin typeface="Arial" pitchFamily="34" charset="0"/>
                <a:cs typeface="Arial" pitchFamily="34" charset="0"/>
              </a:rPr>
              <a:t> </a:t>
            </a:r>
            <a:r>
              <a:rPr lang="lv-LV" dirty="0" err="1">
                <a:latin typeface="Arial" pitchFamily="34" charset="0"/>
                <a:cs typeface="Arial" pitchFamily="34" charset="0"/>
              </a:rPr>
              <a:t>the</a:t>
            </a:r>
            <a:r>
              <a:rPr lang="lv-LV" dirty="0">
                <a:latin typeface="Arial" pitchFamily="34" charset="0"/>
                <a:cs typeface="Arial" pitchFamily="34" charset="0"/>
              </a:rPr>
              <a:t> </a:t>
            </a:r>
            <a:r>
              <a:rPr lang="lv-LV" dirty="0" err="1">
                <a:latin typeface="Arial" pitchFamily="34" charset="0"/>
                <a:cs typeface="Arial" pitchFamily="34" charset="0"/>
              </a:rPr>
              <a:t>time</a:t>
            </a:r>
            <a:r>
              <a:rPr lang="lv-LV" dirty="0">
                <a:latin typeface="Arial" pitchFamily="34" charset="0"/>
                <a:cs typeface="Arial" pitchFamily="34" charset="0"/>
              </a:rPr>
              <a:t> </a:t>
            </a:r>
            <a:r>
              <a:rPr lang="lv-LV" dirty="0" err="1">
                <a:latin typeface="Arial" pitchFamily="34" charset="0"/>
                <a:cs typeface="Arial" pitchFamily="34" charset="0"/>
              </a:rPr>
              <a:t>when</a:t>
            </a:r>
            <a:r>
              <a:rPr lang="lv-LV" dirty="0">
                <a:latin typeface="Arial" pitchFamily="34" charset="0"/>
                <a:cs typeface="Arial" pitchFamily="34" charset="0"/>
              </a:rPr>
              <a:t> </a:t>
            </a:r>
            <a:r>
              <a:rPr lang="lv-LV" dirty="0" err="1">
                <a:latin typeface="Arial" pitchFamily="34" charset="0"/>
                <a:cs typeface="Arial" pitchFamily="34" charset="0"/>
              </a:rPr>
              <a:t>German</a:t>
            </a:r>
            <a:r>
              <a:rPr lang="lv-LV" dirty="0">
                <a:latin typeface="Arial" pitchFamily="34" charset="0"/>
                <a:cs typeface="Arial" pitchFamily="34" charset="0"/>
              </a:rPr>
              <a:t> </a:t>
            </a:r>
            <a:r>
              <a:rPr lang="lv-LV" dirty="0" err="1">
                <a:latin typeface="Arial" pitchFamily="34" charset="0"/>
                <a:cs typeface="Arial" pitchFamily="34" charset="0"/>
              </a:rPr>
              <a:t>knights</a:t>
            </a:r>
            <a:r>
              <a:rPr lang="lv-LV" dirty="0">
                <a:latin typeface="Arial" pitchFamily="34" charset="0"/>
                <a:cs typeface="Arial" pitchFamily="34" charset="0"/>
              </a:rPr>
              <a:t> </a:t>
            </a:r>
            <a:r>
              <a:rPr lang="lv-LV" dirty="0" err="1">
                <a:latin typeface="Arial" pitchFamily="34" charset="0"/>
                <a:cs typeface="Arial" pitchFamily="34" charset="0"/>
              </a:rPr>
              <a:t>came</a:t>
            </a:r>
            <a:r>
              <a:rPr lang="lv-LV" dirty="0">
                <a:latin typeface="Arial" pitchFamily="34" charset="0"/>
                <a:cs typeface="Arial" pitchFamily="34" charset="0"/>
              </a:rPr>
              <a:t> to </a:t>
            </a:r>
            <a:r>
              <a:rPr lang="lv-LV" dirty="0" err="1">
                <a:latin typeface="Arial" pitchFamily="34" charset="0"/>
                <a:cs typeface="Arial" pitchFamily="34" charset="0"/>
              </a:rPr>
              <a:t>Riga</a:t>
            </a:r>
            <a:r>
              <a:rPr lang="lv-LV" dirty="0">
                <a:latin typeface="Arial" pitchFamily="34" charset="0"/>
                <a:cs typeface="Arial" pitchFamily="34" charset="0"/>
              </a:rPr>
              <a:t>. It </a:t>
            </a:r>
            <a:r>
              <a:rPr lang="lv-LV" dirty="0" err="1">
                <a:latin typeface="Arial" pitchFamily="34" charset="0"/>
                <a:cs typeface="Arial" pitchFamily="34" charset="0"/>
              </a:rPr>
              <a:t>was</a:t>
            </a:r>
            <a:r>
              <a:rPr lang="lv-LV" dirty="0">
                <a:latin typeface="Arial" pitchFamily="34" charset="0"/>
                <a:cs typeface="Arial" pitchFamily="34" charset="0"/>
              </a:rPr>
              <a:t> </a:t>
            </a:r>
            <a:r>
              <a:rPr lang="lv-LV" dirty="0" err="1">
                <a:latin typeface="Arial" pitchFamily="34" charset="0"/>
                <a:cs typeface="Arial" pitchFamily="34" charset="0"/>
              </a:rPr>
              <a:t>only</a:t>
            </a:r>
            <a:r>
              <a:rPr lang="lv-LV" dirty="0">
                <a:latin typeface="Arial" pitchFamily="34" charset="0"/>
                <a:cs typeface="Arial" pitchFamily="34" charset="0"/>
              </a:rPr>
              <a:t> a </a:t>
            </a:r>
            <a:r>
              <a:rPr lang="lv-LV" dirty="0" err="1">
                <a:latin typeface="Arial" pitchFamily="34" charset="0"/>
                <a:cs typeface="Arial" pitchFamily="34" charset="0"/>
              </a:rPr>
              <a:t>half</a:t>
            </a:r>
            <a:r>
              <a:rPr lang="lv-LV" dirty="0">
                <a:latin typeface="Arial" pitchFamily="34" charset="0"/>
                <a:cs typeface="Arial" pitchFamily="34" charset="0"/>
              </a:rPr>
              <a:t> </a:t>
            </a:r>
            <a:r>
              <a:rPr lang="lv-LV" dirty="0" err="1">
                <a:latin typeface="Arial" pitchFamily="34" charset="0"/>
                <a:cs typeface="Arial" pitchFamily="34" charset="0"/>
              </a:rPr>
              <a:t>of</a:t>
            </a:r>
            <a:r>
              <a:rPr lang="lv-LV" dirty="0">
                <a:latin typeface="Arial" pitchFamily="34" charset="0"/>
                <a:cs typeface="Arial" pitchFamily="34" charset="0"/>
              </a:rPr>
              <a:t> </a:t>
            </a:r>
            <a:r>
              <a:rPr lang="lv-LV" dirty="0" err="1">
                <a:latin typeface="Arial" pitchFamily="34" charset="0"/>
                <a:cs typeface="Arial" pitchFamily="34" charset="0"/>
              </a:rPr>
              <a:t>century</a:t>
            </a:r>
            <a:r>
              <a:rPr lang="lv-LV" dirty="0">
                <a:latin typeface="Arial" pitchFamily="34" charset="0"/>
                <a:cs typeface="Arial" pitchFamily="34" charset="0"/>
              </a:rPr>
              <a:t>, </a:t>
            </a:r>
            <a:r>
              <a:rPr lang="lv-LV" dirty="0" err="1">
                <a:latin typeface="Arial" pitchFamily="34" charset="0"/>
                <a:cs typeface="Arial" pitchFamily="34" charset="0"/>
              </a:rPr>
              <a:t>but</a:t>
            </a:r>
            <a:r>
              <a:rPr lang="lv-LV" dirty="0">
                <a:latin typeface="Arial" pitchFamily="34" charset="0"/>
                <a:cs typeface="Arial" pitchFamily="34" charset="0"/>
              </a:rPr>
              <a:t> </a:t>
            </a:r>
            <a:r>
              <a:rPr lang="lv-LV" dirty="0" err="1">
                <a:latin typeface="Arial" pitchFamily="34" charset="0"/>
                <a:cs typeface="Arial" pitchFamily="34" charset="0"/>
              </a:rPr>
              <a:t>full</a:t>
            </a:r>
            <a:r>
              <a:rPr lang="lv-LV" dirty="0">
                <a:latin typeface="Arial" pitchFamily="34" charset="0"/>
                <a:cs typeface="Arial" pitchFamily="34" charset="0"/>
              </a:rPr>
              <a:t> </a:t>
            </a:r>
            <a:r>
              <a:rPr lang="lv-LV" dirty="0" err="1">
                <a:latin typeface="Arial" pitchFamily="34" charset="0"/>
                <a:cs typeface="Arial" pitchFamily="34" charset="0"/>
              </a:rPr>
              <a:t>of</a:t>
            </a:r>
            <a:r>
              <a:rPr lang="lv-LV" dirty="0">
                <a:latin typeface="Arial" pitchFamily="34" charset="0"/>
                <a:cs typeface="Arial" pitchFamily="34" charset="0"/>
              </a:rPr>
              <a:t> </a:t>
            </a:r>
            <a:r>
              <a:rPr lang="lv-LV" dirty="0" err="1">
                <a:latin typeface="Arial" pitchFamily="34" charset="0"/>
                <a:cs typeface="Arial" pitchFamily="34" charset="0"/>
              </a:rPr>
              <a:t>such</a:t>
            </a:r>
            <a:r>
              <a:rPr lang="lv-LV" dirty="0">
                <a:latin typeface="Arial" pitchFamily="34" charset="0"/>
                <a:cs typeface="Arial" pitchFamily="34" charset="0"/>
              </a:rPr>
              <a:t> </a:t>
            </a:r>
            <a:r>
              <a:rPr lang="lv-LV" dirty="0" err="1">
                <a:latin typeface="Arial" pitchFamily="34" charset="0"/>
                <a:cs typeface="Arial" pitchFamily="34" charset="0"/>
              </a:rPr>
              <a:t>amazing</a:t>
            </a:r>
            <a:r>
              <a:rPr lang="lv-LV" dirty="0">
                <a:latin typeface="Arial" pitchFamily="34" charset="0"/>
                <a:cs typeface="Arial" pitchFamily="34" charset="0"/>
              </a:rPr>
              <a:t> </a:t>
            </a:r>
            <a:r>
              <a:rPr lang="lv-LV" dirty="0" err="1">
                <a:latin typeface="Arial" pitchFamily="34" charset="0"/>
                <a:cs typeface="Arial" pitchFamily="34" charset="0"/>
              </a:rPr>
              <a:t>historical</a:t>
            </a:r>
            <a:r>
              <a:rPr lang="lv-LV" dirty="0">
                <a:latin typeface="Arial" pitchFamily="34" charset="0"/>
                <a:cs typeface="Arial" pitchFamily="34" charset="0"/>
              </a:rPr>
              <a:t> </a:t>
            </a:r>
            <a:r>
              <a:rPr lang="lv-LV" dirty="0" err="1">
                <a:latin typeface="Arial" pitchFamily="34" charset="0"/>
                <a:cs typeface="Arial" pitchFamily="34" charset="0"/>
              </a:rPr>
              <a:t>changes</a:t>
            </a:r>
            <a:r>
              <a:rPr lang="lv-LV" dirty="0">
                <a:latin typeface="Arial" pitchFamily="34" charset="0"/>
                <a:cs typeface="Arial" pitchFamily="34" charset="0"/>
              </a:rPr>
              <a:t>, </a:t>
            </a:r>
            <a:r>
              <a:rPr lang="lv-LV" dirty="0" err="1">
                <a:latin typeface="Arial" pitchFamily="34" charset="0"/>
                <a:cs typeface="Arial" pitchFamily="34" charset="0"/>
              </a:rPr>
              <a:t>which</a:t>
            </a:r>
            <a:r>
              <a:rPr lang="lv-LV" dirty="0">
                <a:latin typeface="Arial" pitchFamily="34" charset="0"/>
                <a:cs typeface="Arial" pitchFamily="34" charset="0"/>
              </a:rPr>
              <a:t> </a:t>
            </a:r>
            <a:r>
              <a:rPr lang="lv-LV" dirty="0" err="1">
                <a:latin typeface="Arial" pitchFamily="34" charset="0"/>
                <a:cs typeface="Arial" pitchFamily="34" charset="0"/>
              </a:rPr>
              <a:t>changed</a:t>
            </a:r>
            <a:r>
              <a:rPr lang="lv-LV" dirty="0">
                <a:latin typeface="Arial" pitchFamily="34" charset="0"/>
                <a:cs typeface="Arial" pitchFamily="34" charset="0"/>
              </a:rPr>
              <a:t> </a:t>
            </a:r>
            <a:r>
              <a:rPr lang="lv-LV" dirty="0" err="1">
                <a:latin typeface="Arial" pitchFamily="34" charset="0"/>
                <a:cs typeface="Arial" pitchFamily="34" charset="0"/>
              </a:rPr>
              <a:t>the</a:t>
            </a:r>
            <a:r>
              <a:rPr lang="lv-LV" dirty="0">
                <a:latin typeface="Arial" pitchFamily="34" charset="0"/>
                <a:cs typeface="Arial" pitchFamily="34" charset="0"/>
              </a:rPr>
              <a:t> </a:t>
            </a:r>
            <a:r>
              <a:rPr lang="lv-LV" dirty="0" err="1">
                <a:latin typeface="Arial" pitchFamily="34" charset="0"/>
                <a:cs typeface="Arial" pitchFamily="34" charset="0"/>
              </a:rPr>
              <a:t>nation’s</a:t>
            </a:r>
            <a:r>
              <a:rPr lang="lv-LV" dirty="0">
                <a:latin typeface="Arial" pitchFamily="34" charset="0"/>
                <a:cs typeface="Arial" pitchFamily="34" charset="0"/>
              </a:rPr>
              <a:t> </a:t>
            </a:r>
            <a:r>
              <a:rPr lang="lv-LV" dirty="0" err="1">
                <a:latin typeface="Arial" pitchFamily="34" charset="0"/>
                <a:cs typeface="Arial" pitchFamily="34" charset="0"/>
              </a:rPr>
              <a:t>further</a:t>
            </a:r>
            <a:r>
              <a:rPr lang="lv-LV" dirty="0">
                <a:latin typeface="Arial" pitchFamily="34" charset="0"/>
                <a:cs typeface="Arial" pitchFamily="34" charset="0"/>
              </a:rPr>
              <a:t> </a:t>
            </a:r>
            <a:r>
              <a:rPr lang="lv-LV" dirty="0" err="1">
                <a:latin typeface="Arial" pitchFamily="34" charset="0"/>
                <a:cs typeface="Arial" pitchFamily="34" charset="0"/>
              </a:rPr>
              <a:t>life</a:t>
            </a:r>
            <a:r>
              <a:rPr lang="lv-LV" dirty="0">
                <a:latin typeface="Arial" pitchFamily="34" charset="0"/>
                <a:cs typeface="Arial" pitchFamily="34" charset="0"/>
              </a:rPr>
              <a:t>. </a:t>
            </a:r>
          </a:p>
          <a:p>
            <a:r>
              <a:rPr lang="lv-LV" dirty="0" err="1">
                <a:latin typeface="Arial" pitchFamily="34" charset="0"/>
                <a:cs typeface="Arial" pitchFamily="34" charset="0"/>
              </a:rPr>
              <a:t>The</a:t>
            </a:r>
            <a:r>
              <a:rPr lang="lv-LV" dirty="0">
                <a:latin typeface="Arial" pitchFamily="34" charset="0"/>
                <a:cs typeface="Arial" pitchFamily="34" charset="0"/>
              </a:rPr>
              <a:t> novel </a:t>
            </a:r>
            <a:r>
              <a:rPr lang="lv-LV" dirty="0" err="1">
                <a:latin typeface="Arial" pitchFamily="34" charset="0"/>
                <a:cs typeface="Arial" pitchFamily="34" charset="0"/>
              </a:rPr>
              <a:t>is</a:t>
            </a:r>
            <a:r>
              <a:rPr lang="lv-LV" dirty="0">
                <a:latin typeface="Arial" pitchFamily="34" charset="0"/>
                <a:cs typeface="Arial" pitchFamily="34" charset="0"/>
              </a:rPr>
              <a:t> </a:t>
            </a:r>
            <a:r>
              <a:rPr lang="lv-LV" dirty="0" err="1">
                <a:latin typeface="Arial" pitchFamily="34" charset="0"/>
                <a:cs typeface="Arial" pitchFamily="34" charset="0"/>
              </a:rPr>
              <a:t>up</a:t>
            </a:r>
            <a:r>
              <a:rPr lang="lv-LV" dirty="0">
                <a:latin typeface="Arial" pitchFamily="34" charset="0"/>
                <a:cs typeface="Arial" pitchFamily="34" charset="0"/>
              </a:rPr>
              <a:t> to </a:t>
            </a:r>
            <a:r>
              <a:rPr lang="lv-LV" dirty="0" err="1">
                <a:latin typeface="Arial" pitchFamily="34" charset="0"/>
                <a:cs typeface="Arial" pitchFamily="34" charset="0"/>
              </a:rPr>
              <a:t>date</a:t>
            </a:r>
            <a:r>
              <a:rPr lang="lv-LV" dirty="0">
                <a:latin typeface="Arial" pitchFamily="34" charset="0"/>
                <a:cs typeface="Arial" pitchFamily="34" charset="0"/>
              </a:rPr>
              <a:t> </a:t>
            </a:r>
            <a:r>
              <a:rPr lang="lv-LV" dirty="0" err="1">
                <a:latin typeface="Arial" pitchFamily="34" charset="0"/>
                <a:cs typeface="Arial" pitchFamily="34" charset="0"/>
              </a:rPr>
              <a:t>today</a:t>
            </a:r>
            <a:r>
              <a:rPr lang="lv-LV" dirty="0">
                <a:latin typeface="Arial" pitchFamily="34" charset="0"/>
                <a:cs typeface="Arial" pitchFamily="34" charset="0"/>
              </a:rPr>
              <a:t> </a:t>
            </a:r>
            <a:r>
              <a:rPr lang="lv-LV" dirty="0" err="1">
                <a:latin typeface="Arial" pitchFamily="34" charset="0"/>
                <a:cs typeface="Arial" pitchFamily="34" charset="0"/>
              </a:rPr>
              <a:t>because</a:t>
            </a:r>
            <a:r>
              <a:rPr lang="lv-LV" dirty="0">
                <a:latin typeface="Arial" pitchFamily="34" charset="0"/>
                <a:cs typeface="Arial" pitchFamily="34" charset="0"/>
              </a:rPr>
              <a:t> </a:t>
            </a:r>
            <a:r>
              <a:rPr lang="lv-LV" dirty="0" err="1">
                <a:latin typeface="Arial" pitchFamily="34" charset="0"/>
                <a:cs typeface="Arial" pitchFamily="34" charset="0"/>
              </a:rPr>
              <a:t>many</a:t>
            </a:r>
            <a:r>
              <a:rPr lang="lv-LV" dirty="0">
                <a:latin typeface="Arial" pitchFamily="34" charset="0"/>
                <a:cs typeface="Arial" pitchFamily="34" charset="0"/>
              </a:rPr>
              <a:t> </a:t>
            </a:r>
            <a:r>
              <a:rPr lang="lv-LV" dirty="0" err="1">
                <a:latin typeface="Arial" pitchFamily="34" charset="0"/>
                <a:cs typeface="Arial" pitchFamily="34" charset="0"/>
              </a:rPr>
              <a:t>problems</a:t>
            </a:r>
            <a:r>
              <a:rPr lang="lv-LV" dirty="0">
                <a:latin typeface="Arial" pitchFamily="34" charset="0"/>
                <a:cs typeface="Arial" pitchFamily="34" charset="0"/>
              </a:rPr>
              <a:t>, </a:t>
            </a:r>
            <a:r>
              <a:rPr lang="lv-LV" dirty="0" err="1">
                <a:latin typeface="Arial" pitchFamily="34" charset="0"/>
                <a:cs typeface="Arial" pitchFamily="34" charset="0"/>
              </a:rPr>
              <a:t>that</a:t>
            </a:r>
            <a:r>
              <a:rPr lang="lv-LV" dirty="0">
                <a:latin typeface="Arial" pitchFamily="34" charset="0"/>
                <a:cs typeface="Arial" pitchFamily="34" charset="0"/>
              </a:rPr>
              <a:t> </a:t>
            </a:r>
            <a:r>
              <a:rPr lang="lv-LV" dirty="0" err="1">
                <a:latin typeface="Arial" pitchFamily="34" charset="0"/>
                <a:cs typeface="Arial" pitchFamily="34" charset="0"/>
              </a:rPr>
              <a:t>are</a:t>
            </a:r>
            <a:r>
              <a:rPr lang="lv-LV" dirty="0">
                <a:latin typeface="Arial" pitchFamily="34" charset="0"/>
                <a:cs typeface="Arial" pitchFamily="34" charset="0"/>
              </a:rPr>
              <a:t> </a:t>
            </a:r>
            <a:r>
              <a:rPr lang="lv-LV" dirty="0" err="1">
                <a:latin typeface="Arial" pitchFamily="34" charset="0"/>
                <a:cs typeface="Arial" pitchFamily="34" charset="0"/>
              </a:rPr>
              <a:t>similar</a:t>
            </a:r>
            <a:r>
              <a:rPr lang="lv-LV" dirty="0">
                <a:latin typeface="Arial" pitchFamily="34" charset="0"/>
                <a:cs typeface="Arial" pitchFamily="34" charset="0"/>
              </a:rPr>
              <a:t> to </a:t>
            </a:r>
            <a:r>
              <a:rPr lang="lv-LV" dirty="0" err="1">
                <a:latin typeface="Arial" pitchFamily="34" charset="0"/>
                <a:cs typeface="Arial" pitchFamily="34" charset="0"/>
              </a:rPr>
              <a:t>nowadays</a:t>
            </a:r>
            <a:r>
              <a:rPr lang="lv-LV" dirty="0">
                <a:latin typeface="Arial" pitchFamily="34" charset="0"/>
                <a:cs typeface="Arial" pitchFamily="34" charset="0"/>
              </a:rPr>
              <a:t>, </a:t>
            </a:r>
            <a:r>
              <a:rPr lang="lv-LV" dirty="0" err="1">
                <a:latin typeface="Arial" pitchFamily="34" charset="0"/>
                <a:cs typeface="Arial" pitchFamily="34" charset="0"/>
              </a:rPr>
              <a:t>are</a:t>
            </a:r>
            <a:r>
              <a:rPr lang="lv-LV" dirty="0">
                <a:latin typeface="Arial" pitchFamily="34" charset="0"/>
                <a:cs typeface="Arial" pitchFamily="34" charset="0"/>
              </a:rPr>
              <a:t> </a:t>
            </a:r>
            <a:r>
              <a:rPr lang="lv-LV" dirty="0" err="1">
                <a:latin typeface="Arial" pitchFamily="34" charset="0"/>
                <a:cs typeface="Arial" pitchFamily="34" charset="0"/>
              </a:rPr>
              <a:t>depicted</a:t>
            </a:r>
            <a:r>
              <a:rPr lang="lv-LV" dirty="0">
                <a:latin typeface="Arial" pitchFamily="34" charset="0"/>
                <a:cs typeface="Arial" pitchFamily="34" charset="0"/>
              </a:rPr>
              <a:t> </a:t>
            </a:r>
            <a:r>
              <a:rPr lang="lv-LV" dirty="0" err="1">
                <a:latin typeface="Arial" pitchFamily="34" charset="0"/>
                <a:cs typeface="Arial" pitchFamily="34" charset="0"/>
              </a:rPr>
              <a:t>there</a:t>
            </a:r>
            <a:r>
              <a:rPr lang="lv-LV" dirty="0">
                <a:latin typeface="Arial" pitchFamily="34" charset="0"/>
                <a:cs typeface="Arial" pitchFamily="34" charset="0"/>
              </a:rPr>
              <a:t>. </a:t>
            </a:r>
            <a:r>
              <a:rPr lang="lv-LV" dirty="0" err="1">
                <a:latin typeface="Arial" pitchFamily="34" charset="0"/>
                <a:cs typeface="Arial" pitchFamily="34" charset="0"/>
              </a:rPr>
              <a:t>There</a:t>
            </a:r>
            <a:r>
              <a:rPr lang="lv-LV" dirty="0">
                <a:latin typeface="Arial" pitchFamily="34" charset="0"/>
                <a:cs typeface="Arial" pitchFamily="34" charset="0"/>
              </a:rPr>
              <a:t> </a:t>
            </a:r>
            <a:r>
              <a:rPr lang="lv-LV" dirty="0" err="1">
                <a:latin typeface="Arial" pitchFamily="34" charset="0"/>
                <a:cs typeface="Arial" pitchFamily="34" charset="0"/>
              </a:rPr>
              <a:t>is</a:t>
            </a:r>
            <a:r>
              <a:rPr lang="lv-LV" dirty="0">
                <a:latin typeface="Arial" pitchFamily="34" charset="0"/>
                <a:cs typeface="Arial" pitchFamily="34" charset="0"/>
              </a:rPr>
              <a:t> </a:t>
            </a:r>
            <a:r>
              <a:rPr lang="lv-LV" dirty="0" err="1">
                <a:latin typeface="Arial" pitchFamily="34" charset="0"/>
                <a:cs typeface="Arial" pitchFamily="34" charset="0"/>
              </a:rPr>
              <a:t>also</a:t>
            </a:r>
            <a:r>
              <a:rPr lang="lv-LV" dirty="0">
                <a:latin typeface="Arial" pitchFamily="34" charset="0"/>
                <a:cs typeface="Arial" pitchFamily="34" charset="0"/>
              </a:rPr>
              <a:t> a </a:t>
            </a:r>
            <a:r>
              <a:rPr lang="lv-LV" dirty="0" err="1">
                <a:latin typeface="Arial" pitchFamily="34" charset="0"/>
                <a:cs typeface="Arial" pitchFamily="34" charset="0"/>
              </a:rPr>
              <a:t>leader</a:t>
            </a:r>
            <a:r>
              <a:rPr lang="lv-LV" dirty="0">
                <a:latin typeface="Arial" pitchFamily="34" charset="0"/>
                <a:cs typeface="Arial" pitchFamily="34" charset="0"/>
              </a:rPr>
              <a:t> </a:t>
            </a:r>
            <a:r>
              <a:rPr lang="lv-LV" dirty="0" err="1">
                <a:latin typeface="Arial" pitchFamily="34" charset="0"/>
                <a:cs typeface="Arial" pitchFamily="34" charset="0"/>
              </a:rPr>
              <a:t>who</a:t>
            </a:r>
            <a:r>
              <a:rPr lang="lv-LV" dirty="0">
                <a:latin typeface="Arial" pitchFamily="34" charset="0"/>
                <a:cs typeface="Arial" pitchFamily="34" charset="0"/>
              </a:rPr>
              <a:t> </a:t>
            </a:r>
            <a:r>
              <a:rPr lang="lv-LV" dirty="0" err="1">
                <a:latin typeface="Arial" pitchFamily="34" charset="0"/>
                <a:cs typeface="Arial" pitchFamily="34" charset="0"/>
              </a:rPr>
              <a:t>is</a:t>
            </a:r>
            <a:r>
              <a:rPr lang="lv-LV" dirty="0">
                <a:latin typeface="Arial" pitchFamily="34" charset="0"/>
                <a:cs typeface="Arial" pitchFamily="34" charset="0"/>
              </a:rPr>
              <a:t> </a:t>
            </a:r>
            <a:r>
              <a:rPr lang="lv-LV" dirty="0" err="1">
                <a:latin typeface="Arial" pitchFamily="34" charset="0"/>
                <a:cs typeface="Arial" pitchFamily="34" charset="0"/>
              </a:rPr>
              <a:t>ready</a:t>
            </a:r>
            <a:r>
              <a:rPr lang="lv-LV" dirty="0">
                <a:latin typeface="Arial" pitchFamily="34" charset="0"/>
                <a:cs typeface="Arial" pitchFamily="34" charset="0"/>
              </a:rPr>
              <a:t> to </a:t>
            </a:r>
            <a:r>
              <a:rPr lang="lv-LV" dirty="0" err="1">
                <a:latin typeface="Arial" pitchFamily="34" charset="0"/>
                <a:cs typeface="Arial" pitchFamily="34" charset="0"/>
              </a:rPr>
              <a:t>fight</a:t>
            </a:r>
            <a:r>
              <a:rPr lang="lv-LV" dirty="0">
                <a:latin typeface="Arial" pitchFamily="34" charset="0"/>
                <a:cs typeface="Arial" pitchFamily="34" charset="0"/>
              </a:rPr>
              <a:t> </a:t>
            </a:r>
            <a:r>
              <a:rPr lang="lv-LV" dirty="0" err="1">
                <a:latin typeface="Arial" pitchFamily="34" charset="0"/>
                <a:cs typeface="Arial" pitchFamily="34" charset="0"/>
              </a:rPr>
              <a:t>for</a:t>
            </a:r>
            <a:r>
              <a:rPr lang="lv-LV" dirty="0">
                <a:latin typeface="Arial" pitchFamily="34" charset="0"/>
                <a:cs typeface="Arial" pitchFamily="34" charset="0"/>
              </a:rPr>
              <a:t> </a:t>
            </a:r>
            <a:r>
              <a:rPr lang="lv-LV" dirty="0" err="1">
                <a:latin typeface="Arial" pitchFamily="34" charset="0"/>
                <a:cs typeface="Arial" pitchFamily="34" charset="0"/>
              </a:rPr>
              <a:t>truth</a:t>
            </a:r>
            <a:r>
              <a:rPr lang="lv-LV" dirty="0">
                <a:latin typeface="Arial" pitchFamily="34" charset="0"/>
                <a:cs typeface="Arial" pitchFamily="34" charset="0"/>
              </a:rPr>
              <a:t> </a:t>
            </a:r>
            <a:r>
              <a:rPr lang="lv-LV" dirty="0" err="1">
                <a:latin typeface="Arial" pitchFamily="34" charset="0"/>
                <a:cs typeface="Arial" pitchFamily="34" charset="0"/>
              </a:rPr>
              <a:t>and</a:t>
            </a:r>
            <a:r>
              <a:rPr lang="lv-LV" dirty="0">
                <a:latin typeface="Arial" pitchFamily="34" charset="0"/>
                <a:cs typeface="Arial" pitchFamily="34" charset="0"/>
              </a:rPr>
              <a:t> </a:t>
            </a:r>
            <a:r>
              <a:rPr lang="lv-LV" dirty="0" err="1">
                <a:latin typeface="Arial" pitchFamily="34" charset="0"/>
                <a:cs typeface="Arial" pitchFamily="34" charset="0"/>
              </a:rPr>
              <a:t>royality</a:t>
            </a:r>
            <a:r>
              <a:rPr lang="lv-LV" dirty="0">
                <a:latin typeface="Arial" pitchFamily="34" charset="0"/>
                <a:cs typeface="Arial" pitchFamily="34" charset="0"/>
              </a:rPr>
              <a:t>. </a:t>
            </a:r>
            <a:r>
              <a:rPr lang="lv-LV" dirty="0" err="1">
                <a:latin typeface="Arial" pitchFamily="34" charset="0"/>
                <a:cs typeface="Arial" pitchFamily="34" charset="0"/>
              </a:rPr>
              <a:t>There</a:t>
            </a:r>
            <a:r>
              <a:rPr lang="lv-LV" dirty="0">
                <a:latin typeface="Arial" pitchFamily="34" charset="0"/>
                <a:cs typeface="Arial" pitchFamily="34" charset="0"/>
              </a:rPr>
              <a:t> </a:t>
            </a:r>
            <a:r>
              <a:rPr lang="lv-LV" dirty="0" err="1">
                <a:latin typeface="Arial" pitchFamily="34" charset="0"/>
                <a:cs typeface="Arial" pitchFamily="34" charset="0"/>
              </a:rPr>
              <a:t>are</a:t>
            </a:r>
            <a:r>
              <a:rPr lang="lv-LV" dirty="0">
                <a:latin typeface="Arial" pitchFamily="34" charset="0"/>
                <a:cs typeface="Arial" pitchFamily="34" charset="0"/>
              </a:rPr>
              <a:t> no </a:t>
            </a:r>
            <a:r>
              <a:rPr lang="lv-LV" dirty="0" err="1">
                <a:latin typeface="Arial" pitchFamily="34" charset="0"/>
                <a:cs typeface="Arial" pitchFamily="34" charset="0"/>
              </a:rPr>
              <a:t>any</a:t>
            </a:r>
            <a:r>
              <a:rPr lang="lv-LV" dirty="0">
                <a:latin typeface="Arial" pitchFamily="34" charset="0"/>
                <a:cs typeface="Arial" pitchFamily="34" charset="0"/>
              </a:rPr>
              <a:t> </a:t>
            </a:r>
            <a:r>
              <a:rPr lang="lv-LV" dirty="0" err="1">
                <a:latin typeface="Arial" pitchFamily="34" charset="0"/>
                <a:cs typeface="Arial" pitchFamily="34" charset="0"/>
              </a:rPr>
              <a:t>reasons</a:t>
            </a:r>
            <a:r>
              <a:rPr lang="lv-LV" dirty="0">
                <a:latin typeface="Arial" pitchFamily="34" charset="0"/>
                <a:cs typeface="Arial" pitchFamily="34" charset="0"/>
              </a:rPr>
              <a:t> to </a:t>
            </a:r>
            <a:r>
              <a:rPr lang="lv-LV" dirty="0" err="1">
                <a:latin typeface="Arial" pitchFamily="34" charset="0"/>
                <a:cs typeface="Arial" pitchFamily="34" charset="0"/>
              </a:rPr>
              <a:t>live</a:t>
            </a:r>
            <a:r>
              <a:rPr lang="lv-LV" dirty="0">
                <a:latin typeface="Arial" pitchFamily="34" charset="0"/>
                <a:cs typeface="Arial" pitchFamily="34" charset="0"/>
              </a:rPr>
              <a:t> </a:t>
            </a:r>
            <a:r>
              <a:rPr lang="lv-LV" dirty="0" err="1">
                <a:latin typeface="Arial" pitchFamily="34" charset="0"/>
                <a:cs typeface="Arial" pitchFamily="34" charset="0"/>
              </a:rPr>
              <a:t>injustice</a:t>
            </a:r>
            <a:r>
              <a:rPr lang="lv-LV" dirty="0"/>
              <a:t>. </a:t>
            </a:r>
          </a:p>
        </p:txBody>
      </p:sp>
      <p:sp>
        <p:nvSpPr>
          <p:cNvPr id="6" name="Rectangle 5"/>
          <p:cNvSpPr/>
          <p:nvPr/>
        </p:nvSpPr>
        <p:spPr>
          <a:xfrm>
            <a:off x="1071538" y="5142339"/>
            <a:ext cx="2859112" cy="830997"/>
          </a:xfrm>
          <a:prstGeom prst="rect">
            <a:avLst/>
          </a:prstGeom>
        </p:spPr>
        <p:txBody>
          <a:bodyPr wrap="square">
            <a:spAutoFit/>
          </a:bodyPr>
          <a:lstStyle/>
          <a:p>
            <a:r>
              <a:rPr lang="lv-LV" sz="1600" dirty="0" err="1" smtClean="0">
                <a:solidFill>
                  <a:prstClr val="black"/>
                </a:solidFill>
                <a:ea typeface="+mj-ea"/>
                <a:cs typeface="+mj-cs"/>
              </a:rPr>
              <a:t>Publishing</a:t>
            </a:r>
            <a:r>
              <a:rPr lang="lv-LV" sz="1600" dirty="0" smtClean="0">
                <a:solidFill>
                  <a:prstClr val="black"/>
                </a:solidFill>
                <a:ea typeface="+mj-ea"/>
                <a:cs typeface="+mj-cs"/>
              </a:rPr>
              <a:t> </a:t>
            </a:r>
            <a:r>
              <a:rPr lang="lv-LV" sz="1600" dirty="0" err="1" smtClean="0">
                <a:solidFill>
                  <a:prstClr val="black"/>
                </a:solidFill>
                <a:ea typeface="+mj-ea"/>
                <a:cs typeface="+mj-cs"/>
              </a:rPr>
              <a:t>house</a:t>
            </a:r>
            <a:r>
              <a:rPr lang="lv-LV" sz="1600" dirty="0" smtClean="0">
                <a:solidFill>
                  <a:prstClr val="black"/>
                </a:solidFill>
                <a:ea typeface="+mj-ea"/>
                <a:cs typeface="+mj-cs"/>
              </a:rPr>
              <a:t>: ‘’Karogs” ,2001, 2014</a:t>
            </a:r>
            <a:br>
              <a:rPr lang="lv-LV" sz="1600" dirty="0" smtClean="0">
                <a:solidFill>
                  <a:prstClr val="black"/>
                </a:solidFill>
                <a:ea typeface="+mj-ea"/>
                <a:cs typeface="+mj-cs"/>
              </a:rPr>
            </a:br>
            <a:r>
              <a:rPr lang="lv-LV" sz="1600" dirty="0" smtClean="0">
                <a:solidFill>
                  <a:prstClr val="black"/>
                </a:solidFill>
                <a:ea typeface="+mj-ea"/>
                <a:cs typeface="+mj-cs"/>
              </a:rPr>
              <a:t>ISBN 9984-505-64-2</a:t>
            </a:r>
            <a:endParaRPr lang="lv-LV"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lv-LV" dirty="0" smtClean="0"/>
              <a:t>Popular Oral Creations</a:t>
            </a:r>
          </a:p>
        </p:txBody>
      </p:sp>
      <p:sp>
        <p:nvSpPr>
          <p:cNvPr id="3" name="Content Placeholder 2"/>
          <p:cNvSpPr>
            <a:spLocks noGrp="1"/>
          </p:cNvSpPr>
          <p:nvPr>
            <p:ph idx="1"/>
          </p:nvPr>
        </p:nvSpPr>
        <p:spPr/>
        <p:txBody>
          <a:bodyPr>
            <a:normAutofit fontScale="70000" lnSpcReduction="20000"/>
          </a:bodyPr>
          <a:lstStyle/>
          <a:p>
            <a:r>
              <a:rPr lang="en-US" b="1" dirty="0" err="1" smtClean="0">
                <a:latin typeface="Arial" pitchFamily="34" charset="0"/>
                <a:cs typeface="Arial" pitchFamily="34" charset="0"/>
              </a:rPr>
              <a:t>Dainas</a:t>
            </a:r>
            <a:r>
              <a:rPr lang="en-US" dirty="0" smtClean="0">
                <a:latin typeface="Arial" pitchFamily="34" charset="0"/>
                <a:cs typeface="Arial" pitchFamily="34" charset="0"/>
              </a:rPr>
              <a:t> or folk songs are one of the core</a:t>
            </a:r>
            <a:r>
              <a:rPr lang="lv-LV" u="sng" dirty="0" smtClean="0">
                <a:solidFill>
                  <a:srgbClr val="00B0F0"/>
                </a:solidFill>
                <a:latin typeface="Arial" pitchFamily="34" charset="0"/>
                <a:cs typeface="Arial" pitchFamily="34" charset="0"/>
              </a:rPr>
              <a:t> </a:t>
            </a:r>
            <a:r>
              <a:rPr lang="en-US" u="sng" dirty="0" smtClean="0">
                <a:solidFill>
                  <a:srgbClr val="0070C0"/>
                </a:solidFill>
                <a:latin typeface="Arial" pitchFamily="34" charset="0"/>
                <a:cs typeface="Arial" pitchFamily="34" charset="0"/>
              </a:rPr>
              <a:t>oral traditions </a:t>
            </a:r>
            <a:r>
              <a:rPr lang="lv-LV" u="sng" dirty="0" err="1" smtClean="0">
                <a:solidFill>
                  <a:srgbClr val="0070C0"/>
                </a:solidFill>
                <a:latin typeface="Arial" pitchFamily="34" charset="0"/>
                <a:cs typeface="Arial" pitchFamily="34" charset="0"/>
              </a:rPr>
              <a:t>of</a:t>
            </a:r>
            <a:r>
              <a:rPr lang="lv-LV" u="sng" dirty="0" smtClean="0">
                <a:solidFill>
                  <a:srgbClr val="0070C0"/>
                </a:solidFill>
                <a:latin typeface="Arial" pitchFamily="34" charset="0"/>
                <a:cs typeface="Arial" pitchFamily="34" charset="0"/>
              </a:rPr>
              <a:t> </a:t>
            </a:r>
            <a:r>
              <a:rPr lang="en-US" u="sng" dirty="0" smtClean="0">
                <a:solidFill>
                  <a:srgbClr val="0070C0"/>
                </a:solidFill>
                <a:latin typeface="Arial" pitchFamily="34" charset="0"/>
                <a:cs typeface="Arial" pitchFamily="34" charset="0"/>
              </a:rPr>
              <a:t>Latvian </a:t>
            </a:r>
            <a:r>
              <a:rPr lang="en-US" dirty="0" smtClean="0">
                <a:latin typeface="Arial" pitchFamily="34" charset="0"/>
                <a:cs typeface="Arial" pitchFamily="34" charset="0"/>
              </a:rPr>
              <a:t>folklore </a:t>
            </a:r>
            <a:r>
              <a:rPr lang="lv-LV" dirty="0" smtClean="0">
                <a:latin typeface="Arial" pitchFamily="34" charset="0"/>
                <a:cs typeface="Arial" pitchFamily="34" charset="0"/>
              </a:rPr>
              <a:t>. </a:t>
            </a:r>
            <a:r>
              <a:rPr lang="lv-LV" dirty="0" err="1" smtClean="0">
                <a:latin typeface="Arial" pitchFamily="34" charset="0"/>
                <a:cs typeface="Arial" pitchFamily="34" charset="0"/>
              </a:rPr>
              <a:t>They</a:t>
            </a:r>
            <a:r>
              <a:rPr lang="lv-LV" dirty="0" smtClean="0">
                <a:latin typeface="Arial" pitchFamily="34" charset="0"/>
                <a:cs typeface="Arial" pitchFamily="34" charset="0"/>
              </a:rPr>
              <a:t> </a:t>
            </a:r>
            <a:r>
              <a:rPr lang="lv-LV" dirty="0" err="1" smtClean="0">
                <a:latin typeface="Arial" pitchFamily="34" charset="0"/>
                <a:cs typeface="Arial" pitchFamily="34" charset="0"/>
              </a:rPr>
              <a:t>are</a:t>
            </a:r>
            <a:r>
              <a:rPr lang="lv-LV" dirty="0" smtClean="0">
                <a:latin typeface="Arial" pitchFamily="34" charset="0"/>
                <a:cs typeface="Arial" pitchFamily="34" charset="0"/>
              </a:rPr>
              <a:t>  </a:t>
            </a:r>
            <a:r>
              <a:rPr lang="lv-LV" dirty="0" err="1" smtClean="0">
                <a:latin typeface="Arial" pitchFamily="34" charset="0"/>
                <a:cs typeface="Arial" pitchFamily="34" charset="0"/>
              </a:rPr>
              <a:t>like</a:t>
            </a:r>
            <a:r>
              <a:rPr lang="lv-LV" dirty="0" smtClean="0">
                <a:latin typeface="Arial" pitchFamily="34" charset="0"/>
                <a:cs typeface="Arial" pitchFamily="34" charset="0"/>
              </a:rPr>
              <a:t> </a:t>
            </a:r>
            <a:r>
              <a:rPr lang="lv-LV" dirty="0" err="1" smtClean="0">
                <a:latin typeface="Arial" pitchFamily="34" charset="0"/>
                <a:cs typeface="Arial" pitchFamily="34" charset="0"/>
              </a:rPr>
              <a:t>four</a:t>
            </a:r>
            <a:r>
              <a:rPr lang="lv-LV" dirty="0" smtClean="0">
                <a:latin typeface="Arial" pitchFamily="34" charset="0"/>
                <a:cs typeface="Arial" pitchFamily="34" charset="0"/>
              </a:rPr>
              <a:t> </a:t>
            </a:r>
            <a:r>
              <a:rPr lang="lv-LV" dirty="0" err="1" smtClean="0">
                <a:latin typeface="Arial" pitchFamily="34" charset="0"/>
                <a:cs typeface="Arial" pitchFamily="34" charset="0"/>
              </a:rPr>
              <a:t>line</a:t>
            </a:r>
            <a:r>
              <a:rPr lang="en-US" dirty="0" smtClean="0">
                <a:latin typeface="Arial" pitchFamily="34" charset="0"/>
                <a:cs typeface="Arial" pitchFamily="34" charset="0"/>
              </a:rPr>
              <a:t> </a:t>
            </a:r>
            <a:r>
              <a:rPr lang="lv-LV" dirty="0" smtClean="0">
                <a:latin typeface="Arial" pitchFamily="34" charset="0"/>
                <a:cs typeface="Arial" pitchFamily="34" charset="0"/>
              </a:rPr>
              <a:t> </a:t>
            </a:r>
            <a:r>
              <a:rPr lang="lv-LV" dirty="0" err="1" smtClean="0">
                <a:latin typeface="Arial" pitchFamily="34" charset="0"/>
                <a:cs typeface="Arial" pitchFamily="34" charset="0"/>
              </a:rPr>
              <a:t>or</a:t>
            </a:r>
            <a:r>
              <a:rPr lang="en-US" dirty="0" smtClean="0">
                <a:latin typeface="Arial" pitchFamily="34" charset="0"/>
                <a:cs typeface="Arial" pitchFamily="34" charset="0"/>
              </a:rPr>
              <a:t>, </a:t>
            </a:r>
            <a:r>
              <a:rPr lang="lv-LV" dirty="0" err="1" smtClean="0">
                <a:latin typeface="Arial" pitchFamily="34" charset="0"/>
                <a:cs typeface="Arial" pitchFamily="34" charset="0"/>
              </a:rPr>
              <a:t>more</a:t>
            </a:r>
            <a:r>
              <a:rPr lang="lv-LV" dirty="0" smtClean="0">
                <a:latin typeface="Arial" pitchFamily="34" charset="0"/>
                <a:cs typeface="Arial" pitchFamily="34" charset="0"/>
              </a:rPr>
              <a:t> </a:t>
            </a:r>
            <a:r>
              <a:rPr lang="lv-LV" dirty="0" err="1" smtClean="0">
                <a:latin typeface="Arial" pitchFamily="34" charset="0"/>
                <a:cs typeface="Arial" pitchFamily="34" charset="0"/>
              </a:rPr>
              <a:t>seldomly</a:t>
            </a:r>
            <a:r>
              <a:rPr lang="en-US" dirty="0" smtClean="0">
                <a:latin typeface="Arial" pitchFamily="34" charset="0"/>
                <a:cs typeface="Arial" pitchFamily="34" charset="0"/>
              </a:rPr>
              <a:t>, </a:t>
            </a:r>
            <a:r>
              <a:rPr lang="lv-LV" dirty="0" err="1" smtClean="0">
                <a:latin typeface="Arial" pitchFamily="34" charset="0"/>
                <a:cs typeface="Arial" pitchFamily="34" charset="0"/>
              </a:rPr>
              <a:t>like</a:t>
            </a:r>
            <a:r>
              <a:rPr lang="lv-LV" dirty="0" smtClean="0">
                <a:latin typeface="Arial" pitchFamily="34" charset="0"/>
                <a:cs typeface="Arial" pitchFamily="34" charset="0"/>
              </a:rPr>
              <a:t> </a:t>
            </a:r>
            <a:r>
              <a:rPr lang="lv-LV" dirty="0" err="1" smtClean="0">
                <a:latin typeface="Arial" pitchFamily="34" charset="0"/>
                <a:cs typeface="Arial" pitchFamily="34" charset="0"/>
              </a:rPr>
              <a:t>six</a:t>
            </a:r>
            <a:r>
              <a:rPr lang="lv-LV" dirty="0" smtClean="0">
                <a:latin typeface="Arial" pitchFamily="34" charset="0"/>
                <a:cs typeface="Arial" pitchFamily="34" charset="0"/>
              </a:rPr>
              <a:t> </a:t>
            </a:r>
            <a:r>
              <a:rPr lang="lv-LV" dirty="0" err="1" smtClean="0">
                <a:latin typeface="Arial" pitchFamily="34" charset="0"/>
                <a:cs typeface="Arial" pitchFamily="34" charset="0"/>
              </a:rPr>
              <a:t>line</a:t>
            </a:r>
            <a:r>
              <a:rPr lang="lv-LV" dirty="0" smtClean="0">
                <a:latin typeface="Arial" pitchFamily="34" charset="0"/>
                <a:cs typeface="Arial" pitchFamily="34" charset="0"/>
              </a:rPr>
              <a:t> </a:t>
            </a:r>
            <a:r>
              <a:rPr lang="lv-LV" dirty="0" err="1" smtClean="0">
                <a:latin typeface="Arial" pitchFamily="34" charset="0"/>
                <a:cs typeface="Arial" pitchFamily="34" charset="0"/>
              </a:rPr>
              <a:t>poetry</a:t>
            </a:r>
            <a:r>
              <a:rPr lang="en-US" dirty="0" smtClean="0">
                <a:latin typeface="Arial" pitchFamily="34" charset="0"/>
                <a:cs typeface="Arial" pitchFamily="34" charset="0"/>
              </a:rPr>
              <a:t>. They reflect a person's life from birth to the grave.</a:t>
            </a:r>
          </a:p>
          <a:p>
            <a:r>
              <a:rPr lang="en-US" dirty="0" smtClean="0">
                <a:latin typeface="Arial" pitchFamily="34" charset="0"/>
                <a:cs typeface="Arial" pitchFamily="34" charset="0"/>
              </a:rPr>
              <a:t>Baltic German writers began</a:t>
            </a:r>
            <a:r>
              <a:rPr lang="lv-LV" dirty="0" smtClean="0">
                <a:latin typeface="Arial" pitchFamily="34" charset="0"/>
                <a:cs typeface="Arial" pitchFamily="34" charset="0"/>
              </a:rPr>
              <a:t> </a:t>
            </a:r>
            <a:r>
              <a:rPr lang="lv-LV" dirty="0" err="1" smtClean="0">
                <a:latin typeface="Arial" pitchFamily="34" charset="0"/>
                <a:cs typeface="Arial" pitchFamily="34" charset="0"/>
              </a:rPr>
              <a:t>the</a:t>
            </a:r>
            <a:r>
              <a:rPr lang="lv-LV" dirty="0" smtClean="0">
                <a:latin typeface="Arial" pitchFamily="34" charset="0"/>
                <a:cs typeface="Arial" pitchFamily="34" charset="0"/>
              </a:rPr>
              <a:t> </a:t>
            </a:r>
            <a:r>
              <a:rPr lang="en-US" dirty="0" smtClean="0">
                <a:latin typeface="Arial" pitchFamily="34" charset="0"/>
                <a:cs typeface="Arial" pitchFamily="34" charset="0"/>
              </a:rPr>
              <a:t>Latvian folk song collection </a:t>
            </a:r>
            <a:r>
              <a:rPr lang="lv-LV" dirty="0" err="1" smtClean="0">
                <a:latin typeface="Arial" pitchFamily="34" charset="0"/>
                <a:cs typeface="Arial" pitchFamily="34" charset="0"/>
              </a:rPr>
              <a:t>in</a:t>
            </a:r>
            <a:r>
              <a:rPr lang="lv-LV" dirty="0" smtClean="0">
                <a:latin typeface="Arial" pitchFamily="34" charset="0"/>
                <a:cs typeface="Arial" pitchFamily="34" charset="0"/>
              </a:rPr>
              <a:t> </a:t>
            </a:r>
            <a:r>
              <a:rPr lang="lv-LV" dirty="0" err="1" smtClean="0">
                <a:latin typeface="Arial" pitchFamily="34" charset="0"/>
                <a:cs typeface="Arial" pitchFamily="34" charset="0"/>
              </a:rPr>
              <a:t>the</a:t>
            </a:r>
            <a:r>
              <a:rPr lang="lv-LV" dirty="0" smtClean="0">
                <a:latin typeface="Arial" pitchFamily="34" charset="0"/>
                <a:cs typeface="Arial" pitchFamily="34" charset="0"/>
              </a:rPr>
              <a:t> </a:t>
            </a:r>
            <a:r>
              <a:rPr lang="lv-LV" dirty="0" err="1" smtClean="0">
                <a:latin typeface="Arial" pitchFamily="34" charset="0"/>
                <a:cs typeface="Arial" pitchFamily="34" charset="0"/>
              </a:rPr>
              <a:t>middle</a:t>
            </a:r>
            <a:r>
              <a:rPr lang="lv-LV" dirty="0" smtClean="0">
                <a:latin typeface="Arial" pitchFamily="34" charset="0"/>
                <a:cs typeface="Arial" pitchFamily="34" charset="0"/>
              </a:rPr>
              <a:t> </a:t>
            </a:r>
            <a:r>
              <a:rPr lang="en-US" dirty="0" smtClean="0">
                <a:latin typeface="Arial" pitchFamily="34" charset="0"/>
                <a:cs typeface="Arial" pitchFamily="34" charset="0"/>
              </a:rPr>
              <a:t>of the 18th century</a:t>
            </a:r>
            <a:r>
              <a:rPr lang="lv-LV" dirty="0" smtClean="0">
                <a:latin typeface="Arial" pitchFamily="34" charset="0"/>
                <a:cs typeface="Arial" pitchFamily="34" charset="0"/>
              </a:rPr>
              <a:t>. </a:t>
            </a:r>
            <a:r>
              <a:rPr lang="lv-LV" dirty="0" err="1" smtClean="0">
                <a:latin typeface="Arial" pitchFamily="34" charset="0"/>
                <a:cs typeface="Arial" pitchFamily="34" charset="0"/>
              </a:rPr>
              <a:t>But</a:t>
            </a:r>
            <a:r>
              <a:rPr lang="lv-LV" dirty="0" smtClean="0">
                <a:latin typeface="Arial" pitchFamily="34" charset="0"/>
                <a:cs typeface="Arial" pitchFamily="34" charset="0"/>
              </a:rPr>
              <a:t> </a:t>
            </a:r>
            <a:r>
              <a:rPr lang="lv-LV" dirty="0" err="1" smtClean="0">
                <a:latin typeface="Arial" pitchFamily="34" charset="0"/>
                <a:cs typeface="Arial" pitchFamily="34" charset="0"/>
              </a:rPr>
              <a:t>the</a:t>
            </a:r>
            <a:r>
              <a:rPr lang="lv-LV" dirty="0" smtClean="0">
                <a:latin typeface="Arial" pitchFamily="34" charset="0"/>
                <a:cs typeface="Arial" pitchFamily="34" charset="0"/>
              </a:rPr>
              <a:t> </a:t>
            </a:r>
            <a:r>
              <a:rPr lang="lv-LV" dirty="0" err="1" smtClean="0">
                <a:latin typeface="Arial" pitchFamily="34" charset="0"/>
                <a:cs typeface="Arial" pitchFamily="34" charset="0"/>
              </a:rPr>
              <a:t>most</a:t>
            </a:r>
            <a:r>
              <a:rPr lang="lv-LV" dirty="0" smtClean="0">
                <a:latin typeface="Arial" pitchFamily="34" charset="0"/>
                <a:cs typeface="Arial" pitchFamily="34" charset="0"/>
              </a:rPr>
              <a:t> </a:t>
            </a:r>
            <a:r>
              <a:rPr lang="en-US" dirty="0" smtClean="0">
                <a:latin typeface="Arial" pitchFamily="34" charset="0"/>
                <a:cs typeface="Arial" pitchFamily="34" charset="0"/>
              </a:rPr>
              <a:t>significant folk </a:t>
            </a:r>
            <a:r>
              <a:rPr lang="lv-LV" dirty="0" err="1" smtClean="0">
                <a:latin typeface="Arial" pitchFamily="34" charset="0"/>
                <a:cs typeface="Arial" pitchFamily="34" charset="0"/>
              </a:rPr>
              <a:t>song</a:t>
            </a:r>
            <a:r>
              <a:rPr lang="lv-LV" dirty="0" smtClean="0">
                <a:latin typeface="Arial" pitchFamily="34" charset="0"/>
                <a:cs typeface="Arial" pitchFamily="34" charset="0"/>
              </a:rPr>
              <a:t> </a:t>
            </a:r>
            <a:r>
              <a:rPr lang="lv-LV" dirty="0" err="1" smtClean="0">
                <a:latin typeface="Arial" pitchFamily="34" charset="0"/>
                <a:cs typeface="Arial" pitchFamily="34" charset="0"/>
              </a:rPr>
              <a:t>collector</a:t>
            </a:r>
            <a:r>
              <a:rPr lang="lv-LV" dirty="0" smtClean="0">
                <a:latin typeface="Arial" pitchFamily="34" charset="0"/>
                <a:cs typeface="Arial" pitchFamily="34" charset="0"/>
              </a:rPr>
              <a:t> </a:t>
            </a:r>
            <a:r>
              <a:rPr lang="lv-LV" dirty="0" err="1" smtClean="0">
                <a:latin typeface="Arial" pitchFamily="34" charset="0"/>
                <a:cs typeface="Arial" pitchFamily="34" charset="0"/>
              </a:rPr>
              <a:t>and</a:t>
            </a:r>
            <a:r>
              <a:rPr lang="lv-LV" dirty="0" smtClean="0">
                <a:latin typeface="Arial" pitchFamily="34" charset="0"/>
                <a:cs typeface="Arial" pitchFamily="34" charset="0"/>
              </a:rPr>
              <a:t> </a:t>
            </a:r>
            <a:r>
              <a:rPr lang="lv-LV" dirty="0" err="1" smtClean="0">
                <a:latin typeface="Arial" pitchFamily="34" charset="0"/>
                <a:cs typeface="Arial" pitchFamily="34" charset="0"/>
              </a:rPr>
              <a:t>systematizer</a:t>
            </a:r>
            <a:r>
              <a:rPr lang="lv-LV" dirty="0" smtClean="0">
                <a:latin typeface="Arial" pitchFamily="34" charset="0"/>
                <a:cs typeface="Arial" pitchFamily="34" charset="0"/>
              </a:rPr>
              <a:t> </a:t>
            </a:r>
            <a:r>
              <a:rPr lang="en-US" dirty="0" smtClean="0">
                <a:latin typeface="Arial" pitchFamily="34" charset="0"/>
                <a:cs typeface="Arial" pitchFamily="34" charset="0"/>
              </a:rPr>
              <a:t>was </a:t>
            </a:r>
            <a:r>
              <a:rPr lang="en-US" dirty="0" err="1" smtClean="0">
                <a:latin typeface="Arial" pitchFamily="34" charset="0"/>
                <a:cs typeface="Arial" pitchFamily="34" charset="0"/>
              </a:rPr>
              <a:t>Krišjānis</a:t>
            </a:r>
            <a:r>
              <a:rPr lang="en-US" dirty="0" smtClean="0">
                <a:latin typeface="Arial" pitchFamily="34" charset="0"/>
                <a:cs typeface="Arial" pitchFamily="34" charset="0"/>
              </a:rPr>
              <a:t> Barons, </a:t>
            </a:r>
            <a:r>
              <a:rPr lang="en-US" dirty="0" err="1" smtClean="0">
                <a:latin typeface="Arial" pitchFamily="34" charset="0"/>
                <a:cs typeface="Arial" pitchFamily="34" charset="0"/>
              </a:rPr>
              <a:t>wh</a:t>
            </a:r>
            <a:r>
              <a:rPr lang="lv-LV" dirty="0" smtClean="0">
                <a:latin typeface="Arial" pitchFamily="34" charset="0"/>
                <a:cs typeface="Arial" pitchFamily="34" charset="0"/>
              </a:rPr>
              <a:t>o</a:t>
            </a:r>
            <a:r>
              <a:rPr lang="en-US" dirty="0" smtClean="0">
                <a:latin typeface="Arial" pitchFamily="34" charset="0"/>
                <a:cs typeface="Arial" pitchFamily="34" charset="0"/>
              </a:rPr>
              <a:t> issued the academic Latvian folk </a:t>
            </a:r>
            <a:r>
              <a:rPr lang="lv-LV" dirty="0" err="1" smtClean="0">
                <a:latin typeface="Arial" pitchFamily="34" charset="0"/>
                <a:cs typeface="Arial" pitchFamily="34" charset="0"/>
              </a:rPr>
              <a:t>song</a:t>
            </a:r>
            <a:r>
              <a:rPr lang="lv-LV" dirty="0" smtClean="0">
                <a:latin typeface="Arial" pitchFamily="34" charset="0"/>
                <a:cs typeface="Arial" pitchFamily="34" charset="0"/>
              </a:rPr>
              <a:t> </a:t>
            </a:r>
            <a:r>
              <a:rPr lang="lv-LV" dirty="0" err="1" smtClean="0">
                <a:latin typeface="Arial" pitchFamily="34" charset="0"/>
                <a:cs typeface="Arial" pitchFamily="34" charset="0"/>
              </a:rPr>
              <a:t>eddition</a:t>
            </a:r>
            <a:r>
              <a:rPr lang="lv-LV" dirty="0" smtClean="0">
                <a:latin typeface="Arial" pitchFamily="34" charset="0"/>
                <a:cs typeface="Arial" pitchFamily="34" charset="0"/>
              </a:rPr>
              <a:t> </a:t>
            </a:r>
            <a:r>
              <a:rPr lang="en-US" dirty="0" smtClean="0">
                <a:latin typeface="Arial" pitchFamily="34" charset="0"/>
                <a:cs typeface="Arial" pitchFamily="34" charset="0"/>
              </a:rPr>
              <a:t>"Latvian </a:t>
            </a:r>
            <a:r>
              <a:rPr lang="lv-LV" dirty="0" smtClean="0">
                <a:latin typeface="Arial" pitchFamily="34" charset="0"/>
                <a:cs typeface="Arial" pitchFamily="34" charset="0"/>
              </a:rPr>
              <a:t> Dainas</a:t>
            </a:r>
            <a:r>
              <a:rPr lang="en-US" dirty="0" smtClean="0">
                <a:latin typeface="Arial" pitchFamily="34" charset="0"/>
                <a:cs typeface="Arial" pitchFamily="34" charset="0"/>
              </a:rPr>
              <a:t>" in </a:t>
            </a:r>
            <a:r>
              <a:rPr lang="lv-LV" dirty="0" smtClean="0">
                <a:latin typeface="Arial" pitchFamily="34" charset="0"/>
                <a:cs typeface="Arial" pitchFamily="34" charset="0"/>
              </a:rPr>
              <a:t>6</a:t>
            </a:r>
            <a:r>
              <a:rPr lang="en-US" dirty="0" smtClean="0">
                <a:latin typeface="Arial" pitchFamily="34" charset="0"/>
                <a:cs typeface="Arial" pitchFamily="34" charset="0"/>
              </a:rPr>
              <a:t> volumes in </a:t>
            </a:r>
            <a:r>
              <a:rPr lang="en-US" dirty="0" err="1" smtClean="0">
                <a:latin typeface="Arial" pitchFamily="34" charset="0"/>
                <a:cs typeface="Arial" pitchFamily="34" charset="0"/>
              </a:rPr>
              <a:t>Jelgava</a:t>
            </a:r>
            <a:r>
              <a:rPr lang="en-US" dirty="0" smtClean="0">
                <a:latin typeface="Arial" pitchFamily="34" charset="0"/>
                <a:cs typeface="Arial" pitchFamily="34" charset="0"/>
              </a:rPr>
              <a:t> and St. Petersburg (1894-1915).</a:t>
            </a:r>
          </a:p>
          <a:p>
            <a:r>
              <a:rPr lang="en-US" dirty="0" smtClean="0">
                <a:latin typeface="Arial" pitchFamily="34" charset="0"/>
                <a:cs typeface="Arial" pitchFamily="34" charset="0"/>
              </a:rPr>
              <a:t>On 4 September 2001 K. Baron</a:t>
            </a:r>
            <a:r>
              <a:rPr lang="lv-LV" dirty="0" smtClean="0">
                <a:latin typeface="Arial" pitchFamily="34" charset="0"/>
                <a:cs typeface="Arial" pitchFamily="34" charset="0"/>
              </a:rPr>
              <a:t>s’ s</a:t>
            </a:r>
            <a:r>
              <a:rPr lang="en-US" dirty="0" smtClean="0">
                <a:latin typeface="Arial" pitchFamily="34" charset="0"/>
                <a:cs typeface="Arial" pitchFamily="34" charset="0"/>
              </a:rPr>
              <a:t> Cabinet of Folksongs</a:t>
            </a:r>
            <a:r>
              <a:rPr lang="lv-LV" dirty="0" smtClean="0">
                <a:latin typeface="Arial" pitchFamily="34" charset="0"/>
                <a:cs typeface="Arial" pitchFamily="34" charset="0"/>
              </a:rPr>
              <a:t>,</a:t>
            </a:r>
            <a:r>
              <a:rPr lang="en-US" dirty="0" smtClean="0">
                <a:latin typeface="Arial" pitchFamily="34" charset="0"/>
                <a:cs typeface="Arial" pitchFamily="34" charset="0"/>
              </a:rPr>
              <a:t> c</a:t>
            </a:r>
            <a:r>
              <a:rPr lang="lv-LV" dirty="0" err="1" smtClean="0">
                <a:latin typeface="Arial" pitchFamily="34" charset="0"/>
                <a:cs typeface="Arial" pitchFamily="34" charset="0"/>
              </a:rPr>
              <a:t>onsisting</a:t>
            </a:r>
            <a:r>
              <a:rPr lang="en-US" dirty="0" smtClean="0">
                <a:latin typeface="Arial" pitchFamily="34" charset="0"/>
                <a:cs typeface="Arial" pitchFamily="34" charset="0"/>
              </a:rPr>
              <a:t> </a:t>
            </a:r>
            <a:r>
              <a:rPr lang="lv-LV" dirty="0" err="1" smtClean="0">
                <a:latin typeface="Arial" pitchFamily="34" charset="0"/>
                <a:cs typeface="Arial" pitchFamily="34" charset="0"/>
              </a:rPr>
              <a:t>of</a:t>
            </a:r>
            <a:r>
              <a:rPr lang="en-US" dirty="0" smtClean="0">
                <a:latin typeface="Arial" pitchFamily="34" charset="0"/>
                <a:cs typeface="Arial" pitchFamily="34" charset="0"/>
              </a:rPr>
              <a:t> 268,815 </a:t>
            </a:r>
            <a:r>
              <a:rPr lang="lv-LV" dirty="0" err="1" smtClean="0">
                <a:latin typeface="Arial" pitchFamily="34" charset="0"/>
                <a:cs typeface="Arial" pitchFamily="34" charset="0"/>
              </a:rPr>
              <a:t>handwritten</a:t>
            </a:r>
            <a:r>
              <a:rPr lang="lv-LV" dirty="0" smtClean="0">
                <a:latin typeface="Arial" pitchFamily="34" charset="0"/>
                <a:cs typeface="Arial" pitchFamily="34" charset="0"/>
              </a:rPr>
              <a:t> </a:t>
            </a:r>
            <a:r>
              <a:rPr lang="lv-LV" dirty="0" err="1" smtClean="0">
                <a:latin typeface="Arial" pitchFamily="34" charset="0"/>
                <a:cs typeface="Arial" pitchFamily="34" charset="0"/>
              </a:rPr>
              <a:t>folk</a:t>
            </a:r>
            <a:r>
              <a:rPr lang="lv-LV" dirty="0" smtClean="0">
                <a:latin typeface="Arial" pitchFamily="34" charset="0"/>
                <a:cs typeface="Arial" pitchFamily="34" charset="0"/>
              </a:rPr>
              <a:t> </a:t>
            </a:r>
            <a:r>
              <a:rPr lang="lv-LV" dirty="0" err="1" smtClean="0">
                <a:latin typeface="Arial" pitchFamily="34" charset="0"/>
                <a:cs typeface="Arial" pitchFamily="34" charset="0"/>
              </a:rPr>
              <a:t>song</a:t>
            </a:r>
            <a:r>
              <a:rPr lang="lv-LV" dirty="0" smtClean="0">
                <a:latin typeface="Arial" pitchFamily="34" charset="0"/>
                <a:cs typeface="Arial" pitchFamily="34" charset="0"/>
              </a:rPr>
              <a:t> </a:t>
            </a:r>
            <a:r>
              <a:rPr lang="en-US" dirty="0" smtClean="0">
                <a:latin typeface="Arial" pitchFamily="34" charset="0"/>
                <a:cs typeface="Arial" pitchFamily="34" charset="0"/>
              </a:rPr>
              <a:t>leaves</a:t>
            </a:r>
            <a:r>
              <a:rPr lang="lv-LV" dirty="0" smtClean="0">
                <a:latin typeface="Arial" pitchFamily="34" charset="0"/>
                <a:cs typeface="Arial" pitchFamily="34" charset="0"/>
              </a:rPr>
              <a:t>,  </a:t>
            </a:r>
            <a:r>
              <a:rPr lang="lv-LV" dirty="0" err="1" smtClean="0">
                <a:latin typeface="Arial" pitchFamily="34" charset="0"/>
                <a:cs typeface="Arial" pitchFamily="34" charset="0"/>
              </a:rPr>
              <a:t>was</a:t>
            </a:r>
            <a:r>
              <a:rPr lang="en-US" dirty="0" smtClean="0">
                <a:latin typeface="Arial" pitchFamily="34" charset="0"/>
                <a:cs typeface="Arial" pitchFamily="34" charset="0"/>
              </a:rPr>
              <a:t> recorded in the UNESCO Memory of the World (Memory of the World) in the lists "The Cabinet of </a:t>
            </a:r>
            <a:r>
              <a:rPr lang="en-US" dirty="0" err="1" smtClean="0">
                <a:latin typeface="Arial" pitchFamily="34" charset="0"/>
                <a:cs typeface="Arial" pitchFamily="34" charset="0"/>
              </a:rPr>
              <a:t>Daina</a:t>
            </a:r>
            <a:r>
              <a:rPr lang="lv-LV" dirty="0" smtClean="0">
                <a:latin typeface="Arial" pitchFamily="34" charset="0"/>
                <a:cs typeface="Arial" pitchFamily="34" charset="0"/>
              </a:rPr>
              <a:t>s</a:t>
            </a:r>
            <a:r>
              <a:rPr lang="en-US" dirty="0" smtClean="0">
                <a:latin typeface="Arial" pitchFamily="34" charset="0"/>
                <a:cs typeface="Arial" pitchFamily="34" charset="0"/>
              </a:rPr>
              <a:t> / Cabinet of Folksongs“</a:t>
            </a:r>
            <a:r>
              <a:rPr lang="lv-LV" dirty="0" smtClean="0"/>
              <a:t>.</a:t>
            </a:r>
            <a:endParaRPr lang="lv-LV"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lv-LV" dirty="0" smtClean="0"/>
              <a:t/>
            </a:r>
            <a:br>
              <a:rPr lang="lv-LV" dirty="0" smtClean="0"/>
            </a:br>
            <a:r>
              <a:rPr lang="lv-LV" dirty="0" smtClean="0"/>
              <a:t/>
            </a:r>
            <a:br>
              <a:rPr lang="lv-LV" dirty="0" smtClean="0"/>
            </a:br>
            <a:r>
              <a:rPr lang="lv-LV" b="1" dirty="0" err="1" smtClean="0"/>
              <a:t>Stamp</a:t>
            </a:r>
            <a:r>
              <a:rPr lang="lv-LV" b="1" dirty="0" smtClean="0"/>
              <a:t> </a:t>
            </a:r>
            <a:r>
              <a:rPr lang="lv-LV" b="1" dirty="0" err="1"/>
              <a:t>in</a:t>
            </a:r>
            <a:r>
              <a:rPr lang="lv-LV" b="1" dirty="0"/>
              <a:t> </a:t>
            </a:r>
            <a:r>
              <a:rPr lang="lv-LV" b="1" dirty="0" err="1"/>
              <a:t>red</a:t>
            </a:r>
            <a:r>
              <a:rPr lang="lv-LV" b="1" dirty="0"/>
              <a:t> </a:t>
            </a:r>
            <a:r>
              <a:rPr lang="lv-LV" b="1" dirty="0" err="1"/>
              <a:t>wax</a:t>
            </a:r>
            <a:r>
              <a:rPr lang="lv-LV" b="1" dirty="0"/>
              <a:t/>
            </a:r>
            <a:br>
              <a:rPr lang="lv-LV" b="1" dirty="0"/>
            </a:br>
            <a:r>
              <a:rPr lang="lv-LV" sz="1600" b="1" dirty="0" err="1"/>
              <a:t>Author</a:t>
            </a:r>
            <a:r>
              <a:rPr lang="lv-LV" sz="1600" b="1" dirty="0"/>
              <a:t>: Jānis </a:t>
            </a:r>
            <a:r>
              <a:rPr lang="lv-LV" sz="1600" b="1" dirty="0" smtClean="0"/>
              <a:t>Lejiņš</a:t>
            </a:r>
            <a:r>
              <a:rPr lang="lv-LV" sz="1600" dirty="0"/>
              <a:t/>
            </a:r>
            <a:br>
              <a:rPr lang="lv-LV" sz="1600" dirty="0"/>
            </a:br>
            <a:r>
              <a:rPr lang="lv-LV" dirty="0"/>
              <a:t/>
            </a:r>
            <a:br>
              <a:rPr lang="lv-LV" dirty="0"/>
            </a:br>
            <a:endParaRPr lang="lv-LV" dirty="0"/>
          </a:p>
        </p:txBody>
      </p:sp>
      <p:pic>
        <p:nvPicPr>
          <p:cNvPr id="5" name="Attēls 1" descr="Attēlu rezultāti vaicājumam “zīmogs sarkanā vaskā”"/>
          <p:cNvPicPr>
            <a:picLocks noGrp="1"/>
          </p:cNvPicPr>
          <p:nvPr>
            <p:ph sz="half" idx="1"/>
          </p:nvPr>
        </p:nvPicPr>
        <p:blipFill>
          <a:blip r:embed="rId2" cstate="print">
            <a:extLst>
              <a:ext uri="{28A0092B-C50C-407E-A947-70E740481C1C}">
                <a14:useLocalDpi xmlns:lc="http://schemas.openxmlformats.org/drawingml/2006/lockedCanvas" xmlns:pic="http://schemas.openxmlformats.org/drawingml/2006/picture" xmlns:a14="http://schemas.microsoft.com/office/drawing/2010/main" xmlns:wps="http://schemas.microsoft.com/office/word/2010/wordprocessingShape" xmlns:wpi="http://schemas.microsoft.com/office/word/2010/wordprocessingInk" xmlns:wpg="http://schemas.microsoft.com/office/word/2010/wordprocessingGroup" xmlns:w16se="http://schemas.microsoft.com/office/word/2015/wordml/symex" xmlns:w15="http://schemas.microsoft.com/office/word/2012/wordml" xmlns:w14="http://schemas.microsoft.com/office/word/2010/wordml" xmlns:w="http://schemas.openxmlformats.org/wordprocessingml/2006/main" xmlns:w10="urn:schemas-microsoft-com:office:word" xmlns:wp14="http://schemas.microsoft.com/office/word/2010/wordprocessingDrawing" xmlns:v="urn:schemas-microsoft-com:vml" xmlns:o="urn:schemas-microsoft-com:office:office" xmlns:mc="http://schemas.openxmlformats.org/markup-compatibility/2006" xmlns:cx8="http://schemas.microsoft.com/office/drawing/2016/5/14/chartex" xmlns:cx7="http://schemas.microsoft.com/office/drawing/2016/5/13/chartex" xmlns:cx6="http://schemas.microsoft.com/office/drawing/2016/5/12/chartex" xmlns:cx5="http://schemas.microsoft.com/office/drawing/2016/5/11/chartex" xmlns:cx4="http://schemas.microsoft.com/office/drawing/2016/5/10/chartex" xmlns:cx3="http://schemas.microsoft.com/office/drawing/2016/5/9/chartex" xmlns:cx2="http://schemas.microsoft.com/office/drawing/2015/10/21/chartex" xmlns:cx1="http://schemas.microsoft.com/office/drawing/2015/9/8/chartex" xmlns:cx="http://schemas.microsoft.com/office/drawing/2014/chartex" xmlns:wpc="http://schemas.microsoft.com/office/word/2010/wordprocessingCanvas" xmlns="" xmlns:wne="http://schemas.microsoft.com/office/word/2006/wordml" xmlns:wp="http://schemas.openxmlformats.org/drawingml/2006/wordprocessingDrawing" xmlns:m="http://schemas.openxmlformats.org/officeDocument/2006/math" xmlns:ve="http://schemas.openxmlformats.org/markup-compatibility/2006" val="0"/>
              </a:ext>
            </a:extLst>
          </a:blip>
          <a:srcRect/>
          <a:stretch>
            <a:fillRect/>
          </a:stretch>
        </p:blipFill>
        <p:spPr bwMode="auto">
          <a:xfrm>
            <a:off x="928662" y="1785926"/>
            <a:ext cx="2213064" cy="316310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4" name="Content Placeholder 3"/>
          <p:cNvSpPr>
            <a:spLocks noGrp="1"/>
          </p:cNvSpPr>
          <p:nvPr>
            <p:ph sz="half" idx="2"/>
          </p:nvPr>
        </p:nvSpPr>
        <p:spPr>
          <a:xfrm>
            <a:off x="3500430" y="1600200"/>
            <a:ext cx="5186370" cy="4525963"/>
          </a:xfrm>
        </p:spPr>
        <p:txBody>
          <a:bodyPr>
            <a:noAutofit/>
          </a:bodyPr>
          <a:lstStyle/>
          <a:p>
            <a:pPr>
              <a:buNone/>
            </a:pPr>
            <a:r>
              <a:rPr lang="en-US" sz="1400" dirty="0" smtClean="0">
                <a:latin typeface="Arial" pitchFamily="34" charset="0"/>
                <a:cs typeface="Arial" pitchFamily="34" charset="0"/>
              </a:rPr>
              <a:t>The novel starts with the birth of king </a:t>
            </a:r>
            <a:r>
              <a:rPr lang="en-US" sz="1400" dirty="0" err="1" smtClean="0">
                <a:latin typeface="Arial" pitchFamily="34" charset="0"/>
                <a:cs typeface="Arial" pitchFamily="34" charset="0"/>
              </a:rPr>
              <a:t>Tālivaldis</a:t>
            </a:r>
            <a:r>
              <a:rPr lang="en-US" sz="1400" dirty="0" smtClean="0">
                <a:latin typeface="Arial" pitchFamily="34" charset="0"/>
                <a:cs typeface="Arial" pitchFamily="34" charset="0"/>
              </a:rPr>
              <a:t>. His father</a:t>
            </a:r>
            <a:r>
              <a:rPr lang="lv-LV" sz="1400" dirty="0" smtClean="0">
                <a:latin typeface="Arial" pitchFamily="34" charset="0"/>
                <a:cs typeface="Arial" pitchFamily="34" charset="0"/>
              </a:rPr>
              <a:t>,</a:t>
            </a:r>
            <a:endParaRPr lang="en-US" sz="1400" dirty="0" smtClean="0">
              <a:latin typeface="Arial" pitchFamily="34" charset="0"/>
              <a:cs typeface="Arial" pitchFamily="34" charset="0"/>
            </a:endParaRPr>
          </a:p>
          <a:p>
            <a:pPr>
              <a:buNone/>
            </a:pPr>
            <a:r>
              <a:rPr lang="lv-LV" sz="1400" dirty="0" smtClean="0">
                <a:latin typeface="Arial" pitchFamily="34" charset="0"/>
                <a:cs typeface="Arial" pitchFamily="34" charset="0"/>
              </a:rPr>
              <a:t>c</a:t>
            </a:r>
            <a:r>
              <a:rPr lang="en-US" sz="1400" dirty="0" err="1" smtClean="0">
                <a:latin typeface="Arial" pitchFamily="34" charset="0"/>
                <a:cs typeface="Arial" pitchFamily="34" charset="0"/>
              </a:rPr>
              <a:t>ontrar</a:t>
            </a:r>
            <a:r>
              <a:rPr lang="lv-LV" sz="1400" dirty="0" smtClean="0">
                <a:latin typeface="Arial" pitchFamily="34" charset="0"/>
                <a:cs typeface="Arial" pitchFamily="34" charset="0"/>
              </a:rPr>
              <a:t>i</a:t>
            </a:r>
            <a:r>
              <a:rPr lang="en-US" sz="1400" dirty="0" smtClean="0">
                <a:latin typeface="Arial" pitchFamily="34" charset="0"/>
                <a:cs typeface="Arial" pitchFamily="34" charset="0"/>
              </a:rPr>
              <a:t>wise </a:t>
            </a:r>
            <a:r>
              <a:rPr lang="lv-LV" sz="1400" dirty="0" smtClean="0">
                <a:latin typeface="Arial" pitchFamily="34" charset="0"/>
                <a:cs typeface="Arial" pitchFamily="34" charset="0"/>
              </a:rPr>
              <a:t>to </a:t>
            </a:r>
            <a:r>
              <a:rPr lang="en-US" sz="1400" dirty="0" smtClean="0">
                <a:latin typeface="Arial" pitchFamily="34" charset="0"/>
                <a:cs typeface="Arial" pitchFamily="34" charset="0"/>
              </a:rPr>
              <a:t>his mother</a:t>
            </a:r>
            <a:r>
              <a:rPr lang="lv-LV" sz="1400" dirty="0" smtClean="0">
                <a:latin typeface="Arial" pitchFamily="34" charset="0"/>
                <a:cs typeface="Arial" pitchFamily="34" charset="0"/>
              </a:rPr>
              <a:t>,</a:t>
            </a:r>
            <a:r>
              <a:rPr lang="en-US" sz="1400" dirty="0" smtClean="0">
                <a:latin typeface="Arial" pitchFamily="34" charset="0"/>
                <a:cs typeface="Arial" pitchFamily="34" charset="0"/>
              </a:rPr>
              <a:t> wanted him. The novel </a:t>
            </a:r>
            <a:r>
              <a:rPr lang="lv-LV" sz="1400" dirty="0" smtClean="0">
                <a:latin typeface="Arial" pitchFamily="34" charset="0"/>
                <a:cs typeface="Arial" pitchFamily="34" charset="0"/>
              </a:rPr>
              <a:t>talks</a:t>
            </a:r>
          </a:p>
          <a:p>
            <a:pPr>
              <a:buNone/>
            </a:pPr>
            <a:r>
              <a:rPr lang="lv-LV" sz="1400" dirty="0" err="1" smtClean="0">
                <a:latin typeface="Arial" pitchFamily="34" charset="0"/>
                <a:cs typeface="Arial" pitchFamily="34" charset="0"/>
              </a:rPr>
              <a:t>about</a:t>
            </a:r>
            <a:r>
              <a:rPr lang="lv-LV" sz="1400" dirty="0" smtClean="0">
                <a:latin typeface="Arial" pitchFamily="34" charset="0"/>
                <a:cs typeface="Arial" pitchFamily="34" charset="0"/>
              </a:rPr>
              <a:t>  </a:t>
            </a:r>
            <a:r>
              <a:rPr lang="en-US" sz="1400" dirty="0" err="1" smtClean="0">
                <a:latin typeface="Arial" pitchFamily="34" charset="0"/>
                <a:cs typeface="Arial" pitchFamily="34" charset="0"/>
              </a:rPr>
              <a:t>disloyality</a:t>
            </a:r>
            <a:r>
              <a:rPr lang="en-US" sz="1400" dirty="0" smtClean="0">
                <a:latin typeface="Arial" pitchFamily="34" charset="0"/>
                <a:cs typeface="Arial" pitchFamily="34" charset="0"/>
              </a:rPr>
              <a:t>, because everyone wants to deprive </a:t>
            </a:r>
            <a:r>
              <a:rPr lang="lv-LV" sz="1400" dirty="0" err="1" smtClean="0">
                <a:latin typeface="Arial" pitchFamily="34" charset="0"/>
                <a:cs typeface="Arial" pitchFamily="34" charset="0"/>
              </a:rPr>
              <a:t>the</a:t>
            </a:r>
            <a:endParaRPr lang="lv-LV" sz="1400" dirty="0" smtClean="0">
              <a:latin typeface="Arial" pitchFamily="34" charset="0"/>
              <a:cs typeface="Arial" pitchFamily="34" charset="0"/>
            </a:endParaRPr>
          </a:p>
          <a:p>
            <a:pPr>
              <a:buNone/>
            </a:pPr>
            <a:r>
              <a:rPr lang="lv-LV" sz="1400" dirty="0" err="1" smtClean="0">
                <a:latin typeface="Arial" pitchFamily="34" charset="0"/>
                <a:cs typeface="Arial" pitchFamily="34" charset="0"/>
              </a:rPr>
              <a:t>king’s</a:t>
            </a:r>
            <a:r>
              <a:rPr lang="lv-LV" sz="1400" dirty="0" smtClean="0">
                <a:latin typeface="Arial" pitchFamily="34" charset="0"/>
                <a:cs typeface="Arial" pitchFamily="34" charset="0"/>
              </a:rPr>
              <a:t> </a:t>
            </a:r>
            <a:r>
              <a:rPr lang="en-US" sz="1400" dirty="0" smtClean="0">
                <a:latin typeface="Arial" pitchFamily="34" charset="0"/>
                <a:cs typeface="Arial" pitchFamily="34" charset="0"/>
              </a:rPr>
              <a:t>thrown</a:t>
            </a:r>
            <a:r>
              <a:rPr lang="lv-LV" sz="1400" dirty="0" smtClean="0">
                <a:latin typeface="Arial" pitchFamily="34" charset="0"/>
                <a:cs typeface="Arial" pitchFamily="34" charset="0"/>
              </a:rPr>
              <a:t>,</a:t>
            </a:r>
            <a:r>
              <a:rPr lang="en-US" sz="1400" dirty="0" smtClean="0">
                <a:latin typeface="Arial" pitchFamily="34" charset="0"/>
                <a:cs typeface="Arial" pitchFamily="34" charset="0"/>
              </a:rPr>
              <a:t> that had </a:t>
            </a:r>
            <a:r>
              <a:rPr lang="lv-LV" sz="1400" dirty="0" err="1" smtClean="0">
                <a:latin typeface="Arial" pitchFamily="34" charset="0"/>
                <a:cs typeface="Arial" pitchFamily="34" charset="0"/>
              </a:rPr>
              <a:t>been</a:t>
            </a:r>
            <a:r>
              <a:rPr lang="lv-LV" sz="1400" dirty="0" smtClean="0">
                <a:latin typeface="Arial" pitchFamily="34" charset="0"/>
                <a:cs typeface="Arial" pitchFamily="34" charset="0"/>
              </a:rPr>
              <a:t> </a:t>
            </a:r>
            <a:r>
              <a:rPr lang="en-US" sz="1400" dirty="0" smtClean="0">
                <a:latin typeface="Arial" pitchFamily="34" charset="0"/>
                <a:cs typeface="Arial" pitchFamily="34" charset="0"/>
              </a:rPr>
              <a:t>bequeathed</a:t>
            </a:r>
            <a:r>
              <a:rPr lang="lv-LV" sz="1400" dirty="0" smtClean="0">
                <a:latin typeface="Arial" pitchFamily="34" charset="0"/>
                <a:cs typeface="Arial" pitchFamily="34" charset="0"/>
              </a:rPr>
              <a:t> </a:t>
            </a:r>
            <a:r>
              <a:rPr lang="lv-LV" sz="1400" dirty="0" err="1" smtClean="0">
                <a:latin typeface="Arial" pitchFamily="34" charset="0"/>
                <a:cs typeface="Arial" pitchFamily="34" charset="0"/>
              </a:rPr>
              <a:t>by</a:t>
            </a:r>
            <a:r>
              <a:rPr lang="lv-LV" sz="1400" dirty="0" smtClean="0">
                <a:latin typeface="Arial" pitchFamily="34" charset="0"/>
                <a:cs typeface="Arial" pitchFamily="34" charset="0"/>
              </a:rPr>
              <a:t> </a:t>
            </a:r>
            <a:r>
              <a:rPr lang="lv-LV" sz="1400" dirty="0" err="1" smtClean="0">
                <a:latin typeface="Arial" pitchFamily="34" charset="0"/>
                <a:cs typeface="Arial" pitchFamily="34" charset="0"/>
              </a:rPr>
              <a:t>the</a:t>
            </a:r>
            <a:r>
              <a:rPr lang="lv-LV" sz="1400" dirty="0" smtClean="0">
                <a:latin typeface="Arial" pitchFamily="34" charset="0"/>
                <a:cs typeface="Arial" pitchFamily="34" charset="0"/>
              </a:rPr>
              <a:t> </a:t>
            </a:r>
            <a:r>
              <a:rPr lang="lv-LV" sz="1400" dirty="0" err="1" smtClean="0">
                <a:latin typeface="Arial" pitchFamily="34" charset="0"/>
                <a:cs typeface="Arial" pitchFamily="34" charset="0"/>
              </a:rPr>
              <a:t>father</a:t>
            </a:r>
            <a:r>
              <a:rPr lang="lv-LV" sz="1400" dirty="0" smtClean="0">
                <a:latin typeface="Arial" pitchFamily="34" charset="0"/>
                <a:cs typeface="Arial" pitchFamily="34" charset="0"/>
              </a:rPr>
              <a:t> </a:t>
            </a:r>
            <a:r>
              <a:rPr lang="lv-LV" sz="1400" dirty="0" err="1" smtClean="0">
                <a:latin typeface="Arial" pitchFamily="34" charset="0"/>
                <a:cs typeface="Arial" pitchFamily="34" charset="0"/>
              </a:rPr>
              <a:t>of</a:t>
            </a:r>
            <a:endParaRPr lang="lv-LV" sz="1400" dirty="0" smtClean="0">
              <a:latin typeface="Arial" pitchFamily="34" charset="0"/>
              <a:cs typeface="Arial" pitchFamily="34" charset="0"/>
            </a:endParaRPr>
          </a:p>
          <a:p>
            <a:pPr>
              <a:buNone/>
            </a:pPr>
            <a:r>
              <a:rPr lang="lv-LV" sz="1400" dirty="0" err="1" smtClean="0">
                <a:latin typeface="Arial" pitchFamily="34" charset="0"/>
                <a:cs typeface="Arial" pitchFamily="34" charset="0"/>
              </a:rPr>
              <a:t>Tālvaldis</a:t>
            </a:r>
            <a:r>
              <a:rPr lang="en-US" sz="1400" dirty="0" smtClean="0">
                <a:latin typeface="Arial" pitchFamily="34" charset="0"/>
                <a:cs typeface="Arial" pitchFamily="34" charset="0"/>
              </a:rPr>
              <a:t>. There are also dealers that want to harness  the</a:t>
            </a:r>
            <a:endParaRPr lang="lv-LV" sz="1400" dirty="0" smtClean="0">
              <a:latin typeface="Arial" pitchFamily="34" charset="0"/>
              <a:cs typeface="Arial" pitchFamily="34" charset="0"/>
            </a:endParaRPr>
          </a:p>
          <a:p>
            <a:pPr>
              <a:buNone/>
            </a:pPr>
            <a:r>
              <a:rPr lang="en-US" sz="1400" dirty="0" smtClean="0">
                <a:latin typeface="Arial" pitchFamily="34" charset="0"/>
                <a:cs typeface="Arial" pitchFamily="34" charset="0"/>
              </a:rPr>
              <a:t>power by themselves and to give </a:t>
            </a:r>
            <a:r>
              <a:rPr lang="en-US" sz="1400" dirty="0" err="1" smtClean="0">
                <a:latin typeface="Arial" pitchFamily="34" charset="0"/>
                <a:cs typeface="Arial" pitchFamily="34" charset="0"/>
              </a:rPr>
              <a:t>confindece</a:t>
            </a:r>
            <a:r>
              <a:rPr lang="en-US" sz="1400" dirty="0" smtClean="0">
                <a:latin typeface="Arial" pitchFamily="34" charset="0"/>
                <a:cs typeface="Arial" pitchFamily="34" charset="0"/>
              </a:rPr>
              <a:t> to God. The</a:t>
            </a:r>
            <a:endParaRPr lang="lv-LV" sz="1400" dirty="0" smtClean="0">
              <a:latin typeface="Arial" pitchFamily="34" charset="0"/>
              <a:cs typeface="Arial" pitchFamily="34" charset="0"/>
            </a:endParaRPr>
          </a:p>
          <a:p>
            <a:pPr>
              <a:buNone/>
            </a:pPr>
            <a:r>
              <a:rPr lang="en-US" sz="1400" dirty="0" smtClean="0">
                <a:latin typeface="Arial" pitchFamily="34" charset="0"/>
                <a:cs typeface="Arial" pitchFamily="34" charset="0"/>
              </a:rPr>
              <a:t>reader can follow the historical moments about Christians </a:t>
            </a:r>
            <a:endParaRPr lang="lv-LV" sz="1400" dirty="0" smtClean="0">
              <a:latin typeface="Arial" pitchFamily="34" charset="0"/>
              <a:cs typeface="Arial" pitchFamily="34" charset="0"/>
            </a:endParaRPr>
          </a:p>
          <a:p>
            <a:pPr>
              <a:buNone/>
            </a:pPr>
            <a:r>
              <a:rPr lang="en-US" sz="1400" dirty="0" smtClean="0">
                <a:latin typeface="Arial" pitchFamily="34" charset="0"/>
                <a:cs typeface="Arial" pitchFamily="34" charset="0"/>
              </a:rPr>
              <a:t>and their volition to compel the Baltic. The novel tells about </a:t>
            </a:r>
            <a:endParaRPr lang="lv-LV" sz="1400" dirty="0" smtClean="0">
              <a:latin typeface="Arial" pitchFamily="34" charset="0"/>
              <a:cs typeface="Arial" pitchFamily="34" charset="0"/>
            </a:endParaRPr>
          </a:p>
          <a:p>
            <a:pPr>
              <a:buNone/>
            </a:pPr>
            <a:r>
              <a:rPr lang="en-US" sz="1400" dirty="0" smtClean="0">
                <a:latin typeface="Arial" pitchFamily="34" charset="0"/>
                <a:cs typeface="Arial" pitchFamily="34" charset="0"/>
              </a:rPr>
              <a:t>the year 1162 </a:t>
            </a:r>
            <a:r>
              <a:rPr lang="en-US" sz="1400" dirty="0" err="1" smtClean="0">
                <a:latin typeface="Arial" pitchFamily="34" charset="0"/>
                <a:cs typeface="Arial" pitchFamily="34" charset="0"/>
              </a:rPr>
              <a:t>untill</a:t>
            </a:r>
            <a:r>
              <a:rPr lang="en-US" sz="1400" dirty="0" smtClean="0">
                <a:latin typeface="Arial" pitchFamily="34" charset="0"/>
                <a:cs typeface="Arial" pitchFamily="34" charset="0"/>
              </a:rPr>
              <a:t> 1184. The main queen in novel is so</a:t>
            </a:r>
            <a:endParaRPr lang="lv-LV" sz="1400" dirty="0" smtClean="0">
              <a:latin typeface="Arial" pitchFamily="34" charset="0"/>
              <a:cs typeface="Arial" pitchFamily="34" charset="0"/>
            </a:endParaRPr>
          </a:p>
          <a:p>
            <a:pPr>
              <a:buNone/>
            </a:pPr>
            <a:r>
              <a:rPr lang="lv-LV" sz="1400" dirty="0" err="1" smtClean="0">
                <a:latin typeface="Arial" pitchFamily="34" charset="0"/>
                <a:cs typeface="Arial" pitchFamily="34" charset="0"/>
              </a:rPr>
              <a:t>determined</a:t>
            </a:r>
            <a:r>
              <a:rPr lang="en-US" sz="1400" dirty="0" smtClean="0">
                <a:latin typeface="Arial" pitchFamily="34" charset="0"/>
                <a:cs typeface="Arial" pitchFamily="34" charset="0"/>
              </a:rPr>
              <a:t> to make her son a king that she is</a:t>
            </a:r>
            <a:r>
              <a:rPr lang="lv-LV" sz="1400" dirty="0" smtClean="0">
                <a:latin typeface="Arial" pitchFamily="34" charset="0"/>
                <a:cs typeface="Arial" pitchFamily="34" charset="0"/>
              </a:rPr>
              <a:t> </a:t>
            </a:r>
            <a:r>
              <a:rPr lang="lv-LV" sz="1400" dirty="0" err="1" smtClean="0">
                <a:latin typeface="Arial" pitchFamily="34" charset="0"/>
                <a:cs typeface="Arial" pitchFamily="34" charset="0"/>
              </a:rPr>
              <a:t>even</a:t>
            </a:r>
            <a:r>
              <a:rPr lang="en-US" sz="1400" dirty="0" smtClean="0">
                <a:latin typeface="Arial" pitchFamily="34" charset="0"/>
                <a:cs typeface="Arial" pitchFamily="34" charset="0"/>
              </a:rPr>
              <a:t> ready to</a:t>
            </a:r>
            <a:endParaRPr lang="lv-LV" sz="1400" dirty="0" smtClean="0">
              <a:latin typeface="Arial" pitchFamily="34" charset="0"/>
              <a:cs typeface="Arial" pitchFamily="34" charset="0"/>
            </a:endParaRPr>
          </a:p>
          <a:p>
            <a:pPr>
              <a:buNone/>
            </a:pPr>
            <a:r>
              <a:rPr lang="en-US" sz="1400" dirty="0" smtClean="0">
                <a:latin typeface="Arial" pitchFamily="34" charset="0"/>
                <a:cs typeface="Arial" pitchFamily="34" charset="0"/>
              </a:rPr>
              <a:t>kill her husband and son. The main story line of novel tells</a:t>
            </a:r>
            <a:endParaRPr lang="lv-LV" sz="1400" dirty="0" smtClean="0">
              <a:latin typeface="Arial" pitchFamily="34" charset="0"/>
              <a:cs typeface="Arial" pitchFamily="34" charset="0"/>
            </a:endParaRPr>
          </a:p>
          <a:p>
            <a:pPr>
              <a:buNone/>
            </a:pPr>
            <a:r>
              <a:rPr lang="en-US" sz="1400" dirty="0" smtClean="0">
                <a:latin typeface="Arial" pitchFamily="34" charset="0"/>
                <a:cs typeface="Arial" pitchFamily="34" charset="0"/>
              </a:rPr>
              <a:t>about the way of a young boy through war and love and</a:t>
            </a:r>
            <a:endParaRPr lang="lv-LV" sz="1400" dirty="0" smtClean="0">
              <a:latin typeface="Arial" pitchFamily="34" charset="0"/>
              <a:cs typeface="Arial" pitchFamily="34" charset="0"/>
            </a:endParaRPr>
          </a:p>
          <a:p>
            <a:pPr>
              <a:buNone/>
            </a:pPr>
            <a:r>
              <a:rPr lang="en-US" sz="1400" dirty="0" smtClean="0">
                <a:latin typeface="Arial" pitchFamily="34" charset="0"/>
                <a:cs typeface="Arial" pitchFamily="34" charset="0"/>
              </a:rPr>
              <a:t>how he struggles to get back to his own land. He needs to</a:t>
            </a:r>
            <a:endParaRPr lang="lv-LV" sz="1400" dirty="0" smtClean="0">
              <a:latin typeface="Arial" pitchFamily="34" charset="0"/>
              <a:cs typeface="Arial" pitchFamily="34" charset="0"/>
            </a:endParaRPr>
          </a:p>
          <a:p>
            <a:pPr>
              <a:buNone/>
            </a:pPr>
            <a:r>
              <a:rPr lang="en-US" sz="1400" dirty="0" smtClean="0">
                <a:latin typeface="Arial" pitchFamily="34" charset="0"/>
                <a:cs typeface="Arial" pitchFamily="34" charset="0"/>
              </a:rPr>
              <a:t>bring back the power and the majesty of his land in</a:t>
            </a:r>
            <a:endParaRPr lang="lv-LV" sz="1400" dirty="0" smtClean="0">
              <a:latin typeface="Arial" pitchFamily="34" charset="0"/>
              <a:cs typeface="Arial" pitchFamily="34" charset="0"/>
            </a:endParaRPr>
          </a:p>
          <a:p>
            <a:pPr>
              <a:buNone/>
            </a:pPr>
            <a:r>
              <a:rPr lang="en-US" sz="1400" dirty="0" smtClean="0">
                <a:latin typeface="Arial" pitchFamily="34" charset="0"/>
                <a:cs typeface="Arial" pitchFamily="34" charset="0"/>
              </a:rPr>
              <a:t>contradiction to the mercantile aims of ancient traders.</a:t>
            </a:r>
            <a:endParaRPr lang="en-US" sz="1400" dirty="0">
              <a:latin typeface="Arial" pitchFamily="34" charset="0"/>
              <a:cs typeface="Arial" pitchFamily="34" charset="0"/>
            </a:endParaRPr>
          </a:p>
        </p:txBody>
      </p:sp>
      <p:sp>
        <p:nvSpPr>
          <p:cNvPr id="6" name="Rectangle 5"/>
          <p:cNvSpPr/>
          <p:nvPr/>
        </p:nvSpPr>
        <p:spPr>
          <a:xfrm>
            <a:off x="1071538" y="5142339"/>
            <a:ext cx="2859112" cy="830997"/>
          </a:xfrm>
          <a:prstGeom prst="rect">
            <a:avLst/>
          </a:prstGeom>
        </p:spPr>
        <p:txBody>
          <a:bodyPr wrap="square">
            <a:spAutoFit/>
          </a:bodyPr>
          <a:lstStyle/>
          <a:p>
            <a:r>
              <a:rPr lang="lv-LV" sz="1600" dirty="0" err="1" smtClean="0">
                <a:solidFill>
                  <a:prstClr val="black"/>
                </a:solidFill>
                <a:ea typeface="+mj-ea"/>
                <a:cs typeface="+mj-cs"/>
              </a:rPr>
              <a:t>Publishing</a:t>
            </a:r>
            <a:r>
              <a:rPr lang="lv-LV" sz="1600" dirty="0" smtClean="0">
                <a:solidFill>
                  <a:prstClr val="black"/>
                </a:solidFill>
                <a:ea typeface="+mj-ea"/>
                <a:cs typeface="+mj-cs"/>
              </a:rPr>
              <a:t> </a:t>
            </a:r>
            <a:r>
              <a:rPr lang="lv-LV" sz="1600" dirty="0" err="1" smtClean="0">
                <a:solidFill>
                  <a:prstClr val="black"/>
                </a:solidFill>
                <a:ea typeface="+mj-ea"/>
                <a:cs typeface="+mj-cs"/>
              </a:rPr>
              <a:t>house</a:t>
            </a:r>
            <a:r>
              <a:rPr lang="lv-LV" sz="1600" dirty="0" smtClean="0">
                <a:solidFill>
                  <a:prstClr val="black"/>
                </a:solidFill>
                <a:ea typeface="+mj-ea"/>
                <a:cs typeface="+mj-cs"/>
              </a:rPr>
              <a:t>: ‘’Karogs” ,2001, 2014</a:t>
            </a:r>
            <a:br>
              <a:rPr lang="lv-LV" sz="1600" dirty="0" smtClean="0">
                <a:solidFill>
                  <a:prstClr val="black"/>
                </a:solidFill>
                <a:ea typeface="+mj-ea"/>
                <a:cs typeface="+mj-cs"/>
              </a:rPr>
            </a:br>
            <a:r>
              <a:rPr lang="lv-LV" sz="1600" dirty="0" smtClean="0">
                <a:solidFill>
                  <a:prstClr val="black"/>
                </a:solidFill>
                <a:ea typeface="+mj-ea"/>
                <a:cs typeface="+mj-cs"/>
              </a:rPr>
              <a:t>ISBN 9984-505-64-2</a:t>
            </a:r>
            <a:endParaRPr lang="lv-LV"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lv-LV" dirty="0" err="1" smtClean="0"/>
              <a:t>Sources</a:t>
            </a:r>
            <a:endParaRPr lang="lv-LV" dirty="0"/>
          </a:p>
        </p:txBody>
      </p:sp>
      <p:sp>
        <p:nvSpPr>
          <p:cNvPr id="6" name="Rectangle 5"/>
          <p:cNvSpPr/>
          <p:nvPr/>
        </p:nvSpPr>
        <p:spPr>
          <a:xfrm>
            <a:off x="1714480" y="1428736"/>
            <a:ext cx="5072082" cy="646331"/>
          </a:xfrm>
          <a:prstGeom prst="rect">
            <a:avLst/>
          </a:prstGeom>
        </p:spPr>
        <p:txBody>
          <a:bodyPr wrap="square">
            <a:spAutoFit/>
          </a:bodyPr>
          <a:lstStyle/>
          <a:p>
            <a:r>
              <a:rPr lang="lv-LV" dirty="0" smtClean="0"/>
              <a:t>http://www.theeuropeanlibrary.org/exhibition-reading-europe/detail.html?id=105256</a:t>
            </a:r>
            <a:endParaRPr lang="lv-LV" dirty="0"/>
          </a:p>
        </p:txBody>
      </p:sp>
      <p:sp>
        <p:nvSpPr>
          <p:cNvPr id="7" name="Rectangle 6"/>
          <p:cNvSpPr/>
          <p:nvPr/>
        </p:nvSpPr>
        <p:spPr>
          <a:xfrm>
            <a:off x="1785918" y="2071678"/>
            <a:ext cx="4786314" cy="923330"/>
          </a:xfrm>
          <a:prstGeom prst="rect">
            <a:avLst/>
          </a:prstGeom>
        </p:spPr>
        <p:txBody>
          <a:bodyPr wrap="square">
            <a:spAutoFit/>
          </a:bodyPr>
          <a:lstStyle/>
          <a:p>
            <a:r>
              <a:rPr lang="lv-LV" dirty="0" smtClean="0"/>
              <a:t>http://www.lsm.lv/lv/raksts/literatura/kultura/margita-gailiite-visgrutak-butu-tulkot-latvieshu-tautasdziesmas.a91887/</a:t>
            </a:r>
            <a:endParaRPr lang="lv-LV" dirty="0"/>
          </a:p>
        </p:txBody>
      </p:sp>
      <p:sp>
        <p:nvSpPr>
          <p:cNvPr id="9" name="Rectangle 8"/>
          <p:cNvSpPr/>
          <p:nvPr/>
        </p:nvSpPr>
        <p:spPr>
          <a:xfrm>
            <a:off x="1785918" y="3000372"/>
            <a:ext cx="4714876" cy="646331"/>
          </a:xfrm>
          <a:prstGeom prst="rect">
            <a:avLst/>
          </a:prstGeom>
        </p:spPr>
        <p:txBody>
          <a:bodyPr wrap="square">
            <a:spAutoFit/>
          </a:bodyPr>
          <a:lstStyle/>
          <a:p>
            <a:r>
              <a:rPr lang="lv-LV" dirty="0" smtClean="0"/>
              <a:t>http://www.letonika.lv/groups/default.aspx?cid=31534{viewed: </a:t>
            </a:r>
            <a:r>
              <a:rPr lang="lv-LV" dirty="0" smtClean="0"/>
              <a:t>10.04.2017}</a:t>
            </a:r>
            <a:endParaRPr lang="lv-LV" dirty="0" smtClean="0"/>
          </a:p>
        </p:txBody>
      </p:sp>
      <p:sp>
        <p:nvSpPr>
          <p:cNvPr id="8" name="Rectangle 7"/>
          <p:cNvSpPr/>
          <p:nvPr/>
        </p:nvSpPr>
        <p:spPr>
          <a:xfrm>
            <a:off x="1785918" y="3714752"/>
            <a:ext cx="4857752" cy="646331"/>
          </a:xfrm>
          <a:prstGeom prst="rect">
            <a:avLst/>
          </a:prstGeom>
        </p:spPr>
        <p:txBody>
          <a:bodyPr wrap="square">
            <a:spAutoFit/>
          </a:bodyPr>
          <a:lstStyle/>
          <a:p>
            <a:r>
              <a:rPr lang="lv-LV" dirty="0" smtClean="0">
                <a:hlinkClick r:id="rId2"/>
              </a:rPr>
              <a:t>https://examplewordpresscom1500.wordpress.com/2015/11/06/andrejs-pumpurs-lacplesis/</a:t>
            </a:r>
            <a:endParaRPr lang="lv-LV" dirty="0"/>
          </a:p>
        </p:txBody>
      </p:sp>
      <p:sp>
        <p:nvSpPr>
          <p:cNvPr id="10" name="Rectangle 9"/>
          <p:cNvSpPr/>
          <p:nvPr/>
        </p:nvSpPr>
        <p:spPr>
          <a:xfrm>
            <a:off x="1785918" y="4429132"/>
            <a:ext cx="4572000" cy="923330"/>
          </a:xfrm>
          <a:prstGeom prst="rect">
            <a:avLst/>
          </a:prstGeom>
        </p:spPr>
        <p:txBody>
          <a:bodyPr>
            <a:spAutoFit/>
          </a:bodyPr>
          <a:lstStyle/>
          <a:p>
            <a:r>
              <a:rPr lang="lv-LV" dirty="0" smtClean="0">
                <a:hlinkClick r:id="rId2"/>
              </a:rPr>
              <a:t>https://examplewordpresscom1500.wordpress.com/2015/11/06/andrejs-pumpurs-lacplesis/</a:t>
            </a:r>
            <a:endParaRPr lang="lv-LV" dirty="0" smtClean="0">
              <a:latin typeface="Arial" pitchFamily="34" charset="0"/>
              <a:cs typeface="Arial" pitchFamily="34" charset="0"/>
            </a:endParaRPr>
          </a:p>
        </p:txBody>
      </p:sp>
      <p:sp>
        <p:nvSpPr>
          <p:cNvPr id="11" name="Rectangle 10"/>
          <p:cNvSpPr/>
          <p:nvPr/>
        </p:nvSpPr>
        <p:spPr>
          <a:xfrm>
            <a:off x="1785918" y="5429264"/>
            <a:ext cx="4572000" cy="646331"/>
          </a:xfrm>
          <a:prstGeom prst="rect">
            <a:avLst/>
          </a:prstGeom>
        </p:spPr>
        <p:txBody>
          <a:bodyPr>
            <a:spAutoFit/>
          </a:bodyPr>
          <a:lstStyle/>
          <a:p>
            <a:r>
              <a:rPr lang="lv-LV" dirty="0" smtClean="0">
                <a:hlinkClick r:id="rId3"/>
              </a:rPr>
              <a:t>http://www.gutenberg.org/cache/epub/17445/pg17445-images.html</a:t>
            </a:r>
            <a:endParaRPr lang="lv-LV" dirty="0" smtClean="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lv-LV" dirty="0" smtClean="0"/>
              <a:t>“</a:t>
            </a:r>
            <a:r>
              <a:rPr lang="lv-LV" dirty="0" err="1" smtClean="0"/>
              <a:t>Latvian</a:t>
            </a:r>
            <a:r>
              <a:rPr lang="lv-LV" dirty="0" smtClean="0"/>
              <a:t> Dainas” </a:t>
            </a:r>
            <a:r>
              <a:rPr lang="lv-LV" dirty="0" err="1" smtClean="0"/>
              <a:t>collected</a:t>
            </a:r>
            <a:r>
              <a:rPr lang="lv-LV" dirty="0" smtClean="0"/>
              <a:t> </a:t>
            </a:r>
            <a:r>
              <a:rPr lang="lv-LV" dirty="0" err="1" smtClean="0"/>
              <a:t>by</a:t>
            </a:r>
            <a:r>
              <a:rPr lang="lv-LV" dirty="0" smtClean="0"/>
              <a:t> K.Barons</a:t>
            </a:r>
            <a:endParaRPr lang="lv-LV" dirty="0"/>
          </a:p>
        </p:txBody>
      </p:sp>
      <p:sp>
        <p:nvSpPr>
          <p:cNvPr id="3" name="Content Placeholder 2"/>
          <p:cNvSpPr>
            <a:spLocks noGrp="1"/>
          </p:cNvSpPr>
          <p:nvPr>
            <p:ph idx="1"/>
          </p:nvPr>
        </p:nvSpPr>
        <p:spPr>
          <a:xfrm>
            <a:off x="457200" y="1268760"/>
            <a:ext cx="8229600" cy="4968552"/>
          </a:xfrm>
        </p:spPr>
        <p:txBody>
          <a:bodyPr>
            <a:noAutofit/>
          </a:bodyPr>
          <a:lstStyle/>
          <a:p>
            <a:r>
              <a:rPr lang="lv-LV" sz="1400" dirty="0" smtClean="0">
                <a:latin typeface="Arial" pitchFamily="34" charset="0"/>
                <a:cs typeface="Arial" pitchFamily="34" charset="0"/>
              </a:rPr>
              <a:t>“</a:t>
            </a:r>
            <a:r>
              <a:rPr lang="en-US" sz="1400" dirty="0" err="1" smtClean="0">
                <a:latin typeface="Arial" pitchFamily="34" charset="0"/>
                <a:cs typeface="Arial" pitchFamily="34" charset="0"/>
              </a:rPr>
              <a:t>Latvju</a:t>
            </a:r>
            <a:r>
              <a:rPr lang="en-US" sz="1400" dirty="0" smtClean="0">
                <a:latin typeface="Arial" pitchFamily="34" charset="0"/>
                <a:cs typeface="Arial" pitchFamily="34" charset="0"/>
              </a:rPr>
              <a:t> </a:t>
            </a:r>
            <a:r>
              <a:rPr lang="lv-LV" sz="1400" dirty="0" err="1" smtClean="0">
                <a:latin typeface="Arial" pitchFamily="34" charset="0"/>
                <a:cs typeface="Arial" pitchFamily="34" charset="0"/>
              </a:rPr>
              <a:t>D</a:t>
            </a:r>
            <a:r>
              <a:rPr lang="en-US" sz="1400" dirty="0" err="1" smtClean="0">
                <a:latin typeface="Arial" pitchFamily="34" charset="0"/>
                <a:cs typeface="Arial" pitchFamily="34" charset="0"/>
              </a:rPr>
              <a:t>ainas</a:t>
            </a:r>
            <a:r>
              <a:rPr lang="en-US" sz="1400" dirty="0" smtClean="0">
                <a:latin typeface="Arial" pitchFamily="34" charset="0"/>
                <a:cs typeface="Arial" pitchFamily="34" charset="0"/>
              </a:rPr>
              <a:t>" is one of the most extensive folk song collections in the world. </a:t>
            </a:r>
            <a:endParaRPr lang="lv-LV" sz="1400" dirty="0" smtClean="0">
              <a:latin typeface="Arial" pitchFamily="34" charset="0"/>
              <a:cs typeface="Arial" pitchFamily="34" charset="0"/>
            </a:endParaRPr>
          </a:p>
          <a:p>
            <a:r>
              <a:rPr lang="lv-LV" sz="1400" dirty="0" smtClean="0">
                <a:latin typeface="Arial" pitchFamily="34" charset="0"/>
                <a:cs typeface="Arial" pitchFamily="34" charset="0"/>
              </a:rPr>
              <a:t>It</a:t>
            </a:r>
            <a:r>
              <a:rPr lang="en-US" sz="1400" dirty="0" smtClean="0">
                <a:latin typeface="Arial" pitchFamily="34" charset="0"/>
                <a:cs typeface="Arial" pitchFamily="34" charset="0"/>
              </a:rPr>
              <a:t> contains 217 996 folk songs, as well as descriptions for family customs, seasonal customs and plays. </a:t>
            </a:r>
            <a:endParaRPr lang="lv-LV" sz="1400" dirty="0" smtClean="0">
              <a:latin typeface="Arial" pitchFamily="34" charset="0"/>
              <a:cs typeface="Arial" pitchFamily="34" charset="0"/>
            </a:endParaRPr>
          </a:p>
          <a:p>
            <a:r>
              <a:rPr lang="lv-LV" sz="1400" dirty="0" smtClean="0">
                <a:latin typeface="Arial" pitchFamily="34" charset="0"/>
                <a:cs typeface="Arial" pitchFamily="34" charset="0"/>
              </a:rPr>
              <a:t> K.Barons </a:t>
            </a:r>
            <a:r>
              <a:rPr lang="en-US" sz="1400" dirty="0" smtClean="0">
                <a:latin typeface="Arial" pitchFamily="34" charset="0"/>
                <a:cs typeface="Arial" pitchFamily="34" charset="0"/>
              </a:rPr>
              <a:t>found</a:t>
            </a:r>
            <a:r>
              <a:rPr lang="lv-LV" sz="1400" dirty="0" err="1" smtClean="0">
                <a:latin typeface="Arial" pitchFamily="34" charset="0"/>
                <a:cs typeface="Arial" pitchFamily="34" charset="0"/>
              </a:rPr>
              <a:t>ed</a:t>
            </a:r>
            <a:r>
              <a:rPr lang="en-US" sz="1400" dirty="0" smtClean="0">
                <a:latin typeface="Arial" pitchFamily="34" charset="0"/>
                <a:cs typeface="Arial" pitchFamily="34" charset="0"/>
              </a:rPr>
              <a:t> </a:t>
            </a:r>
            <a:r>
              <a:rPr lang="lv-LV" sz="1400" dirty="0" err="1" smtClean="0">
                <a:latin typeface="Arial" pitchFamily="34" charset="0"/>
                <a:cs typeface="Arial" pitchFamily="34" charset="0"/>
              </a:rPr>
              <a:t>Latvian</a:t>
            </a:r>
            <a:r>
              <a:rPr lang="lv-LV" sz="1400" dirty="0" smtClean="0">
                <a:latin typeface="Arial" pitchFamily="34" charset="0"/>
                <a:cs typeface="Arial" pitchFamily="34" charset="0"/>
              </a:rPr>
              <a:t> </a:t>
            </a:r>
            <a:r>
              <a:rPr lang="en-US" sz="1400" dirty="0" err="1" smtClean="0">
                <a:latin typeface="Arial" pitchFamily="34" charset="0"/>
                <a:cs typeface="Arial" pitchFamily="34" charset="0"/>
              </a:rPr>
              <a:t>folkloristics</a:t>
            </a:r>
            <a:r>
              <a:rPr lang="en-US" sz="1400" dirty="0" smtClean="0">
                <a:latin typeface="Arial" pitchFamily="34" charset="0"/>
                <a:cs typeface="Arial" pitchFamily="34" charset="0"/>
              </a:rPr>
              <a:t> as a field of academic study</a:t>
            </a:r>
            <a:r>
              <a:rPr lang="lv-LV" sz="1400" dirty="0" smtClean="0">
                <a:latin typeface="Arial" pitchFamily="34" charset="0"/>
                <a:cs typeface="Arial" pitchFamily="34" charset="0"/>
              </a:rPr>
              <a:t> </a:t>
            </a:r>
            <a:r>
              <a:rPr lang="lv-LV" sz="1400" dirty="0" err="1" smtClean="0">
                <a:latin typeface="Arial" pitchFamily="34" charset="0"/>
                <a:cs typeface="Arial" pitchFamily="34" charset="0"/>
              </a:rPr>
              <a:t>by</a:t>
            </a:r>
            <a:r>
              <a:rPr lang="lv-LV" sz="1400" dirty="0" smtClean="0">
                <a:latin typeface="Arial" pitchFamily="34" charset="0"/>
                <a:cs typeface="Arial" pitchFamily="34" charset="0"/>
              </a:rPr>
              <a:t> </a:t>
            </a:r>
            <a:r>
              <a:rPr lang="lv-LV" sz="1400" dirty="0" err="1" smtClean="0">
                <a:latin typeface="Arial" pitchFamily="34" charset="0"/>
                <a:cs typeface="Arial" pitchFamily="34" charset="0"/>
              </a:rPr>
              <a:t>publication</a:t>
            </a:r>
            <a:r>
              <a:rPr lang="lv-LV" sz="1400" dirty="0" smtClean="0">
                <a:latin typeface="Arial" pitchFamily="34" charset="0"/>
                <a:cs typeface="Arial" pitchFamily="34" charset="0"/>
              </a:rPr>
              <a:t> </a:t>
            </a:r>
            <a:r>
              <a:rPr lang="lv-LV" sz="1400" dirty="0" err="1" smtClean="0">
                <a:latin typeface="Arial" pitchFamily="34" charset="0"/>
                <a:cs typeface="Arial" pitchFamily="34" charset="0"/>
              </a:rPr>
              <a:t>of</a:t>
            </a:r>
            <a:r>
              <a:rPr lang="lv-LV" sz="1400" dirty="0" smtClean="0">
                <a:latin typeface="Arial" pitchFamily="34" charset="0"/>
                <a:cs typeface="Arial" pitchFamily="34" charset="0"/>
              </a:rPr>
              <a:t> </a:t>
            </a:r>
            <a:r>
              <a:rPr lang="lv-LV" sz="1400" dirty="0" err="1" smtClean="0">
                <a:latin typeface="Arial" pitchFamily="34" charset="0"/>
                <a:cs typeface="Arial" pitchFamily="34" charset="0"/>
              </a:rPr>
              <a:t>Latvian</a:t>
            </a:r>
            <a:r>
              <a:rPr lang="lv-LV" sz="1400" dirty="0" smtClean="0">
                <a:latin typeface="Arial" pitchFamily="34" charset="0"/>
                <a:cs typeface="Arial" pitchFamily="34" charset="0"/>
              </a:rPr>
              <a:t> </a:t>
            </a:r>
            <a:r>
              <a:rPr lang="lv-LV" sz="1400" dirty="0" err="1" smtClean="0">
                <a:latin typeface="Arial" pitchFamily="34" charset="0"/>
                <a:cs typeface="Arial" pitchFamily="34" charset="0"/>
              </a:rPr>
              <a:t>folk</a:t>
            </a:r>
            <a:r>
              <a:rPr lang="lv-LV" sz="1400" dirty="0" smtClean="0">
                <a:latin typeface="Arial" pitchFamily="34" charset="0"/>
                <a:cs typeface="Arial" pitchFamily="34" charset="0"/>
              </a:rPr>
              <a:t> </a:t>
            </a:r>
            <a:r>
              <a:rPr lang="lv-LV" sz="1400" dirty="0" err="1" smtClean="0">
                <a:latin typeface="Arial" pitchFamily="34" charset="0"/>
                <a:cs typeface="Arial" pitchFamily="34" charset="0"/>
              </a:rPr>
              <a:t>songs</a:t>
            </a:r>
            <a:r>
              <a:rPr lang="en-US" sz="1400" dirty="0" smtClean="0">
                <a:latin typeface="Arial" pitchFamily="34" charset="0"/>
                <a:cs typeface="Arial" pitchFamily="34" charset="0"/>
              </a:rPr>
              <a:t>. </a:t>
            </a:r>
            <a:r>
              <a:rPr lang="lv-LV" sz="1400" dirty="0" smtClean="0">
                <a:latin typeface="Arial" pitchFamily="34" charset="0"/>
                <a:cs typeface="Arial" pitchFamily="34" charset="0"/>
              </a:rPr>
              <a:t> </a:t>
            </a:r>
          </a:p>
          <a:p>
            <a:r>
              <a:rPr lang="en-US" sz="1400" dirty="0" smtClean="0">
                <a:latin typeface="Arial" pitchFamily="34" charset="0"/>
                <a:cs typeface="Arial" pitchFamily="34" charset="0"/>
              </a:rPr>
              <a:t>The songs are sorted according to the course of life of a person, his or her work and social relationships. There are 10 main chapters in the publication: </a:t>
            </a:r>
            <a:endParaRPr lang="lv-LV" sz="1400" dirty="0" smtClean="0">
              <a:latin typeface="Arial" pitchFamily="34" charset="0"/>
              <a:cs typeface="Arial" pitchFamily="34" charset="0"/>
            </a:endParaRPr>
          </a:p>
          <a:p>
            <a:r>
              <a:rPr lang="en-US" sz="1400" dirty="0" smtClean="0">
                <a:latin typeface="Arial" pitchFamily="34" charset="0"/>
                <a:cs typeface="Arial" pitchFamily="34" charset="0"/>
              </a:rPr>
              <a:t>1. On songs and singing; </a:t>
            </a:r>
            <a:endParaRPr lang="lv-LV" sz="1400" dirty="0" smtClean="0">
              <a:latin typeface="Arial" pitchFamily="34" charset="0"/>
              <a:cs typeface="Arial" pitchFamily="34" charset="0"/>
            </a:endParaRPr>
          </a:p>
          <a:p>
            <a:r>
              <a:rPr lang="en-US" sz="1400" dirty="0" smtClean="0">
                <a:latin typeface="Arial" pitchFamily="34" charset="0"/>
                <a:cs typeface="Arial" pitchFamily="34" charset="0"/>
              </a:rPr>
              <a:t>2. The course of life of an individual, social life of family and relatives; </a:t>
            </a:r>
            <a:endParaRPr lang="lv-LV" sz="1400" dirty="0" smtClean="0">
              <a:latin typeface="Arial" pitchFamily="34" charset="0"/>
              <a:cs typeface="Arial" pitchFamily="34" charset="0"/>
            </a:endParaRPr>
          </a:p>
          <a:p>
            <a:r>
              <a:rPr lang="en-US" sz="1400" dirty="0" smtClean="0">
                <a:latin typeface="Arial" pitchFamily="34" charset="0"/>
                <a:cs typeface="Arial" pitchFamily="34" charset="0"/>
              </a:rPr>
              <a:t>3. Human economic activities, occupations, trades and crafts; </a:t>
            </a:r>
            <a:endParaRPr lang="lv-LV" sz="1400" dirty="0" smtClean="0">
              <a:latin typeface="Arial" pitchFamily="34" charset="0"/>
              <a:cs typeface="Arial" pitchFamily="34" charset="0"/>
            </a:endParaRPr>
          </a:p>
          <a:p>
            <a:r>
              <a:rPr lang="en-US" sz="1400" dirty="0" smtClean="0">
                <a:latin typeface="Arial" pitchFamily="34" charset="0"/>
                <a:cs typeface="Arial" pitchFamily="34" charset="0"/>
              </a:rPr>
              <a:t>4. Position in society in general, classes of people; </a:t>
            </a:r>
            <a:endParaRPr lang="lv-LV" sz="1400" dirty="0" smtClean="0">
              <a:latin typeface="Arial" pitchFamily="34" charset="0"/>
              <a:cs typeface="Arial" pitchFamily="34" charset="0"/>
            </a:endParaRPr>
          </a:p>
          <a:p>
            <a:r>
              <a:rPr lang="en-US" sz="1400" dirty="0" smtClean="0">
                <a:latin typeface="Arial" pitchFamily="34" charset="0"/>
                <a:cs typeface="Arial" pitchFamily="34" charset="0"/>
              </a:rPr>
              <a:t>5. The international situation, protection of the fatherland and the country against external enemies; </a:t>
            </a:r>
            <a:endParaRPr lang="lv-LV" sz="1400" dirty="0" smtClean="0">
              <a:latin typeface="Arial" pitchFamily="34" charset="0"/>
              <a:cs typeface="Arial" pitchFamily="34" charset="0"/>
            </a:endParaRPr>
          </a:p>
          <a:p>
            <a:r>
              <a:rPr lang="en-US" sz="1400" dirty="0" smtClean="0">
                <a:latin typeface="Arial" pitchFamily="34" charset="0"/>
                <a:cs typeface="Arial" pitchFamily="34" charset="0"/>
              </a:rPr>
              <a:t>6. Annual festivities and holidays; </a:t>
            </a:r>
            <a:endParaRPr lang="lv-LV" sz="1400" dirty="0" smtClean="0">
              <a:latin typeface="Arial" pitchFamily="34" charset="0"/>
              <a:cs typeface="Arial" pitchFamily="34" charset="0"/>
            </a:endParaRPr>
          </a:p>
          <a:p>
            <a:r>
              <a:rPr lang="en-US" sz="1400" dirty="0" smtClean="0">
                <a:latin typeface="Arial" pitchFamily="34" charset="0"/>
                <a:cs typeface="Arial" pitchFamily="34" charset="0"/>
              </a:rPr>
              <a:t>7. Mythical songs. Latvian Pantheon. Impersonation and worship of natural objects and natural phenomena; </a:t>
            </a:r>
            <a:endParaRPr lang="lv-LV" sz="1400" dirty="0" smtClean="0">
              <a:latin typeface="Arial" pitchFamily="34" charset="0"/>
              <a:cs typeface="Arial" pitchFamily="34" charset="0"/>
            </a:endParaRPr>
          </a:p>
          <a:p>
            <a:r>
              <a:rPr lang="en-US" sz="1400" dirty="0" smtClean="0">
                <a:latin typeface="Arial" pitchFamily="34" charset="0"/>
                <a:cs typeface="Arial" pitchFamily="34" charset="0"/>
              </a:rPr>
              <a:t>8.Habits and superstitions; </a:t>
            </a:r>
            <a:endParaRPr lang="lv-LV" sz="1400" dirty="0" smtClean="0">
              <a:latin typeface="Arial" pitchFamily="34" charset="0"/>
              <a:cs typeface="Arial" pitchFamily="34" charset="0"/>
            </a:endParaRPr>
          </a:p>
          <a:p>
            <a:r>
              <a:rPr lang="en-US" sz="1400" dirty="0" smtClean="0">
                <a:latin typeface="Arial" pitchFamily="34" charset="0"/>
                <a:cs typeface="Arial" pitchFamily="34" charset="0"/>
              </a:rPr>
              <a:t>9. Miscellaneous; </a:t>
            </a:r>
            <a:endParaRPr lang="lv-LV" sz="1400" dirty="0" smtClean="0">
              <a:latin typeface="Arial" pitchFamily="34" charset="0"/>
              <a:cs typeface="Arial" pitchFamily="34" charset="0"/>
            </a:endParaRPr>
          </a:p>
          <a:p>
            <a:r>
              <a:rPr lang="en-US" sz="1400" dirty="0" smtClean="0">
                <a:latin typeface="Arial" pitchFamily="34" charset="0"/>
                <a:cs typeface="Arial" pitchFamily="34" charset="0"/>
              </a:rPr>
              <a:t>10. Mischievous songs</a:t>
            </a:r>
            <a:r>
              <a:rPr lang="lv-LV" sz="1400" dirty="0" smtClean="0">
                <a:latin typeface="Arial" pitchFamily="34" charset="0"/>
                <a:cs typeface="Arial" pitchFamily="34" charset="0"/>
              </a:rPr>
              <a:t>.</a:t>
            </a:r>
            <a:endParaRPr lang="lv-LV" sz="1400" dirty="0">
              <a:latin typeface="Arial" pitchFamily="34" charset="0"/>
              <a:cs typeface="Arial" pitchFamily="34"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lv-LV" dirty="0" err="1" smtClean="0"/>
              <a:t>Folk</a:t>
            </a:r>
            <a:r>
              <a:rPr lang="lv-LV" dirty="0" smtClean="0"/>
              <a:t> </a:t>
            </a:r>
            <a:r>
              <a:rPr lang="lv-LV" dirty="0" err="1" smtClean="0"/>
              <a:t>Songs</a:t>
            </a:r>
            <a:r>
              <a:rPr lang="lv-LV" dirty="0" smtClean="0"/>
              <a:t>/ Dainas</a:t>
            </a:r>
            <a:endParaRPr lang="lv-LV" dirty="0"/>
          </a:p>
        </p:txBody>
      </p:sp>
      <p:pic>
        <p:nvPicPr>
          <p:cNvPr id="29698" name="Picture 2"/>
          <p:cNvPicPr>
            <a:picLocks noGrp="1" noChangeAspect="1" noChangeArrowheads="1"/>
          </p:cNvPicPr>
          <p:nvPr>
            <p:ph idx="1"/>
          </p:nvPr>
        </p:nvPicPr>
        <p:blipFill>
          <a:blip r:embed="rId2" cstate="print"/>
          <a:srcRect/>
          <a:stretch>
            <a:fillRect/>
          </a:stretch>
        </p:blipFill>
        <p:spPr bwMode="auto">
          <a:xfrm>
            <a:off x="1043608" y="3429000"/>
            <a:ext cx="6565383" cy="2500330"/>
          </a:xfrm>
          <a:prstGeom prst="rect">
            <a:avLst/>
          </a:prstGeom>
          <a:noFill/>
          <a:ln w="9525">
            <a:noFill/>
            <a:miter lim="800000"/>
            <a:headEnd/>
            <a:tailEnd/>
          </a:ln>
          <a:effectLst/>
        </p:spPr>
      </p:pic>
      <p:sp>
        <p:nvSpPr>
          <p:cNvPr id="5" name="Rectangle 4"/>
          <p:cNvSpPr/>
          <p:nvPr/>
        </p:nvSpPr>
        <p:spPr>
          <a:xfrm>
            <a:off x="1714480" y="1928802"/>
            <a:ext cx="5643602" cy="1477328"/>
          </a:xfrm>
          <a:prstGeom prst="rect">
            <a:avLst/>
          </a:prstGeom>
        </p:spPr>
        <p:txBody>
          <a:bodyPr wrap="square">
            <a:spAutoFit/>
          </a:bodyPr>
          <a:lstStyle/>
          <a:p>
            <a:r>
              <a:rPr lang="en-US" dirty="0" smtClean="0"/>
              <a:t>"The most difficult to translate, is a folk song. It is not possible</a:t>
            </a:r>
            <a:r>
              <a:rPr lang="lv-LV" dirty="0" smtClean="0"/>
              <a:t>,</a:t>
            </a:r>
            <a:r>
              <a:rPr lang="en-US" dirty="0" smtClean="0"/>
              <a:t> because we ourselves</a:t>
            </a:r>
            <a:r>
              <a:rPr lang="lv-LV" dirty="0" smtClean="0"/>
              <a:t> </a:t>
            </a:r>
            <a:r>
              <a:rPr lang="en-US" dirty="0" smtClean="0"/>
              <a:t>understand </a:t>
            </a:r>
            <a:r>
              <a:rPr lang="lv-LV" dirty="0" smtClean="0"/>
              <a:t>it</a:t>
            </a:r>
            <a:r>
              <a:rPr lang="en-US" dirty="0" smtClean="0"/>
              <a:t> more deeply, than no matter what language the words are able to express it,“ says</a:t>
            </a:r>
            <a:r>
              <a:rPr lang="lv-LV" dirty="0" smtClean="0"/>
              <a:t> </a:t>
            </a:r>
            <a:r>
              <a:rPr lang="en-US" dirty="0" smtClean="0"/>
              <a:t>the poet</a:t>
            </a:r>
            <a:r>
              <a:rPr lang="lv-LV" dirty="0" smtClean="0"/>
              <a:t> </a:t>
            </a:r>
            <a:r>
              <a:rPr lang="en-US" dirty="0" smtClean="0"/>
              <a:t>and translator </a:t>
            </a:r>
            <a:r>
              <a:rPr lang="en-US" dirty="0" err="1" smtClean="0"/>
              <a:t>Margita</a:t>
            </a:r>
            <a:r>
              <a:rPr lang="en-US" dirty="0" smtClean="0"/>
              <a:t> </a:t>
            </a:r>
            <a:r>
              <a:rPr lang="en-US" dirty="0" err="1" smtClean="0"/>
              <a:t>Gailīte</a:t>
            </a:r>
            <a:r>
              <a:rPr lang="en-US" dirty="0" smtClean="0"/>
              <a:t>.</a:t>
            </a:r>
            <a:endParaRPr lang="lv-LV"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lv-LV" dirty="0" err="1" smtClean="0"/>
              <a:t>Other</a:t>
            </a:r>
            <a:r>
              <a:rPr lang="lv-LV" dirty="0" smtClean="0"/>
              <a:t> </a:t>
            </a:r>
            <a:r>
              <a:rPr lang="lv-LV" dirty="0" err="1" smtClean="0"/>
              <a:t>Genres</a:t>
            </a:r>
            <a:r>
              <a:rPr lang="lv-LV" dirty="0" smtClean="0"/>
              <a:t> </a:t>
            </a:r>
            <a:r>
              <a:rPr lang="lv-LV" dirty="0" err="1" smtClean="0"/>
              <a:t>of</a:t>
            </a:r>
            <a:r>
              <a:rPr lang="lv-LV" dirty="0" smtClean="0"/>
              <a:t> </a:t>
            </a:r>
            <a:r>
              <a:rPr lang="lv-LV" dirty="0" err="1" smtClean="0"/>
              <a:t>Oral</a:t>
            </a:r>
            <a:r>
              <a:rPr lang="lv-LV" dirty="0" smtClean="0"/>
              <a:t> </a:t>
            </a:r>
            <a:r>
              <a:rPr lang="lv-LV" dirty="0" err="1" smtClean="0"/>
              <a:t>Tradition</a:t>
            </a:r>
            <a:endParaRPr lang="lv-LV" dirty="0"/>
          </a:p>
        </p:txBody>
      </p:sp>
      <p:sp>
        <p:nvSpPr>
          <p:cNvPr id="3" name="Content Placeholder 2"/>
          <p:cNvSpPr>
            <a:spLocks noGrp="1"/>
          </p:cNvSpPr>
          <p:nvPr>
            <p:ph idx="1"/>
          </p:nvPr>
        </p:nvSpPr>
        <p:spPr/>
        <p:txBody>
          <a:bodyPr>
            <a:normAutofit/>
          </a:bodyPr>
          <a:lstStyle/>
          <a:p>
            <a:r>
              <a:rPr lang="en-US" dirty="0" smtClean="0"/>
              <a:t>Various legends, tales, proverbs, </a:t>
            </a:r>
            <a:r>
              <a:rPr lang="lv-LV" dirty="0" err="1" smtClean="0"/>
              <a:t>riddle</a:t>
            </a:r>
            <a:r>
              <a:rPr lang="en-US" dirty="0" smtClean="0"/>
              <a:t>s, </a:t>
            </a:r>
            <a:r>
              <a:rPr lang="lv-LV" dirty="0" err="1" smtClean="0"/>
              <a:t>which</a:t>
            </a:r>
            <a:r>
              <a:rPr lang="en-US" dirty="0" smtClean="0"/>
              <a:t> </a:t>
            </a:r>
            <a:r>
              <a:rPr lang="lv-LV" dirty="0" smtClean="0"/>
              <a:t> </a:t>
            </a:r>
            <a:r>
              <a:rPr lang="lv-LV" dirty="0" err="1" smtClean="0"/>
              <a:t>passed</a:t>
            </a:r>
            <a:r>
              <a:rPr lang="lv-LV" dirty="0" smtClean="0"/>
              <a:t> </a:t>
            </a:r>
            <a:r>
              <a:rPr lang="lv-LV" dirty="0" err="1" smtClean="0"/>
              <a:t>from</a:t>
            </a:r>
            <a:r>
              <a:rPr lang="lv-LV" dirty="0" smtClean="0"/>
              <a:t> </a:t>
            </a:r>
            <a:r>
              <a:rPr lang="lv-LV" dirty="0" err="1" smtClean="0"/>
              <a:t>generation</a:t>
            </a:r>
            <a:r>
              <a:rPr lang="lv-LV" dirty="0" smtClean="0"/>
              <a:t> to </a:t>
            </a:r>
            <a:r>
              <a:rPr lang="lv-LV" dirty="0" err="1" smtClean="0"/>
              <a:t>generation</a:t>
            </a:r>
            <a:r>
              <a:rPr lang="lv-LV" dirty="0" smtClean="0"/>
              <a:t> </a:t>
            </a:r>
            <a:r>
              <a:rPr lang="lv-LV" dirty="0" err="1" smtClean="0"/>
              <a:t>orally</a:t>
            </a:r>
            <a:r>
              <a:rPr lang="en-US" dirty="0" smtClean="0"/>
              <a:t>. </a:t>
            </a:r>
          </a:p>
          <a:p>
            <a:r>
              <a:rPr lang="lv-LV" dirty="0" err="1" smtClean="0"/>
              <a:t>There</a:t>
            </a:r>
            <a:r>
              <a:rPr lang="lv-LV" dirty="0" smtClean="0"/>
              <a:t> </a:t>
            </a:r>
            <a:r>
              <a:rPr lang="lv-LV" dirty="0" err="1" smtClean="0"/>
              <a:t>are</a:t>
            </a:r>
            <a:r>
              <a:rPr lang="lv-LV" dirty="0" smtClean="0"/>
              <a:t> </a:t>
            </a:r>
            <a:r>
              <a:rPr lang="lv-LV" dirty="0" err="1" smtClean="0"/>
              <a:t>different</a:t>
            </a:r>
            <a:r>
              <a:rPr lang="lv-LV" dirty="0" smtClean="0"/>
              <a:t> </a:t>
            </a:r>
            <a:r>
              <a:rPr lang="lv-LV" dirty="0" err="1" smtClean="0"/>
              <a:t>varieties</a:t>
            </a:r>
            <a:r>
              <a:rPr lang="lv-LV" dirty="0" smtClean="0"/>
              <a:t> </a:t>
            </a:r>
            <a:r>
              <a:rPr lang="lv-LV" dirty="0" err="1" smtClean="0"/>
              <a:t>of</a:t>
            </a:r>
            <a:r>
              <a:rPr lang="lv-LV" dirty="0" smtClean="0"/>
              <a:t> </a:t>
            </a:r>
            <a:r>
              <a:rPr lang="lv-LV" dirty="0" err="1" smtClean="0"/>
              <a:t>these</a:t>
            </a:r>
            <a:r>
              <a:rPr lang="lv-LV" dirty="0" smtClean="0"/>
              <a:t> </a:t>
            </a:r>
            <a:r>
              <a:rPr lang="lv-LV" dirty="0" err="1" smtClean="0"/>
              <a:t>tales</a:t>
            </a:r>
            <a:r>
              <a:rPr lang="lv-LV" dirty="0" smtClean="0"/>
              <a:t> </a:t>
            </a:r>
            <a:r>
              <a:rPr lang="lv-LV" dirty="0" err="1" smtClean="0"/>
              <a:t>and</a:t>
            </a:r>
            <a:r>
              <a:rPr lang="lv-LV" dirty="0" smtClean="0"/>
              <a:t> </a:t>
            </a:r>
            <a:r>
              <a:rPr lang="lv-LV" dirty="0" err="1" smtClean="0"/>
              <a:t>legends</a:t>
            </a:r>
            <a:r>
              <a:rPr lang="lv-LV" dirty="0" smtClean="0"/>
              <a:t>.</a:t>
            </a:r>
          </a:p>
          <a:p>
            <a:r>
              <a:rPr lang="lv-LV" dirty="0" err="1" smtClean="0"/>
              <a:t>The</a:t>
            </a:r>
            <a:r>
              <a:rPr lang="lv-LV" dirty="0" smtClean="0"/>
              <a:t> </a:t>
            </a:r>
            <a:r>
              <a:rPr lang="lv-LV" dirty="0" err="1" smtClean="0"/>
              <a:t>most</a:t>
            </a:r>
            <a:r>
              <a:rPr lang="lv-LV" dirty="0" smtClean="0"/>
              <a:t> </a:t>
            </a:r>
            <a:r>
              <a:rPr lang="lv-LV" dirty="0" err="1" smtClean="0"/>
              <a:t>popular</a:t>
            </a:r>
            <a:r>
              <a:rPr lang="lv-LV" dirty="0" smtClean="0"/>
              <a:t> </a:t>
            </a:r>
            <a:r>
              <a:rPr lang="lv-LV" dirty="0" err="1" smtClean="0"/>
              <a:t>Middle</a:t>
            </a:r>
            <a:r>
              <a:rPr lang="lv-LV" dirty="0" smtClean="0"/>
              <a:t> </a:t>
            </a:r>
            <a:r>
              <a:rPr lang="lv-LV" dirty="0" err="1" smtClean="0"/>
              <a:t>Age</a:t>
            </a:r>
            <a:r>
              <a:rPr lang="lv-LV" dirty="0" smtClean="0"/>
              <a:t> </a:t>
            </a:r>
            <a:r>
              <a:rPr lang="lv-LV" dirty="0" err="1" smtClean="0"/>
              <a:t>tales</a:t>
            </a:r>
            <a:r>
              <a:rPr lang="lv-LV" dirty="0" smtClean="0"/>
              <a:t>  </a:t>
            </a:r>
            <a:r>
              <a:rPr lang="lv-LV" dirty="0" err="1" smtClean="0"/>
              <a:t>are</a:t>
            </a:r>
            <a:r>
              <a:rPr lang="lv-LV" dirty="0" smtClean="0"/>
              <a:t> </a:t>
            </a:r>
            <a:r>
              <a:rPr lang="lv-LV" dirty="0" err="1" smtClean="0"/>
              <a:t>those</a:t>
            </a:r>
            <a:r>
              <a:rPr lang="lv-LV" dirty="0" smtClean="0"/>
              <a:t> </a:t>
            </a:r>
            <a:r>
              <a:rPr lang="lv-LV" dirty="0" err="1" smtClean="0"/>
              <a:t>about</a:t>
            </a:r>
            <a:r>
              <a:rPr lang="lv-LV" dirty="0" smtClean="0"/>
              <a:t> </a:t>
            </a:r>
            <a:r>
              <a:rPr lang="lv-LV" dirty="0" err="1" smtClean="0"/>
              <a:t>Riga</a:t>
            </a:r>
            <a:r>
              <a:rPr lang="lv-LV" dirty="0" smtClean="0"/>
              <a:t>, Kristaps </a:t>
            </a:r>
            <a:r>
              <a:rPr lang="lv-LV" dirty="0" err="1" smtClean="0"/>
              <a:t>the</a:t>
            </a:r>
            <a:r>
              <a:rPr lang="lv-LV" dirty="0" smtClean="0"/>
              <a:t> </a:t>
            </a:r>
            <a:r>
              <a:rPr lang="lv-LV" dirty="0" err="1" smtClean="0"/>
              <a:t>Great</a:t>
            </a:r>
            <a:r>
              <a:rPr lang="lv-LV" dirty="0" smtClean="0"/>
              <a:t>, </a:t>
            </a:r>
            <a:r>
              <a:rPr lang="lv-LV" dirty="0" err="1" smtClean="0"/>
              <a:t>Middle</a:t>
            </a:r>
            <a:r>
              <a:rPr lang="lv-LV" dirty="0" smtClean="0"/>
              <a:t> </a:t>
            </a:r>
            <a:r>
              <a:rPr lang="lv-LV" dirty="0" err="1" smtClean="0"/>
              <a:t>Age</a:t>
            </a:r>
            <a:r>
              <a:rPr lang="lv-LV" dirty="0" smtClean="0"/>
              <a:t> </a:t>
            </a:r>
            <a:r>
              <a:rPr lang="lv-LV" dirty="0" err="1" smtClean="0"/>
              <a:t>Castles</a:t>
            </a:r>
            <a:r>
              <a:rPr lang="lv-LV" dirty="0" smtClean="0"/>
              <a:t>, </a:t>
            </a:r>
            <a:r>
              <a:rPr lang="lv-LV" dirty="0" err="1" smtClean="0"/>
              <a:t>Namejs’s</a:t>
            </a:r>
            <a:r>
              <a:rPr lang="lv-LV" dirty="0" smtClean="0"/>
              <a:t> </a:t>
            </a:r>
            <a:r>
              <a:rPr lang="lv-LV" dirty="0" err="1" smtClean="0"/>
              <a:t>ring</a:t>
            </a:r>
            <a:r>
              <a:rPr lang="lv-LV" dirty="0" smtClean="0"/>
              <a:t>, </a:t>
            </a:r>
            <a:r>
              <a:rPr lang="lv-LV" dirty="0" err="1" smtClean="0"/>
              <a:t>Flag</a:t>
            </a:r>
            <a:r>
              <a:rPr lang="lv-LV" dirty="0" smtClean="0"/>
              <a:t> </a:t>
            </a:r>
            <a:r>
              <a:rPr lang="lv-LV" dirty="0" err="1" smtClean="0"/>
              <a:t>of</a:t>
            </a:r>
            <a:r>
              <a:rPr lang="lv-LV" dirty="0" smtClean="0"/>
              <a:t> </a:t>
            </a:r>
            <a:r>
              <a:rPr lang="lv-LV" dirty="0" err="1" smtClean="0"/>
              <a:t>Latvia</a:t>
            </a:r>
            <a:r>
              <a:rPr lang="lv-LV" dirty="0" smtClean="0"/>
              <a:t>, Turaida </a:t>
            </a:r>
            <a:r>
              <a:rPr lang="lv-LV" dirty="0" err="1" smtClean="0"/>
              <a:t>Rose</a:t>
            </a:r>
            <a:r>
              <a:rPr lang="lv-LV" dirty="0" smtClean="0"/>
              <a:t>.</a:t>
            </a:r>
            <a:endParaRPr lang="lv-LV"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3275856" y="0"/>
            <a:ext cx="3456384" cy="1916832"/>
          </a:xfrm>
        </p:spPr>
        <p:txBody>
          <a:bodyPr>
            <a:normAutofit fontScale="90000"/>
          </a:bodyPr>
          <a:lstStyle/>
          <a:p>
            <a:r>
              <a:rPr lang="lv-LV" dirty="0" smtClean="0"/>
              <a:t/>
            </a:r>
            <a:br>
              <a:rPr lang="lv-LV" dirty="0" smtClean="0"/>
            </a:br>
            <a:r>
              <a:rPr lang="lv-LV" dirty="0"/>
              <a:t/>
            </a:r>
            <a:br>
              <a:rPr lang="lv-LV" dirty="0"/>
            </a:br>
            <a:r>
              <a:rPr lang="lv-LV" dirty="0"/>
              <a:t/>
            </a:r>
            <a:br>
              <a:rPr lang="lv-LV" dirty="0"/>
            </a:br>
            <a:r>
              <a:rPr lang="en-GB" dirty="0"/>
              <a:t>  </a:t>
            </a:r>
            <a:r>
              <a:rPr lang="lv-LV" dirty="0"/>
              <a:t/>
            </a:r>
            <a:br>
              <a:rPr lang="lv-LV" dirty="0"/>
            </a:br>
            <a:r>
              <a:rPr lang="en-GB" dirty="0"/>
              <a:t> </a:t>
            </a:r>
            <a:r>
              <a:rPr lang="lv-LV" dirty="0"/>
              <a:t/>
            </a:r>
            <a:br>
              <a:rPr lang="lv-LV" dirty="0"/>
            </a:br>
            <a:r>
              <a:rPr lang="lv-LV" dirty="0"/>
              <a:t/>
            </a:r>
            <a:br>
              <a:rPr lang="lv-LV" dirty="0"/>
            </a:br>
            <a:r>
              <a:rPr lang="lv-LV" dirty="0" smtClean="0"/>
              <a:t/>
            </a:r>
            <a:br>
              <a:rPr lang="lv-LV" dirty="0" smtClean="0"/>
            </a:br>
            <a:endParaRPr lang="lv-LV" dirty="0"/>
          </a:p>
        </p:txBody>
      </p:sp>
      <p:sp>
        <p:nvSpPr>
          <p:cNvPr id="10" name="Text Placeholder 9"/>
          <p:cNvSpPr>
            <a:spLocks noGrp="1"/>
          </p:cNvSpPr>
          <p:nvPr>
            <p:ph type="body" idx="2"/>
          </p:nvPr>
        </p:nvSpPr>
        <p:spPr>
          <a:xfrm>
            <a:off x="457200" y="1435100"/>
            <a:ext cx="5614998" cy="5090244"/>
          </a:xfrm>
        </p:spPr>
        <p:txBody>
          <a:bodyPr>
            <a:normAutofit fontScale="77500" lnSpcReduction="20000"/>
          </a:bodyPr>
          <a:lstStyle/>
          <a:p>
            <a:r>
              <a:rPr lang="lv-LV" sz="2000" b="1" dirty="0" smtClean="0">
                <a:latin typeface="Arial" pitchFamily="34" charset="0"/>
                <a:cs typeface="Arial" pitchFamily="34" charset="0"/>
              </a:rPr>
              <a:t>Lāčplēsis. </a:t>
            </a:r>
            <a:r>
              <a:rPr lang="lv-LV" sz="2000" b="1" dirty="0" err="1" smtClean="0">
                <a:latin typeface="Arial" pitchFamily="34" charset="0"/>
                <a:cs typeface="Arial" pitchFamily="34" charset="0"/>
              </a:rPr>
              <a:t>Bearslayer</a:t>
            </a:r>
            <a:r>
              <a:rPr lang="lv-LV" sz="2000" b="1" dirty="0" smtClean="0">
                <a:latin typeface="Arial" pitchFamily="34" charset="0"/>
                <a:cs typeface="Arial" pitchFamily="34" charset="0"/>
              </a:rPr>
              <a:t>. </a:t>
            </a:r>
            <a:r>
              <a:rPr lang="lv-LV" sz="2000" b="1" dirty="0" err="1" smtClean="0">
                <a:latin typeface="Arial" pitchFamily="34" charset="0"/>
                <a:cs typeface="Arial" pitchFamily="34" charset="0"/>
              </a:rPr>
              <a:t>By</a:t>
            </a:r>
            <a:r>
              <a:rPr lang="lv-LV" sz="2000" b="1" dirty="0" smtClean="0">
                <a:latin typeface="Arial" pitchFamily="34" charset="0"/>
                <a:cs typeface="Arial" pitchFamily="34" charset="0"/>
              </a:rPr>
              <a:t> Andrejs Pumpurs</a:t>
            </a:r>
          </a:p>
          <a:p>
            <a:r>
              <a:rPr lang="en-US" sz="1700" dirty="0" smtClean="0">
                <a:latin typeface="Arial" pitchFamily="34" charset="0"/>
                <a:cs typeface="Arial" pitchFamily="34" charset="0"/>
              </a:rPr>
              <a:t>is </a:t>
            </a:r>
            <a:r>
              <a:rPr lang="en-US" sz="1700" dirty="0">
                <a:latin typeface="Arial" pitchFamily="34" charset="0"/>
                <a:cs typeface="Arial" pitchFamily="34" charset="0"/>
              </a:rPr>
              <a:t>an </a:t>
            </a:r>
            <a:r>
              <a:rPr lang="lv-LV" sz="1700" dirty="0" err="1" smtClean="0">
                <a:latin typeface="Arial" pitchFamily="34" charset="0"/>
                <a:cs typeface="Arial" pitchFamily="34" charset="0"/>
              </a:rPr>
              <a:t>epic</a:t>
            </a:r>
            <a:r>
              <a:rPr lang="lv-LV" sz="1700" dirty="0" smtClean="0">
                <a:latin typeface="Arial" pitchFamily="34" charset="0"/>
                <a:cs typeface="Arial" pitchFamily="34" charset="0"/>
              </a:rPr>
              <a:t> </a:t>
            </a:r>
            <a:r>
              <a:rPr lang="lv-LV" sz="1700" dirty="0" err="1" smtClean="0">
                <a:latin typeface="Arial" pitchFamily="34" charset="0"/>
                <a:cs typeface="Arial" pitchFamily="34" charset="0"/>
              </a:rPr>
              <a:t>poem</a:t>
            </a:r>
            <a:r>
              <a:rPr lang="en-US" sz="1700" dirty="0">
                <a:latin typeface="Arial" pitchFamily="34" charset="0"/>
                <a:cs typeface="Arial" pitchFamily="34" charset="0"/>
              </a:rPr>
              <a:t> by </a:t>
            </a:r>
            <a:r>
              <a:rPr lang="lv-LV" sz="1700" dirty="0" smtClean="0">
                <a:latin typeface="Arial" pitchFamily="34" charset="0"/>
                <a:cs typeface="Arial" pitchFamily="34" charset="0"/>
              </a:rPr>
              <a:t>A. Pumpurs</a:t>
            </a:r>
            <a:r>
              <a:rPr lang="en-US" sz="1700" dirty="0" smtClean="0">
                <a:latin typeface="Arial" pitchFamily="34" charset="0"/>
                <a:cs typeface="Arial" pitchFamily="34" charset="0"/>
              </a:rPr>
              <a:t>, </a:t>
            </a:r>
            <a:r>
              <a:rPr lang="en-US" sz="1700" dirty="0">
                <a:latin typeface="Arial" pitchFamily="34" charset="0"/>
                <a:cs typeface="Arial" pitchFamily="34" charset="0"/>
              </a:rPr>
              <a:t>a </a:t>
            </a:r>
            <a:r>
              <a:rPr lang="lv-LV" sz="1700" dirty="0" err="1" smtClean="0">
                <a:latin typeface="Arial" pitchFamily="34" charset="0"/>
                <a:cs typeface="Arial" pitchFamily="34" charset="0"/>
              </a:rPr>
              <a:t>Latvian</a:t>
            </a:r>
            <a:r>
              <a:rPr lang="lv-LV" sz="1700" dirty="0" smtClean="0">
                <a:latin typeface="Arial" pitchFamily="34" charset="0"/>
                <a:cs typeface="Arial" pitchFamily="34" charset="0"/>
              </a:rPr>
              <a:t> </a:t>
            </a:r>
            <a:r>
              <a:rPr lang="lv-LV" sz="1700" dirty="0" err="1" smtClean="0">
                <a:latin typeface="Arial" pitchFamily="34" charset="0"/>
                <a:cs typeface="Arial" pitchFamily="34" charset="0"/>
              </a:rPr>
              <a:t>poeat</a:t>
            </a:r>
            <a:r>
              <a:rPr lang="lv-LV" sz="1700" dirty="0" smtClean="0">
                <a:latin typeface="Arial" pitchFamily="34" charset="0"/>
                <a:cs typeface="Arial" pitchFamily="34" charset="0"/>
              </a:rPr>
              <a:t> </a:t>
            </a:r>
            <a:r>
              <a:rPr lang="lv-LV" sz="1700" dirty="0" err="1" smtClean="0">
                <a:latin typeface="Arial" pitchFamily="34" charset="0"/>
                <a:cs typeface="Arial" pitchFamily="34" charset="0"/>
              </a:rPr>
              <a:t>and</a:t>
            </a:r>
            <a:r>
              <a:rPr lang="lv-LV" sz="1700" dirty="0" smtClean="0">
                <a:latin typeface="Arial" pitchFamily="34" charset="0"/>
                <a:cs typeface="Arial" pitchFamily="34" charset="0"/>
              </a:rPr>
              <a:t>  </a:t>
            </a:r>
            <a:r>
              <a:rPr lang="lv-LV" sz="1700" dirty="0" err="1" smtClean="0">
                <a:latin typeface="Arial" pitchFamily="34" charset="0"/>
                <a:cs typeface="Arial" pitchFamily="34" charset="0"/>
              </a:rPr>
              <a:t>participant</a:t>
            </a:r>
            <a:r>
              <a:rPr lang="lv-LV" sz="1700" dirty="0" smtClean="0">
                <a:latin typeface="Arial" pitchFamily="34" charset="0"/>
                <a:cs typeface="Arial" pitchFamily="34" charset="0"/>
              </a:rPr>
              <a:t> </a:t>
            </a:r>
            <a:r>
              <a:rPr lang="lv-LV" sz="1700" dirty="0" err="1" smtClean="0">
                <a:latin typeface="Arial" pitchFamily="34" charset="0"/>
                <a:cs typeface="Arial" pitchFamily="34" charset="0"/>
              </a:rPr>
              <a:t>of</a:t>
            </a:r>
            <a:r>
              <a:rPr lang="lv-LV" sz="1700" dirty="0" smtClean="0">
                <a:latin typeface="Arial" pitchFamily="34" charset="0"/>
                <a:cs typeface="Arial" pitchFamily="34" charset="0"/>
              </a:rPr>
              <a:t>  </a:t>
            </a:r>
            <a:r>
              <a:rPr lang="lv-LV" sz="1700" dirty="0" err="1" smtClean="0">
                <a:latin typeface="Arial" pitchFamily="34" charset="0"/>
                <a:cs typeface="Arial" pitchFamily="34" charset="0"/>
              </a:rPr>
              <a:t>the</a:t>
            </a:r>
            <a:r>
              <a:rPr lang="lv-LV" sz="1700" dirty="0" smtClean="0">
                <a:latin typeface="Arial" pitchFamily="34" charset="0"/>
                <a:cs typeface="Arial" pitchFamily="34" charset="0"/>
              </a:rPr>
              <a:t> first </a:t>
            </a:r>
            <a:r>
              <a:rPr lang="lv-LV" sz="1700" dirty="0" err="1" smtClean="0">
                <a:latin typeface="Arial" pitchFamily="34" charset="0"/>
                <a:cs typeface="Arial" pitchFamily="34" charset="0"/>
              </a:rPr>
              <a:t>national</a:t>
            </a:r>
            <a:r>
              <a:rPr lang="lv-LV" sz="1700" dirty="0" smtClean="0">
                <a:latin typeface="Arial" pitchFamily="34" charset="0"/>
                <a:cs typeface="Arial" pitchFamily="34" charset="0"/>
              </a:rPr>
              <a:t> </a:t>
            </a:r>
            <a:r>
              <a:rPr lang="lv-LV" sz="1700" dirty="0" err="1" smtClean="0">
                <a:latin typeface="Arial" pitchFamily="34" charset="0"/>
                <a:cs typeface="Arial" pitchFamily="34" charset="0"/>
              </a:rPr>
              <a:t>resurrection</a:t>
            </a:r>
            <a:r>
              <a:rPr lang="lv-LV" sz="1700" dirty="0" smtClean="0">
                <a:latin typeface="Arial" pitchFamily="34" charset="0"/>
                <a:cs typeface="Arial" pitchFamily="34" charset="0"/>
              </a:rPr>
              <a:t> </a:t>
            </a:r>
            <a:r>
              <a:rPr lang="lv-LV" sz="1700" dirty="0" err="1" smtClean="0">
                <a:latin typeface="Arial" pitchFamily="34" charset="0"/>
                <a:cs typeface="Arial" pitchFamily="34" charset="0"/>
              </a:rPr>
              <a:t>movement</a:t>
            </a:r>
            <a:r>
              <a:rPr lang="lv-LV" sz="1700" dirty="0" smtClean="0">
                <a:latin typeface="Arial" pitchFamily="34" charset="0"/>
                <a:cs typeface="Arial" pitchFamily="34" charset="0"/>
              </a:rPr>
              <a:t> </a:t>
            </a:r>
            <a:r>
              <a:rPr lang="lv-LV" sz="1700" dirty="0" err="1" smtClean="0">
                <a:latin typeface="Arial" pitchFamily="34" charset="0"/>
                <a:cs typeface="Arial" pitchFamily="34" charset="0"/>
              </a:rPr>
              <a:t>against</a:t>
            </a:r>
            <a:r>
              <a:rPr lang="lv-LV" sz="1700" dirty="0" smtClean="0">
                <a:latin typeface="Arial" pitchFamily="34" charset="0"/>
                <a:cs typeface="Arial" pitchFamily="34" charset="0"/>
              </a:rPr>
              <a:t> </a:t>
            </a:r>
            <a:r>
              <a:rPr lang="lv-LV" sz="1700" dirty="0" err="1" smtClean="0">
                <a:latin typeface="Arial" pitchFamily="34" charset="0"/>
                <a:cs typeface="Arial" pitchFamily="34" charset="0"/>
              </a:rPr>
              <a:t>political</a:t>
            </a:r>
            <a:r>
              <a:rPr lang="lv-LV" sz="1700" dirty="0" smtClean="0">
                <a:latin typeface="Arial" pitchFamily="34" charset="0"/>
                <a:cs typeface="Arial" pitchFamily="34" charset="0"/>
              </a:rPr>
              <a:t> </a:t>
            </a:r>
            <a:r>
              <a:rPr lang="lv-LV" sz="1700" dirty="0" err="1" smtClean="0">
                <a:latin typeface="Arial" pitchFamily="34" charset="0"/>
                <a:cs typeface="Arial" pitchFamily="34" charset="0"/>
              </a:rPr>
              <a:t>power</a:t>
            </a:r>
            <a:r>
              <a:rPr lang="lv-LV" sz="1700" dirty="0" smtClean="0">
                <a:latin typeface="Arial" pitchFamily="34" charset="0"/>
                <a:cs typeface="Arial" pitchFamily="34" charset="0"/>
              </a:rPr>
              <a:t> </a:t>
            </a:r>
            <a:r>
              <a:rPr lang="lv-LV" sz="1700" dirty="0" err="1" smtClean="0">
                <a:latin typeface="Arial" pitchFamily="34" charset="0"/>
                <a:cs typeface="Arial" pitchFamily="34" charset="0"/>
              </a:rPr>
              <a:t>of</a:t>
            </a:r>
            <a:r>
              <a:rPr lang="lv-LV" sz="1700" dirty="0" smtClean="0">
                <a:latin typeface="Arial" pitchFamily="34" charset="0"/>
                <a:cs typeface="Arial" pitchFamily="34" charset="0"/>
              </a:rPr>
              <a:t> </a:t>
            </a:r>
            <a:r>
              <a:rPr lang="lv-LV" sz="1700" dirty="0" err="1" smtClean="0">
                <a:latin typeface="Arial" pitchFamily="34" charset="0"/>
                <a:cs typeface="Arial" pitchFamily="34" charset="0"/>
              </a:rPr>
              <a:t>Germany</a:t>
            </a:r>
            <a:r>
              <a:rPr lang="lv-LV" sz="1700" dirty="0" smtClean="0">
                <a:latin typeface="Arial" pitchFamily="34" charset="0"/>
                <a:cs typeface="Arial" pitchFamily="34" charset="0"/>
              </a:rPr>
              <a:t> </a:t>
            </a:r>
            <a:r>
              <a:rPr lang="lv-LV" sz="1700" dirty="0" err="1" smtClean="0">
                <a:latin typeface="Arial" pitchFamily="34" charset="0"/>
                <a:cs typeface="Arial" pitchFamily="34" charset="0"/>
              </a:rPr>
              <a:t>and</a:t>
            </a:r>
            <a:r>
              <a:rPr lang="lv-LV" sz="1700" dirty="0" smtClean="0">
                <a:latin typeface="Arial" pitchFamily="34" charset="0"/>
                <a:cs typeface="Arial" pitchFamily="34" charset="0"/>
              </a:rPr>
              <a:t> </a:t>
            </a:r>
            <a:r>
              <a:rPr lang="lv-LV" sz="1700" dirty="0" err="1" smtClean="0">
                <a:latin typeface="Arial" pitchFamily="34" charset="0"/>
                <a:cs typeface="Arial" pitchFamily="34" charset="0"/>
              </a:rPr>
              <a:t>surfdom</a:t>
            </a:r>
            <a:r>
              <a:rPr lang="lv-LV" sz="1700" dirty="0" smtClean="0">
                <a:latin typeface="Arial" pitchFamily="34" charset="0"/>
                <a:cs typeface="Arial" pitchFamily="34" charset="0"/>
              </a:rPr>
              <a:t> </a:t>
            </a:r>
            <a:r>
              <a:rPr lang="lv-LV" sz="1700" dirty="0" err="1" smtClean="0">
                <a:latin typeface="Arial" pitchFamily="34" charset="0"/>
                <a:cs typeface="Arial" pitchFamily="34" charset="0"/>
              </a:rPr>
              <a:t>of</a:t>
            </a:r>
            <a:r>
              <a:rPr lang="lv-LV" sz="1700" dirty="0" smtClean="0">
                <a:latin typeface="Arial" pitchFamily="34" charset="0"/>
                <a:cs typeface="Arial" pitchFamily="34" charset="0"/>
              </a:rPr>
              <a:t> </a:t>
            </a:r>
            <a:r>
              <a:rPr lang="lv-LV" sz="1700" dirty="0" err="1" smtClean="0">
                <a:latin typeface="Arial" pitchFamily="34" charset="0"/>
                <a:cs typeface="Arial" pitchFamily="34" charset="0"/>
              </a:rPr>
              <a:t>Latvian</a:t>
            </a:r>
            <a:r>
              <a:rPr lang="lv-LV" sz="1700" dirty="0" smtClean="0">
                <a:latin typeface="Arial" pitchFamily="34" charset="0"/>
                <a:cs typeface="Arial" pitchFamily="34" charset="0"/>
              </a:rPr>
              <a:t> </a:t>
            </a:r>
            <a:r>
              <a:rPr lang="lv-LV" sz="1700" dirty="0" err="1" smtClean="0">
                <a:latin typeface="Arial" pitchFamily="34" charset="0"/>
                <a:cs typeface="Arial" pitchFamily="34" charset="0"/>
              </a:rPr>
              <a:t>people</a:t>
            </a:r>
            <a:r>
              <a:rPr lang="lv-LV" sz="1700" dirty="0" smtClean="0">
                <a:latin typeface="Arial" pitchFamily="34" charset="0"/>
                <a:cs typeface="Arial" pitchFamily="34" charset="0"/>
              </a:rPr>
              <a:t>. </a:t>
            </a:r>
            <a:r>
              <a:rPr lang="lv-LV" sz="1700" dirty="0" err="1" smtClean="0">
                <a:latin typeface="Arial" pitchFamily="34" charset="0"/>
                <a:cs typeface="Arial" pitchFamily="34" charset="0"/>
              </a:rPr>
              <a:t>The</a:t>
            </a:r>
            <a:r>
              <a:rPr lang="lv-LV" sz="1700" dirty="0" smtClean="0">
                <a:latin typeface="Arial" pitchFamily="34" charset="0"/>
                <a:cs typeface="Arial" pitchFamily="34" charset="0"/>
              </a:rPr>
              <a:t> </a:t>
            </a:r>
            <a:r>
              <a:rPr lang="lv-LV" sz="1700" dirty="0" err="1" smtClean="0">
                <a:latin typeface="Arial" pitchFamily="34" charset="0"/>
                <a:cs typeface="Arial" pitchFamily="34" charset="0"/>
              </a:rPr>
              <a:t>poem</a:t>
            </a:r>
            <a:r>
              <a:rPr lang="lv-LV" sz="1700" dirty="0" smtClean="0">
                <a:latin typeface="Arial" pitchFamily="34" charset="0"/>
                <a:cs typeface="Arial" pitchFamily="34" charset="0"/>
              </a:rPr>
              <a:t>, </a:t>
            </a:r>
            <a:r>
              <a:rPr lang="en-US" sz="1700" dirty="0" smtClean="0">
                <a:latin typeface="Arial" pitchFamily="34" charset="0"/>
                <a:cs typeface="Arial" pitchFamily="34" charset="0"/>
              </a:rPr>
              <a:t>based on local legends</a:t>
            </a:r>
            <a:r>
              <a:rPr lang="lv-LV" sz="1700" dirty="0" smtClean="0">
                <a:latin typeface="Arial" pitchFamily="34" charset="0"/>
                <a:cs typeface="Arial" pitchFamily="34" charset="0"/>
              </a:rPr>
              <a:t>, </a:t>
            </a:r>
            <a:r>
              <a:rPr lang="lv-LV" sz="1700" dirty="0" err="1" smtClean="0">
                <a:latin typeface="Arial" pitchFamily="34" charset="0"/>
                <a:cs typeface="Arial" pitchFamily="34" charset="0"/>
              </a:rPr>
              <a:t>is</a:t>
            </a:r>
            <a:r>
              <a:rPr lang="en-US" sz="1700" dirty="0" smtClean="0">
                <a:latin typeface="Arial" pitchFamily="34" charset="0"/>
                <a:cs typeface="Arial" pitchFamily="34" charset="0"/>
              </a:rPr>
              <a:t> </a:t>
            </a:r>
            <a:r>
              <a:rPr lang="en-US" sz="1700" dirty="0" err="1" smtClean="0">
                <a:latin typeface="Arial" pitchFamily="34" charset="0"/>
                <a:cs typeface="Arial" pitchFamily="34" charset="0"/>
              </a:rPr>
              <a:t>wri</a:t>
            </a:r>
            <a:r>
              <a:rPr lang="lv-LV" sz="1700" dirty="0" err="1" smtClean="0">
                <a:latin typeface="Arial" pitchFamily="34" charset="0"/>
                <a:cs typeface="Arial" pitchFamily="34" charset="0"/>
              </a:rPr>
              <a:t>tten</a:t>
            </a:r>
            <a:r>
              <a:rPr lang="lv-LV" sz="1700" dirty="0" smtClean="0">
                <a:latin typeface="Arial" pitchFamily="34" charset="0"/>
                <a:cs typeface="Arial" pitchFamily="34" charset="0"/>
              </a:rPr>
              <a:t> </a:t>
            </a:r>
            <a:r>
              <a:rPr lang="lv-LV" sz="1700" dirty="0" err="1" smtClean="0">
                <a:latin typeface="Arial" pitchFamily="34" charset="0"/>
                <a:cs typeface="Arial" pitchFamily="34" charset="0"/>
              </a:rPr>
              <a:t>in</a:t>
            </a:r>
            <a:r>
              <a:rPr lang="lv-LV" sz="1700" dirty="0" smtClean="0">
                <a:latin typeface="Arial" pitchFamily="34" charset="0"/>
                <a:cs typeface="Arial" pitchFamily="34" charset="0"/>
              </a:rPr>
              <a:t> Tērbata</a:t>
            </a:r>
            <a:r>
              <a:rPr lang="en-US" sz="1700" dirty="0" smtClean="0">
                <a:latin typeface="Arial" pitchFamily="34" charset="0"/>
                <a:cs typeface="Arial" pitchFamily="34" charset="0"/>
              </a:rPr>
              <a:t> </a:t>
            </a:r>
            <a:r>
              <a:rPr lang="en-US" sz="1700" dirty="0">
                <a:latin typeface="Arial" pitchFamily="34" charset="0"/>
                <a:cs typeface="Arial" pitchFamily="34" charset="0"/>
              </a:rPr>
              <a:t>between </a:t>
            </a:r>
            <a:r>
              <a:rPr lang="en-US" sz="1700" dirty="0" smtClean="0">
                <a:latin typeface="Arial" pitchFamily="34" charset="0"/>
                <a:cs typeface="Arial" pitchFamily="34" charset="0"/>
              </a:rPr>
              <a:t>1872–1887</a:t>
            </a:r>
            <a:r>
              <a:rPr lang="lv-LV" sz="1700" dirty="0" smtClean="0">
                <a:latin typeface="Arial" pitchFamily="34" charset="0"/>
                <a:cs typeface="Arial" pitchFamily="34" charset="0"/>
              </a:rPr>
              <a:t>, </a:t>
            </a:r>
            <a:r>
              <a:rPr lang="lv-LV" sz="1700" dirty="0" err="1" smtClean="0">
                <a:latin typeface="Arial" pitchFamily="34" charset="0"/>
                <a:cs typeface="Arial" pitchFamily="34" charset="0"/>
              </a:rPr>
              <a:t>but</a:t>
            </a:r>
            <a:r>
              <a:rPr lang="lv-LV" sz="1700" dirty="0" smtClean="0">
                <a:latin typeface="Arial" pitchFamily="34" charset="0"/>
                <a:cs typeface="Arial" pitchFamily="34" charset="0"/>
              </a:rPr>
              <a:t> </a:t>
            </a:r>
            <a:r>
              <a:rPr lang="lv-LV" sz="1700" dirty="0" err="1" smtClean="0">
                <a:latin typeface="Arial" pitchFamily="34" charset="0"/>
                <a:cs typeface="Arial" pitchFamily="34" charset="0"/>
              </a:rPr>
              <a:t>published</a:t>
            </a:r>
            <a:r>
              <a:rPr lang="lv-LV" sz="1700" dirty="0" smtClean="0">
                <a:latin typeface="Arial" pitchFamily="34" charset="0"/>
                <a:cs typeface="Arial" pitchFamily="34" charset="0"/>
              </a:rPr>
              <a:t> </a:t>
            </a:r>
            <a:r>
              <a:rPr lang="lv-LV" sz="1700" dirty="0" err="1" smtClean="0">
                <a:latin typeface="Arial" pitchFamily="34" charset="0"/>
                <a:cs typeface="Arial" pitchFamily="34" charset="0"/>
              </a:rPr>
              <a:t>in</a:t>
            </a:r>
            <a:r>
              <a:rPr lang="en-US" sz="1700" dirty="0" smtClean="0">
                <a:latin typeface="Arial" pitchFamily="34" charset="0"/>
                <a:cs typeface="Arial" pitchFamily="34" charset="0"/>
              </a:rPr>
              <a:t> </a:t>
            </a:r>
            <a:r>
              <a:rPr lang="lv-LV" sz="1700" dirty="0" smtClean="0">
                <a:latin typeface="Arial" pitchFamily="34" charset="0"/>
                <a:cs typeface="Arial" pitchFamily="34" charset="0"/>
              </a:rPr>
              <a:t>1888</a:t>
            </a:r>
            <a:r>
              <a:rPr lang="en-US" sz="1700" dirty="0" smtClean="0">
                <a:latin typeface="Arial" pitchFamily="34" charset="0"/>
                <a:cs typeface="Arial" pitchFamily="34" charset="0"/>
              </a:rPr>
              <a:t>.</a:t>
            </a:r>
            <a:r>
              <a:rPr lang="lv-LV" sz="1700" dirty="0" smtClean="0">
                <a:latin typeface="Arial" pitchFamily="34" charset="0"/>
                <a:cs typeface="Arial" pitchFamily="34" charset="0"/>
              </a:rPr>
              <a:t> </a:t>
            </a:r>
            <a:r>
              <a:rPr lang="lv-LV" sz="1700" dirty="0" err="1" smtClean="0">
                <a:latin typeface="Arial" pitchFamily="34" charset="0"/>
                <a:cs typeface="Arial" pitchFamily="34" charset="0"/>
              </a:rPr>
              <a:t>as</a:t>
            </a:r>
            <a:r>
              <a:rPr lang="lv-LV" sz="1700" dirty="0" smtClean="0">
                <a:latin typeface="Arial" pitchFamily="34" charset="0"/>
                <a:cs typeface="Arial" pitchFamily="34" charset="0"/>
              </a:rPr>
              <a:t> a </a:t>
            </a:r>
            <a:r>
              <a:rPr lang="lv-LV" sz="1700" dirty="0" err="1" smtClean="0">
                <a:latin typeface="Arial" pitchFamily="34" charset="0"/>
                <a:cs typeface="Arial" pitchFamily="34" charset="0"/>
              </a:rPr>
              <a:t>devotion</a:t>
            </a:r>
            <a:r>
              <a:rPr lang="lv-LV" sz="1700" dirty="0" smtClean="0">
                <a:latin typeface="Arial" pitchFamily="34" charset="0"/>
                <a:cs typeface="Arial" pitchFamily="34" charset="0"/>
              </a:rPr>
              <a:t> to</a:t>
            </a:r>
            <a:r>
              <a:rPr lang="en-US" sz="1700" dirty="0" smtClean="0">
                <a:latin typeface="Arial" pitchFamily="34" charset="0"/>
                <a:cs typeface="Arial" pitchFamily="34" charset="0"/>
              </a:rPr>
              <a:t> </a:t>
            </a:r>
            <a:r>
              <a:rPr lang="lv-LV" sz="1700" dirty="0" smtClean="0">
                <a:latin typeface="Arial" pitchFamily="34" charset="0"/>
                <a:cs typeface="Arial" pitchFamily="34" charset="0"/>
              </a:rPr>
              <a:t>III </a:t>
            </a:r>
            <a:r>
              <a:rPr lang="lv-LV" sz="1700" dirty="0" err="1" smtClean="0">
                <a:latin typeface="Arial" pitchFamily="34" charset="0"/>
                <a:cs typeface="Arial" pitchFamily="34" charset="0"/>
              </a:rPr>
              <a:t>Latvian</a:t>
            </a:r>
            <a:r>
              <a:rPr lang="lv-LV" sz="1700" dirty="0" smtClean="0">
                <a:latin typeface="Arial" pitchFamily="34" charset="0"/>
                <a:cs typeface="Arial" pitchFamily="34" charset="0"/>
              </a:rPr>
              <a:t> </a:t>
            </a:r>
            <a:r>
              <a:rPr lang="lv-LV" sz="1700" dirty="0" err="1" smtClean="0">
                <a:latin typeface="Arial" pitchFamily="34" charset="0"/>
                <a:cs typeface="Arial" pitchFamily="34" charset="0"/>
              </a:rPr>
              <a:t>Song</a:t>
            </a:r>
            <a:r>
              <a:rPr lang="lv-LV" sz="1700" dirty="0" smtClean="0">
                <a:latin typeface="Arial" pitchFamily="34" charset="0"/>
                <a:cs typeface="Arial" pitchFamily="34" charset="0"/>
              </a:rPr>
              <a:t>  </a:t>
            </a:r>
            <a:r>
              <a:rPr lang="lv-LV" sz="1700" dirty="0" err="1" smtClean="0">
                <a:latin typeface="Arial" pitchFamily="34" charset="0"/>
                <a:cs typeface="Arial" pitchFamily="34" charset="0"/>
              </a:rPr>
              <a:t>Festival</a:t>
            </a:r>
            <a:r>
              <a:rPr lang="lv-LV" sz="1700" dirty="0" smtClean="0">
                <a:latin typeface="Arial" pitchFamily="34" charset="0"/>
                <a:cs typeface="Arial" pitchFamily="34" charset="0"/>
              </a:rPr>
              <a:t>. </a:t>
            </a:r>
            <a:r>
              <a:rPr lang="lv-LV" sz="1700" dirty="0" err="1" smtClean="0">
                <a:latin typeface="Arial" pitchFamily="34" charset="0"/>
                <a:cs typeface="Arial" pitchFamily="34" charset="0"/>
              </a:rPr>
              <a:t>Since</a:t>
            </a:r>
            <a:r>
              <a:rPr lang="lv-LV" sz="1700" dirty="0" smtClean="0">
                <a:latin typeface="Arial" pitchFamily="34" charset="0"/>
                <a:cs typeface="Arial" pitchFamily="34" charset="0"/>
              </a:rPr>
              <a:t> </a:t>
            </a:r>
            <a:r>
              <a:rPr lang="lv-LV" sz="1700" dirty="0" err="1" smtClean="0">
                <a:latin typeface="Arial" pitchFamily="34" charset="0"/>
                <a:cs typeface="Arial" pitchFamily="34" charset="0"/>
              </a:rPr>
              <a:t>that</a:t>
            </a:r>
            <a:r>
              <a:rPr lang="lv-LV" sz="1700" dirty="0" smtClean="0">
                <a:latin typeface="Arial" pitchFamily="34" charset="0"/>
                <a:cs typeface="Arial" pitchFamily="34" charset="0"/>
              </a:rPr>
              <a:t> “</a:t>
            </a:r>
            <a:r>
              <a:rPr lang="en-US" sz="1700" dirty="0" err="1" smtClean="0">
                <a:latin typeface="Arial" pitchFamily="34" charset="0"/>
                <a:cs typeface="Arial" pitchFamily="34" charset="0"/>
              </a:rPr>
              <a:t>Lāčplēsis</a:t>
            </a:r>
            <a:r>
              <a:rPr lang="lv-LV" sz="1700" dirty="0" smtClean="0">
                <a:latin typeface="Arial" pitchFamily="34" charset="0"/>
                <a:cs typeface="Arial" pitchFamily="34" charset="0"/>
              </a:rPr>
              <a:t>”</a:t>
            </a:r>
            <a:r>
              <a:rPr lang="en-US" sz="1700" dirty="0" smtClean="0">
                <a:latin typeface="Arial" pitchFamily="34" charset="0"/>
                <a:cs typeface="Arial" pitchFamily="34" charset="0"/>
              </a:rPr>
              <a:t> </a:t>
            </a:r>
            <a:r>
              <a:rPr lang="en-US" sz="1700" dirty="0">
                <a:latin typeface="Arial" pitchFamily="34" charset="0"/>
                <a:cs typeface="Arial" pitchFamily="34" charset="0"/>
              </a:rPr>
              <a:t>is regarded as the </a:t>
            </a:r>
            <a:r>
              <a:rPr lang="en-US" sz="1700" dirty="0" smtClean="0">
                <a:latin typeface="Arial" pitchFamily="34" charset="0"/>
                <a:cs typeface="Arial" pitchFamily="34" charset="0"/>
              </a:rPr>
              <a:t>Latvian</a:t>
            </a:r>
            <a:r>
              <a:rPr lang="lv-LV" sz="1700" dirty="0" smtClean="0">
                <a:latin typeface="Arial" pitchFamily="34" charset="0"/>
                <a:cs typeface="Arial" pitchFamily="34" charset="0"/>
              </a:rPr>
              <a:t> </a:t>
            </a:r>
            <a:r>
              <a:rPr lang="lv-LV" sz="1700" dirty="0" err="1" smtClean="0">
                <a:latin typeface="Arial" pitchFamily="34" charset="0"/>
                <a:cs typeface="Arial" pitchFamily="34" charset="0"/>
              </a:rPr>
              <a:t>national</a:t>
            </a:r>
            <a:r>
              <a:rPr lang="lv-LV" sz="1700" dirty="0" smtClean="0">
                <a:latin typeface="Arial" pitchFamily="34" charset="0"/>
                <a:cs typeface="Arial" pitchFamily="34" charset="0"/>
              </a:rPr>
              <a:t> </a:t>
            </a:r>
            <a:r>
              <a:rPr lang="lv-LV" sz="1700" dirty="0" err="1" smtClean="0">
                <a:latin typeface="Arial" pitchFamily="34" charset="0"/>
                <a:cs typeface="Arial" pitchFamily="34" charset="0"/>
              </a:rPr>
              <a:t>epic</a:t>
            </a:r>
            <a:r>
              <a:rPr lang="lv-LV" sz="1700" dirty="0" smtClean="0">
                <a:latin typeface="Arial" pitchFamily="34" charset="0"/>
                <a:cs typeface="Arial" pitchFamily="34" charset="0"/>
              </a:rPr>
              <a:t>. </a:t>
            </a:r>
            <a:endParaRPr lang="lv-LV" sz="1700" dirty="0">
              <a:latin typeface="Arial" pitchFamily="34" charset="0"/>
              <a:cs typeface="Arial" pitchFamily="34" charset="0"/>
            </a:endParaRPr>
          </a:p>
          <a:p>
            <a:r>
              <a:rPr lang="lv-LV" sz="1700" dirty="0" err="1" smtClean="0">
                <a:latin typeface="Arial" pitchFamily="34" charset="0"/>
                <a:cs typeface="Arial" pitchFamily="34" charset="0"/>
              </a:rPr>
              <a:t>The</a:t>
            </a:r>
            <a:r>
              <a:rPr lang="lv-LV" sz="1700" dirty="0" smtClean="0">
                <a:latin typeface="Arial" pitchFamily="34" charset="0"/>
                <a:cs typeface="Arial" pitchFamily="34" charset="0"/>
              </a:rPr>
              <a:t> </a:t>
            </a:r>
            <a:r>
              <a:rPr lang="lv-LV" sz="1700" dirty="0" err="1" smtClean="0">
                <a:latin typeface="Arial" pitchFamily="34" charset="0"/>
                <a:cs typeface="Arial" pitchFamily="34" charset="0"/>
              </a:rPr>
              <a:t>historic</a:t>
            </a:r>
            <a:r>
              <a:rPr lang="lv-LV" sz="1700" dirty="0" smtClean="0">
                <a:latin typeface="Arial" pitchFamily="34" charset="0"/>
                <a:cs typeface="Arial" pitchFamily="34" charset="0"/>
              </a:rPr>
              <a:t> </a:t>
            </a:r>
            <a:r>
              <a:rPr lang="lv-LV" sz="1700" dirty="0" err="1" smtClean="0">
                <a:latin typeface="Arial" pitchFamily="34" charset="0"/>
                <a:cs typeface="Arial" pitchFamily="34" charset="0"/>
              </a:rPr>
              <a:t>Latvian</a:t>
            </a:r>
            <a:r>
              <a:rPr lang="lv-LV" sz="1700" dirty="0" smtClean="0">
                <a:latin typeface="Arial" pitchFamily="34" charset="0"/>
                <a:cs typeface="Arial" pitchFamily="34" charset="0"/>
              </a:rPr>
              <a:t> </a:t>
            </a:r>
            <a:r>
              <a:rPr lang="lv-LV" sz="1700" dirty="0" err="1" smtClean="0">
                <a:latin typeface="Arial" pitchFamily="34" charset="0"/>
                <a:cs typeface="Arial" pitchFamily="34" charset="0"/>
              </a:rPr>
              <a:t>fighting</a:t>
            </a:r>
            <a:r>
              <a:rPr lang="lv-LV" sz="1700" dirty="0" smtClean="0">
                <a:latin typeface="Arial" pitchFamily="34" charset="0"/>
                <a:cs typeface="Arial" pitchFamily="34" charset="0"/>
              </a:rPr>
              <a:t>  </a:t>
            </a:r>
            <a:r>
              <a:rPr lang="lv-LV" sz="1700" dirty="0" err="1" smtClean="0">
                <a:latin typeface="Arial" pitchFamily="34" charset="0"/>
                <a:cs typeface="Arial" pitchFamily="34" charset="0"/>
              </a:rPr>
              <a:t>of</a:t>
            </a:r>
            <a:r>
              <a:rPr lang="lv-LV" sz="1700" dirty="0" smtClean="0">
                <a:latin typeface="Arial" pitchFamily="34" charset="0"/>
                <a:cs typeface="Arial" pitchFamily="34" charset="0"/>
              </a:rPr>
              <a:t> </a:t>
            </a:r>
            <a:r>
              <a:rPr lang="lv-LV" sz="1700" dirty="0" err="1" smtClean="0">
                <a:latin typeface="Arial" pitchFamily="34" charset="0"/>
                <a:cs typeface="Arial" pitchFamily="34" charset="0"/>
              </a:rPr>
              <a:t>the</a:t>
            </a:r>
            <a:r>
              <a:rPr lang="lv-LV" sz="1700" dirty="0" smtClean="0">
                <a:latin typeface="Arial" pitchFamily="34" charset="0"/>
                <a:cs typeface="Arial" pitchFamily="34" charset="0"/>
              </a:rPr>
              <a:t> 13th </a:t>
            </a:r>
            <a:r>
              <a:rPr lang="lv-LV" sz="1700" dirty="0" err="1" smtClean="0">
                <a:latin typeface="Arial" pitchFamily="34" charset="0"/>
                <a:cs typeface="Arial" pitchFamily="34" charset="0"/>
              </a:rPr>
              <a:t>century</a:t>
            </a:r>
            <a:r>
              <a:rPr lang="lv-LV" sz="1700" dirty="0" smtClean="0">
                <a:latin typeface="Arial" pitchFamily="34" charset="0"/>
                <a:cs typeface="Arial" pitchFamily="34" charset="0"/>
              </a:rPr>
              <a:t> </a:t>
            </a:r>
            <a:r>
              <a:rPr lang="lv-LV" sz="1700" dirty="0" err="1" smtClean="0">
                <a:latin typeface="Arial" pitchFamily="34" charset="0"/>
                <a:cs typeface="Arial" pitchFamily="34" charset="0"/>
              </a:rPr>
              <a:t>against</a:t>
            </a:r>
            <a:r>
              <a:rPr lang="lv-LV" sz="1700" dirty="0" smtClean="0">
                <a:latin typeface="Arial" pitchFamily="34" charset="0"/>
                <a:cs typeface="Arial" pitchFamily="34" charset="0"/>
              </a:rPr>
              <a:t> </a:t>
            </a:r>
            <a:r>
              <a:rPr lang="lv-LV" sz="1700" dirty="0" err="1" smtClean="0">
                <a:latin typeface="Arial" pitchFamily="34" charset="0"/>
                <a:cs typeface="Arial" pitchFamily="34" charset="0"/>
              </a:rPr>
              <a:t>the</a:t>
            </a:r>
            <a:r>
              <a:rPr lang="lv-LV" sz="1700" dirty="0" smtClean="0">
                <a:latin typeface="Arial" pitchFamily="34" charset="0"/>
                <a:cs typeface="Arial" pitchFamily="34" charset="0"/>
              </a:rPr>
              <a:t> </a:t>
            </a:r>
            <a:r>
              <a:rPr lang="lv-LV" sz="1700" dirty="0" err="1" smtClean="0">
                <a:latin typeface="Arial" pitchFamily="34" charset="0"/>
                <a:cs typeface="Arial" pitchFamily="34" charset="0"/>
              </a:rPr>
              <a:t>invasion</a:t>
            </a:r>
            <a:r>
              <a:rPr lang="lv-LV" sz="1700" dirty="0" smtClean="0">
                <a:latin typeface="Arial" pitchFamily="34" charset="0"/>
                <a:cs typeface="Arial" pitchFamily="34" charset="0"/>
              </a:rPr>
              <a:t> </a:t>
            </a:r>
            <a:r>
              <a:rPr lang="lv-LV" sz="1700" dirty="0" err="1" smtClean="0">
                <a:latin typeface="Arial" pitchFamily="34" charset="0"/>
                <a:cs typeface="Arial" pitchFamily="34" charset="0"/>
              </a:rPr>
              <a:t>of</a:t>
            </a:r>
            <a:r>
              <a:rPr lang="lv-LV" sz="1700" dirty="0" smtClean="0">
                <a:latin typeface="Arial" pitchFamily="34" charset="0"/>
                <a:cs typeface="Arial" pitchFamily="34" charset="0"/>
              </a:rPr>
              <a:t> </a:t>
            </a:r>
            <a:r>
              <a:rPr lang="lv-LV" sz="1700" dirty="0" err="1" smtClean="0">
                <a:latin typeface="Arial" pitchFamily="34" charset="0"/>
                <a:cs typeface="Arial" pitchFamily="34" charset="0"/>
              </a:rPr>
              <a:t>German</a:t>
            </a:r>
            <a:r>
              <a:rPr lang="lv-LV" sz="1700" dirty="0" smtClean="0">
                <a:latin typeface="Arial" pitchFamily="34" charset="0"/>
                <a:cs typeface="Arial" pitchFamily="34" charset="0"/>
              </a:rPr>
              <a:t> </a:t>
            </a:r>
            <a:r>
              <a:rPr lang="lv-LV" sz="1700" dirty="0" err="1" smtClean="0">
                <a:latin typeface="Arial" pitchFamily="34" charset="0"/>
                <a:cs typeface="Arial" pitchFamily="34" charset="0"/>
              </a:rPr>
              <a:t>crusaders</a:t>
            </a:r>
            <a:r>
              <a:rPr lang="lv-LV" sz="1700" dirty="0" smtClean="0">
                <a:latin typeface="Arial" pitchFamily="34" charset="0"/>
                <a:cs typeface="Arial" pitchFamily="34" charset="0"/>
              </a:rPr>
              <a:t> </a:t>
            </a:r>
            <a:r>
              <a:rPr lang="lv-LV" sz="1700" dirty="0" err="1" smtClean="0">
                <a:latin typeface="Arial" pitchFamily="34" charset="0"/>
                <a:cs typeface="Arial" pitchFamily="34" charset="0"/>
              </a:rPr>
              <a:t>were</a:t>
            </a:r>
            <a:r>
              <a:rPr lang="lv-LV" sz="1700" dirty="0" smtClean="0">
                <a:latin typeface="Arial" pitchFamily="34" charset="0"/>
                <a:cs typeface="Arial" pitchFamily="34" charset="0"/>
              </a:rPr>
              <a:t>  </a:t>
            </a:r>
            <a:r>
              <a:rPr lang="lv-LV" sz="1700" dirty="0" err="1" smtClean="0">
                <a:latin typeface="Arial" pitchFamily="34" charset="0"/>
                <a:cs typeface="Arial" pitchFamily="34" charset="0"/>
              </a:rPr>
              <a:t>skillfully</a:t>
            </a:r>
            <a:r>
              <a:rPr lang="lv-LV" sz="1700" dirty="0" smtClean="0">
                <a:latin typeface="Arial" pitchFamily="34" charset="0"/>
                <a:cs typeface="Arial" pitchFamily="34" charset="0"/>
              </a:rPr>
              <a:t> </a:t>
            </a:r>
            <a:r>
              <a:rPr lang="lv-LV" sz="1700" dirty="0" err="1" smtClean="0">
                <a:latin typeface="Arial" pitchFamily="34" charset="0"/>
                <a:cs typeface="Arial" pitchFamily="34" charset="0"/>
              </a:rPr>
              <a:t>and</a:t>
            </a:r>
            <a:r>
              <a:rPr lang="lv-LV" sz="1700" dirty="0" smtClean="0">
                <a:latin typeface="Arial" pitchFamily="34" charset="0"/>
                <a:cs typeface="Arial" pitchFamily="34" charset="0"/>
              </a:rPr>
              <a:t> </a:t>
            </a:r>
            <a:r>
              <a:rPr lang="lv-LV" sz="1700" dirty="0" err="1" smtClean="0">
                <a:latin typeface="Arial" pitchFamily="34" charset="0"/>
                <a:cs typeface="Arial" pitchFamily="34" charset="0"/>
              </a:rPr>
              <a:t>symbolically</a:t>
            </a:r>
            <a:r>
              <a:rPr lang="lv-LV" sz="1700" dirty="0" smtClean="0">
                <a:latin typeface="Arial" pitchFamily="34" charset="0"/>
                <a:cs typeface="Arial" pitchFamily="34" charset="0"/>
              </a:rPr>
              <a:t> </a:t>
            </a:r>
            <a:r>
              <a:rPr lang="lv-LV" sz="1700" dirty="0" err="1" smtClean="0">
                <a:latin typeface="Arial" pitchFamily="34" charset="0"/>
                <a:cs typeface="Arial" pitchFamily="34" charset="0"/>
              </a:rPr>
              <a:t>linked</a:t>
            </a:r>
            <a:r>
              <a:rPr lang="lv-LV" sz="1700" dirty="0" smtClean="0">
                <a:latin typeface="Arial" pitchFamily="34" charset="0"/>
                <a:cs typeface="Arial" pitchFamily="34" charset="0"/>
              </a:rPr>
              <a:t> to  </a:t>
            </a:r>
            <a:r>
              <a:rPr lang="lv-LV" sz="1700" dirty="0" err="1" smtClean="0">
                <a:latin typeface="Arial" pitchFamily="34" charset="0"/>
                <a:cs typeface="Arial" pitchFamily="34" charset="0"/>
              </a:rPr>
              <a:t>the</a:t>
            </a:r>
            <a:r>
              <a:rPr lang="lv-LV" sz="1700" dirty="0" smtClean="0">
                <a:latin typeface="Arial" pitchFamily="34" charset="0"/>
                <a:cs typeface="Arial" pitchFamily="34" charset="0"/>
              </a:rPr>
              <a:t> f</a:t>
            </a:r>
            <a:r>
              <a:rPr lang="en-US" sz="1700" dirty="0" err="1" smtClean="0">
                <a:latin typeface="Arial" pitchFamily="34" charset="0"/>
                <a:cs typeface="Arial" pitchFamily="34" charset="0"/>
              </a:rPr>
              <a:t>olk</a:t>
            </a:r>
            <a:r>
              <a:rPr lang="en-US" sz="1700" dirty="0">
                <a:latin typeface="Arial" pitchFamily="34" charset="0"/>
                <a:cs typeface="Arial" pitchFamily="34" charset="0"/>
              </a:rPr>
              <a:t> and ethnic </a:t>
            </a:r>
            <a:r>
              <a:rPr lang="en-US" sz="1700" dirty="0" smtClean="0">
                <a:latin typeface="Arial" pitchFamily="34" charset="0"/>
                <a:cs typeface="Arial" pitchFamily="34" charset="0"/>
              </a:rPr>
              <a:t>national</a:t>
            </a:r>
            <a:r>
              <a:rPr lang="en-US" sz="1700" dirty="0">
                <a:latin typeface="Arial" pitchFamily="34" charset="0"/>
                <a:cs typeface="Arial" pitchFamily="34" charset="0"/>
              </a:rPr>
              <a:t> liberation efforts</a:t>
            </a:r>
            <a:r>
              <a:rPr lang="lv-LV" sz="1700" dirty="0" smtClean="0">
                <a:latin typeface="Arial" pitchFamily="34" charset="0"/>
                <a:cs typeface="Arial" pitchFamily="34" charset="0"/>
              </a:rPr>
              <a:t>  </a:t>
            </a:r>
            <a:r>
              <a:rPr lang="lv-LV" sz="1700" dirty="0" err="1" smtClean="0">
                <a:latin typeface="Arial" pitchFamily="34" charset="0"/>
                <a:cs typeface="Arial" pitchFamily="34" charset="0"/>
              </a:rPr>
              <a:t>of</a:t>
            </a:r>
            <a:r>
              <a:rPr lang="lv-LV" sz="1700" dirty="0" smtClean="0">
                <a:latin typeface="Arial" pitchFamily="34" charset="0"/>
                <a:cs typeface="Arial" pitchFamily="34" charset="0"/>
              </a:rPr>
              <a:t> </a:t>
            </a:r>
            <a:r>
              <a:rPr lang="lv-LV" sz="1700" dirty="0" err="1" smtClean="0">
                <a:latin typeface="Arial" pitchFamily="34" charset="0"/>
                <a:cs typeface="Arial" pitchFamily="34" charset="0"/>
              </a:rPr>
              <a:t>the</a:t>
            </a:r>
            <a:r>
              <a:rPr lang="lv-LV" sz="1700" dirty="0" smtClean="0">
                <a:latin typeface="Arial" pitchFamily="34" charset="0"/>
                <a:cs typeface="Arial" pitchFamily="34" charset="0"/>
              </a:rPr>
              <a:t> 19th  </a:t>
            </a:r>
            <a:r>
              <a:rPr lang="lv-LV" sz="1700" dirty="0" err="1" smtClean="0">
                <a:latin typeface="Arial" pitchFamily="34" charset="0"/>
                <a:cs typeface="Arial" pitchFamily="34" charset="0"/>
              </a:rPr>
              <a:t>century</a:t>
            </a:r>
            <a:r>
              <a:rPr lang="lv-LV" sz="1700" dirty="0" smtClean="0">
                <a:latin typeface="Arial" pitchFamily="34" charset="0"/>
                <a:cs typeface="Arial" pitchFamily="34" charset="0"/>
              </a:rPr>
              <a:t>, </a:t>
            </a:r>
            <a:r>
              <a:rPr lang="lv-LV" sz="1700" dirty="0" err="1" smtClean="0">
                <a:latin typeface="Arial" pitchFamily="34" charset="0"/>
                <a:cs typeface="Arial" pitchFamily="34" charset="0"/>
              </a:rPr>
              <a:t>supporting</a:t>
            </a:r>
            <a:r>
              <a:rPr lang="lv-LV" sz="1700" dirty="0" smtClean="0">
                <a:latin typeface="Arial" pitchFamily="34" charset="0"/>
                <a:cs typeface="Arial" pitchFamily="34" charset="0"/>
              </a:rPr>
              <a:t> </a:t>
            </a:r>
            <a:r>
              <a:rPr lang="lv-LV" sz="1700" dirty="0" err="1" smtClean="0">
                <a:latin typeface="Arial" pitchFamily="34" charset="0"/>
                <a:cs typeface="Arial" pitchFamily="34" charset="0"/>
              </a:rPr>
              <a:t>them</a:t>
            </a:r>
            <a:r>
              <a:rPr lang="lv-LV" sz="1700" dirty="0" smtClean="0">
                <a:latin typeface="Arial" pitchFamily="34" charset="0"/>
                <a:cs typeface="Arial" pitchFamily="34" charset="0"/>
              </a:rPr>
              <a:t> </a:t>
            </a:r>
            <a:r>
              <a:rPr lang="lv-LV" sz="1700" dirty="0" err="1" smtClean="0">
                <a:latin typeface="Arial" pitchFamily="34" charset="0"/>
                <a:cs typeface="Arial" pitchFamily="34" charset="0"/>
              </a:rPr>
              <a:t>spiritually</a:t>
            </a:r>
            <a:r>
              <a:rPr lang="lv-LV" sz="1700" dirty="0" smtClean="0">
                <a:latin typeface="Arial" pitchFamily="34" charset="0"/>
                <a:cs typeface="Arial" pitchFamily="34" charset="0"/>
              </a:rPr>
              <a:t>. Lāčplēsis </a:t>
            </a:r>
            <a:r>
              <a:rPr lang="lv-LV" sz="1700" dirty="0" err="1" smtClean="0">
                <a:latin typeface="Arial" pitchFamily="34" charset="0"/>
                <a:cs typeface="Arial" pitchFamily="34" charset="0"/>
              </a:rPr>
              <a:t>or</a:t>
            </a:r>
            <a:r>
              <a:rPr lang="lv-LV" sz="1700" dirty="0" smtClean="0">
                <a:latin typeface="Arial" pitchFamily="34" charset="0"/>
                <a:cs typeface="Arial" pitchFamily="34" charset="0"/>
              </a:rPr>
              <a:t> </a:t>
            </a:r>
            <a:r>
              <a:rPr lang="lv-LV" sz="1700" dirty="0" err="1" smtClean="0">
                <a:latin typeface="Arial" pitchFamily="34" charset="0"/>
                <a:cs typeface="Arial" pitchFamily="34" charset="0"/>
              </a:rPr>
              <a:t>Bearslayer</a:t>
            </a:r>
            <a:r>
              <a:rPr lang="lv-LV" sz="1700" dirty="0" smtClean="0">
                <a:latin typeface="Arial" pitchFamily="34" charset="0"/>
                <a:cs typeface="Arial" pitchFamily="34" charset="0"/>
              </a:rPr>
              <a:t> </a:t>
            </a:r>
            <a:r>
              <a:rPr lang="lv-LV" sz="1700" dirty="0" err="1" smtClean="0">
                <a:latin typeface="Arial" pitchFamily="34" charset="0"/>
                <a:cs typeface="Arial" pitchFamily="34" charset="0"/>
              </a:rPr>
              <a:t>becomes</a:t>
            </a:r>
            <a:r>
              <a:rPr lang="lv-LV" sz="1700" dirty="0" smtClean="0">
                <a:latin typeface="Arial" pitchFamily="34" charset="0"/>
                <a:cs typeface="Arial" pitchFamily="34" charset="0"/>
              </a:rPr>
              <a:t> a </a:t>
            </a:r>
            <a:r>
              <a:rPr lang="lv-LV" sz="1700" dirty="0" err="1" smtClean="0">
                <a:latin typeface="Arial" pitchFamily="34" charset="0"/>
                <a:cs typeface="Arial" pitchFamily="34" charset="0"/>
              </a:rPr>
              <a:t>symbol</a:t>
            </a:r>
            <a:r>
              <a:rPr lang="lv-LV" sz="1700" dirty="0" smtClean="0">
                <a:latin typeface="Arial" pitchFamily="34" charset="0"/>
                <a:cs typeface="Arial" pitchFamily="34" charset="0"/>
              </a:rPr>
              <a:t> </a:t>
            </a:r>
            <a:r>
              <a:rPr lang="lv-LV" sz="1700" dirty="0" err="1" smtClean="0">
                <a:latin typeface="Arial" pitchFamily="34" charset="0"/>
                <a:cs typeface="Arial" pitchFamily="34" charset="0"/>
              </a:rPr>
              <a:t>of</a:t>
            </a:r>
            <a:r>
              <a:rPr lang="lv-LV" sz="1700" dirty="0" smtClean="0">
                <a:latin typeface="Arial" pitchFamily="34" charset="0"/>
                <a:cs typeface="Arial" pitchFamily="34" charset="0"/>
              </a:rPr>
              <a:t> </a:t>
            </a:r>
            <a:r>
              <a:rPr lang="lv-LV" sz="1700" dirty="0" err="1" smtClean="0">
                <a:latin typeface="Arial" pitchFamily="34" charset="0"/>
                <a:cs typeface="Arial" pitchFamily="34" charset="0"/>
              </a:rPr>
              <a:t>all</a:t>
            </a:r>
            <a:r>
              <a:rPr lang="lv-LV" sz="1700" dirty="0" smtClean="0">
                <a:latin typeface="Arial" pitchFamily="34" charset="0"/>
                <a:cs typeface="Arial" pitchFamily="34" charset="0"/>
              </a:rPr>
              <a:t> </a:t>
            </a:r>
            <a:r>
              <a:rPr lang="lv-LV" sz="1700" dirty="0" err="1" smtClean="0">
                <a:latin typeface="Arial" pitchFamily="34" charset="0"/>
                <a:cs typeface="Arial" pitchFamily="34" charset="0"/>
              </a:rPr>
              <a:t>Latvians</a:t>
            </a:r>
            <a:r>
              <a:rPr lang="lv-LV" sz="1700" dirty="0" smtClean="0">
                <a:latin typeface="Arial" pitchFamily="34" charset="0"/>
                <a:cs typeface="Arial" pitchFamily="34" charset="0"/>
              </a:rPr>
              <a:t> </a:t>
            </a:r>
            <a:r>
              <a:rPr lang="lv-LV" sz="1700" dirty="0" err="1" smtClean="0">
                <a:latin typeface="Arial" pitchFamily="34" charset="0"/>
                <a:cs typeface="Arial" pitchFamily="34" charset="0"/>
              </a:rPr>
              <a:t>struggling</a:t>
            </a:r>
            <a:r>
              <a:rPr lang="lv-LV" sz="1700" dirty="0" smtClean="0">
                <a:latin typeface="Arial" pitchFamily="34" charset="0"/>
                <a:cs typeface="Arial" pitchFamily="34" charset="0"/>
              </a:rPr>
              <a:t> </a:t>
            </a:r>
            <a:r>
              <a:rPr lang="lv-LV" sz="1700" dirty="0" err="1" smtClean="0">
                <a:latin typeface="Arial" pitchFamily="34" charset="0"/>
                <a:cs typeface="Arial" pitchFamily="34" charset="0"/>
              </a:rPr>
              <a:t>against</a:t>
            </a:r>
            <a:r>
              <a:rPr lang="lv-LV" sz="1700" dirty="0" smtClean="0">
                <a:latin typeface="Arial" pitchFamily="34" charset="0"/>
                <a:cs typeface="Arial" pitchFamily="34" charset="0"/>
              </a:rPr>
              <a:t> </a:t>
            </a:r>
            <a:r>
              <a:rPr lang="lv-LV" sz="1700" dirty="0" err="1" smtClean="0">
                <a:latin typeface="Arial" pitchFamily="34" charset="0"/>
                <a:cs typeface="Arial" pitchFamily="34" charset="0"/>
              </a:rPr>
              <a:t>economical</a:t>
            </a:r>
            <a:r>
              <a:rPr lang="lv-LV" sz="1700" dirty="0" smtClean="0">
                <a:latin typeface="Arial" pitchFamily="34" charset="0"/>
                <a:cs typeface="Arial" pitchFamily="34" charset="0"/>
              </a:rPr>
              <a:t> </a:t>
            </a:r>
            <a:r>
              <a:rPr lang="lv-LV" sz="1700" dirty="0" err="1" smtClean="0">
                <a:latin typeface="Arial" pitchFamily="34" charset="0"/>
                <a:cs typeface="Arial" pitchFamily="34" charset="0"/>
              </a:rPr>
              <a:t>and</a:t>
            </a:r>
            <a:r>
              <a:rPr lang="lv-LV" sz="1700" dirty="0" smtClean="0">
                <a:latin typeface="Arial" pitchFamily="34" charset="0"/>
                <a:cs typeface="Arial" pitchFamily="34" charset="0"/>
              </a:rPr>
              <a:t> </a:t>
            </a:r>
            <a:r>
              <a:rPr lang="lv-LV" sz="1700" dirty="0" err="1" smtClean="0">
                <a:latin typeface="Arial" pitchFamily="34" charset="0"/>
                <a:cs typeface="Arial" pitchFamily="34" charset="0"/>
              </a:rPr>
              <a:t>political</a:t>
            </a:r>
            <a:r>
              <a:rPr lang="lv-LV" sz="1700" dirty="0" smtClean="0">
                <a:latin typeface="Arial" pitchFamily="34" charset="0"/>
                <a:cs typeface="Arial" pitchFamily="34" charset="0"/>
              </a:rPr>
              <a:t> </a:t>
            </a:r>
            <a:r>
              <a:rPr lang="lv-LV" sz="1700" dirty="0" err="1" smtClean="0">
                <a:latin typeface="Arial" pitchFamily="34" charset="0"/>
                <a:cs typeface="Arial" pitchFamily="34" charset="0"/>
              </a:rPr>
              <a:t>powers</a:t>
            </a:r>
            <a:r>
              <a:rPr lang="lv-LV" sz="1700" dirty="0" smtClean="0">
                <a:latin typeface="Arial" pitchFamily="34" charset="0"/>
                <a:cs typeface="Arial" pitchFamily="34" charset="0"/>
              </a:rPr>
              <a:t> </a:t>
            </a:r>
            <a:r>
              <a:rPr lang="lv-LV" sz="1700" dirty="0" err="1" smtClean="0">
                <a:latin typeface="Arial" pitchFamily="34" charset="0"/>
                <a:cs typeface="Arial" pitchFamily="34" charset="0"/>
              </a:rPr>
              <a:t>of</a:t>
            </a:r>
            <a:r>
              <a:rPr lang="lv-LV" sz="1700" dirty="0" smtClean="0">
                <a:latin typeface="Arial" pitchFamily="34" charset="0"/>
                <a:cs typeface="Arial" pitchFamily="34" charset="0"/>
              </a:rPr>
              <a:t> </a:t>
            </a:r>
            <a:r>
              <a:rPr lang="lv-LV" sz="1700" dirty="0" err="1" smtClean="0">
                <a:latin typeface="Arial" pitchFamily="34" charset="0"/>
                <a:cs typeface="Arial" pitchFamily="34" charset="0"/>
              </a:rPr>
              <a:t>other</a:t>
            </a:r>
            <a:r>
              <a:rPr lang="lv-LV" sz="1700" dirty="0" smtClean="0">
                <a:latin typeface="Arial" pitchFamily="34" charset="0"/>
                <a:cs typeface="Arial" pitchFamily="34" charset="0"/>
              </a:rPr>
              <a:t> </a:t>
            </a:r>
            <a:r>
              <a:rPr lang="lv-LV" sz="1700" dirty="0" err="1" smtClean="0">
                <a:latin typeface="Arial" pitchFamily="34" charset="0"/>
                <a:cs typeface="Arial" pitchFamily="34" charset="0"/>
              </a:rPr>
              <a:t>countries</a:t>
            </a:r>
            <a:r>
              <a:rPr lang="lv-LV" sz="1700" dirty="0" smtClean="0">
                <a:latin typeface="Arial" pitchFamily="34" charset="0"/>
                <a:cs typeface="Arial" pitchFamily="34" charset="0"/>
              </a:rPr>
              <a:t> </a:t>
            </a:r>
            <a:r>
              <a:rPr lang="lv-LV" sz="1700" dirty="0" err="1" smtClean="0">
                <a:latin typeface="Arial" pitchFamily="34" charset="0"/>
                <a:cs typeface="Arial" pitchFamily="34" charset="0"/>
              </a:rPr>
              <a:t>in</a:t>
            </a:r>
            <a:r>
              <a:rPr lang="lv-LV" sz="1700" dirty="0" smtClean="0">
                <a:latin typeface="Arial" pitchFamily="34" charset="0"/>
                <a:cs typeface="Arial" pitchFamily="34" charset="0"/>
              </a:rPr>
              <a:t> </a:t>
            </a:r>
            <a:r>
              <a:rPr lang="lv-LV" sz="1700" dirty="0" err="1" smtClean="0">
                <a:latin typeface="Arial" pitchFamily="34" charset="0"/>
                <a:cs typeface="Arial" pitchFamily="34" charset="0"/>
              </a:rPr>
              <a:t>the</a:t>
            </a:r>
            <a:r>
              <a:rPr lang="lv-LV" sz="1700" dirty="0" smtClean="0">
                <a:latin typeface="Arial" pitchFamily="34" charset="0"/>
                <a:cs typeface="Arial" pitchFamily="34" charset="0"/>
              </a:rPr>
              <a:t> </a:t>
            </a:r>
            <a:r>
              <a:rPr lang="lv-LV" sz="1700" dirty="0" err="1" smtClean="0">
                <a:latin typeface="Arial" pitchFamily="34" charset="0"/>
                <a:cs typeface="Arial" pitchFamily="34" charset="0"/>
              </a:rPr>
              <a:t>epic</a:t>
            </a:r>
            <a:r>
              <a:rPr lang="lv-LV" sz="1700" dirty="0" smtClean="0">
                <a:latin typeface="Arial" pitchFamily="34" charset="0"/>
                <a:cs typeface="Arial" pitchFamily="34" charset="0"/>
              </a:rPr>
              <a:t>. He </a:t>
            </a:r>
            <a:r>
              <a:rPr lang="lv-LV" sz="1700" dirty="0" err="1" smtClean="0">
                <a:latin typeface="Arial" pitchFamily="34" charset="0"/>
                <a:cs typeface="Arial" pitchFamily="34" charset="0"/>
              </a:rPr>
              <a:t>struggles</a:t>
            </a:r>
            <a:r>
              <a:rPr lang="lv-LV" sz="1700" dirty="0" smtClean="0">
                <a:latin typeface="Arial" pitchFamily="34" charset="0"/>
                <a:cs typeface="Arial" pitchFamily="34" charset="0"/>
              </a:rPr>
              <a:t> to </a:t>
            </a:r>
            <a:r>
              <a:rPr lang="lv-LV" sz="1700" dirty="0" err="1" smtClean="0">
                <a:latin typeface="Arial" pitchFamily="34" charset="0"/>
                <a:cs typeface="Arial" pitchFamily="34" charset="0"/>
              </a:rPr>
              <a:t>engage</a:t>
            </a:r>
            <a:r>
              <a:rPr lang="lv-LV" sz="1700" dirty="0" smtClean="0">
                <a:latin typeface="Arial" pitchFamily="34" charset="0"/>
                <a:cs typeface="Arial" pitchFamily="34" charset="0"/>
              </a:rPr>
              <a:t> </a:t>
            </a:r>
            <a:r>
              <a:rPr lang="lv-LV" sz="1700" dirty="0" err="1" smtClean="0">
                <a:latin typeface="Arial" pitchFamily="34" charset="0"/>
                <a:cs typeface="Arial" pitchFamily="34" charset="0"/>
              </a:rPr>
              <a:t>with</a:t>
            </a:r>
            <a:r>
              <a:rPr lang="lv-LV" sz="1700" dirty="0" smtClean="0">
                <a:latin typeface="Arial" pitchFamily="34" charset="0"/>
                <a:cs typeface="Arial" pitchFamily="34" charset="0"/>
              </a:rPr>
              <a:t> Laimdota (</a:t>
            </a:r>
            <a:r>
              <a:rPr lang="lv-LV" sz="1700" dirty="0" err="1" smtClean="0">
                <a:latin typeface="Arial" pitchFamily="34" charset="0"/>
                <a:cs typeface="Arial" pitchFamily="34" charset="0"/>
              </a:rPr>
              <a:t>symbolically</a:t>
            </a:r>
            <a:r>
              <a:rPr lang="lv-LV" sz="1700" dirty="0" smtClean="0">
                <a:latin typeface="Arial" pitchFamily="34" charset="0"/>
                <a:cs typeface="Arial" pitchFamily="34" charset="0"/>
              </a:rPr>
              <a:t> </a:t>
            </a:r>
            <a:r>
              <a:rPr lang="lv-LV" sz="1700" dirty="0" err="1" smtClean="0">
                <a:latin typeface="Arial" pitchFamily="34" charset="0"/>
                <a:cs typeface="Arial" pitchFamily="34" charset="0"/>
              </a:rPr>
              <a:t>his</a:t>
            </a:r>
            <a:r>
              <a:rPr lang="lv-LV" sz="1700" dirty="0" smtClean="0">
                <a:latin typeface="Arial" pitchFamily="34" charset="0"/>
                <a:cs typeface="Arial" pitchFamily="34" charset="0"/>
              </a:rPr>
              <a:t> </a:t>
            </a:r>
            <a:r>
              <a:rPr lang="lv-LV" sz="1700" dirty="0" err="1" smtClean="0">
                <a:latin typeface="Arial" pitchFamily="34" charset="0"/>
                <a:cs typeface="Arial" pitchFamily="34" charset="0"/>
              </a:rPr>
              <a:t>own</a:t>
            </a:r>
            <a:r>
              <a:rPr lang="lv-LV" sz="1700" dirty="0" smtClean="0">
                <a:latin typeface="Arial" pitchFamily="34" charset="0"/>
                <a:cs typeface="Arial" pitchFamily="34" charset="0"/>
              </a:rPr>
              <a:t> </a:t>
            </a:r>
            <a:r>
              <a:rPr lang="lv-LV" sz="1700" dirty="0" err="1" smtClean="0">
                <a:latin typeface="Arial" pitchFamily="34" charset="0"/>
                <a:cs typeface="Arial" pitchFamily="34" charset="0"/>
              </a:rPr>
              <a:t>ethnical</a:t>
            </a:r>
            <a:r>
              <a:rPr lang="lv-LV" sz="1700" dirty="0" smtClean="0">
                <a:latin typeface="Arial" pitchFamily="34" charset="0"/>
                <a:cs typeface="Arial" pitchFamily="34" charset="0"/>
              </a:rPr>
              <a:t> </a:t>
            </a:r>
            <a:r>
              <a:rPr lang="lv-LV" sz="1700" dirty="0" err="1" smtClean="0">
                <a:latin typeface="Arial" pitchFamily="34" charset="0"/>
                <a:cs typeface="Arial" pitchFamily="34" charset="0"/>
              </a:rPr>
              <a:t>land</a:t>
            </a:r>
            <a:r>
              <a:rPr lang="lv-LV" sz="1700" dirty="0" smtClean="0">
                <a:latin typeface="Arial" pitchFamily="34" charset="0"/>
                <a:cs typeface="Arial" pitchFamily="34" charset="0"/>
              </a:rPr>
              <a:t> </a:t>
            </a:r>
            <a:r>
              <a:rPr lang="lv-LV" sz="1700" dirty="0" err="1" smtClean="0">
                <a:latin typeface="Arial" pitchFamily="34" charset="0"/>
                <a:cs typeface="Arial" pitchFamily="34" charset="0"/>
              </a:rPr>
              <a:t>or</a:t>
            </a:r>
            <a:r>
              <a:rPr lang="lv-LV" sz="1700" dirty="0" smtClean="0">
                <a:latin typeface="Arial" pitchFamily="34" charset="0"/>
                <a:cs typeface="Arial" pitchFamily="34" charset="0"/>
              </a:rPr>
              <a:t> </a:t>
            </a:r>
            <a:r>
              <a:rPr lang="lv-LV" sz="1700" dirty="0" err="1" smtClean="0">
                <a:latin typeface="Arial" pitchFamily="34" charset="0"/>
                <a:cs typeface="Arial" pitchFamily="34" charset="0"/>
              </a:rPr>
              <a:t>Latvia</a:t>
            </a:r>
            <a:r>
              <a:rPr lang="lv-LV" sz="1700" dirty="0" smtClean="0">
                <a:latin typeface="Arial" pitchFamily="34" charset="0"/>
                <a:cs typeface="Arial" pitchFamily="34" charset="0"/>
              </a:rPr>
              <a:t>), sets </a:t>
            </a:r>
            <a:r>
              <a:rPr lang="lv-LV" sz="1700" dirty="0" err="1" smtClean="0">
                <a:latin typeface="Arial" pitchFamily="34" charset="0"/>
                <a:cs typeface="Arial" pitchFamily="34" charset="0"/>
              </a:rPr>
              <a:t>Latvian</a:t>
            </a:r>
            <a:r>
              <a:rPr lang="lv-LV" sz="1700" dirty="0" smtClean="0">
                <a:latin typeface="Arial" pitchFamily="34" charset="0"/>
                <a:cs typeface="Arial" pitchFamily="34" charset="0"/>
              </a:rPr>
              <a:t> </a:t>
            </a:r>
            <a:r>
              <a:rPr lang="lv-LV" sz="1700" dirty="0" err="1" smtClean="0">
                <a:latin typeface="Arial" pitchFamily="34" charset="0"/>
                <a:cs typeface="Arial" pitchFamily="34" charset="0"/>
              </a:rPr>
              <a:t>witch</a:t>
            </a:r>
            <a:r>
              <a:rPr lang="lv-LV" sz="1700" dirty="0" smtClean="0">
                <a:latin typeface="Arial" pitchFamily="34" charset="0"/>
                <a:cs typeface="Arial" pitchFamily="34" charset="0"/>
              </a:rPr>
              <a:t> </a:t>
            </a:r>
            <a:r>
              <a:rPr lang="lv-LV" sz="1700" dirty="0" err="1" smtClean="0">
                <a:latin typeface="Arial" pitchFamily="34" charset="0"/>
                <a:cs typeface="Arial" pitchFamily="34" charset="0"/>
              </a:rPr>
              <a:t>Spīdala</a:t>
            </a:r>
            <a:r>
              <a:rPr lang="lv-LV" sz="1700" dirty="0" smtClean="0">
                <a:latin typeface="Arial" pitchFamily="34" charset="0"/>
                <a:cs typeface="Arial" pitchFamily="34" charset="0"/>
              </a:rPr>
              <a:t> (</a:t>
            </a:r>
            <a:r>
              <a:rPr lang="lv-LV" sz="1700" dirty="0" err="1" smtClean="0">
                <a:latin typeface="Arial" pitchFamily="34" charset="0"/>
                <a:cs typeface="Arial" pitchFamily="34" charset="0"/>
              </a:rPr>
              <a:t>symbolically</a:t>
            </a:r>
            <a:r>
              <a:rPr lang="lv-LV" sz="1700" dirty="0" smtClean="0">
                <a:latin typeface="Arial" pitchFamily="34" charset="0"/>
                <a:cs typeface="Arial" pitchFamily="34" charset="0"/>
              </a:rPr>
              <a:t> </a:t>
            </a:r>
            <a:r>
              <a:rPr lang="lv-LV" sz="1700" dirty="0" err="1" smtClean="0">
                <a:latin typeface="Arial" pitchFamily="34" charset="0"/>
                <a:cs typeface="Arial" pitchFamily="34" charset="0"/>
              </a:rPr>
              <a:t>the</a:t>
            </a:r>
            <a:r>
              <a:rPr lang="lv-LV" sz="1700" dirty="0" smtClean="0">
                <a:latin typeface="Arial" pitchFamily="34" charset="0"/>
                <a:cs typeface="Arial" pitchFamily="34" charset="0"/>
              </a:rPr>
              <a:t> </a:t>
            </a:r>
            <a:r>
              <a:rPr lang="lv-LV" sz="1700" dirty="0" err="1" smtClean="0">
                <a:latin typeface="Arial" pitchFamily="34" charset="0"/>
                <a:cs typeface="Arial" pitchFamily="34" charset="0"/>
              </a:rPr>
              <a:t>creative</a:t>
            </a:r>
            <a:r>
              <a:rPr lang="lv-LV" sz="1700" dirty="0" smtClean="0">
                <a:latin typeface="Arial" pitchFamily="34" charset="0"/>
                <a:cs typeface="Arial" pitchFamily="34" charset="0"/>
              </a:rPr>
              <a:t> </a:t>
            </a:r>
            <a:r>
              <a:rPr lang="lv-LV" sz="1700" dirty="0" err="1" smtClean="0">
                <a:latin typeface="Arial" pitchFamily="34" charset="0"/>
                <a:cs typeface="Arial" pitchFamily="34" charset="0"/>
              </a:rPr>
              <a:t>spirit</a:t>
            </a:r>
            <a:r>
              <a:rPr lang="lv-LV" sz="1700" dirty="0" smtClean="0">
                <a:latin typeface="Arial" pitchFamily="34" charset="0"/>
                <a:cs typeface="Arial" pitchFamily="34" charset="0"/>
              </a:rPr>
              <a:t> </a:t>
            </a:r>
            <a:r>
              <a:rPr lang="lv-LV" sz="1700" dirty="0" err="1" smtClean="0">
                <a:latin typeface="Arial" pitchFamily="34" charset="0"/>
                <a:cs typeface="Arial" pitchFamily="34" charset="0"/>
              </a:rPr>
              <a:t>of</a:t>
            </a:r>
            <a:r>
              <a:rPr lang="lv-LV" sz="1700" dirty="0" smtClean="0">
                <a:latin typeface="Arial" pitchFamily="34" charset="0"/>
                <a:cs typeface="Arial" pitchFamily="34" charset="0"/>
              </a:rPr>
              <a:t> </a:t>
            </a:r>
            <a:r>
              <a:rPr lang="lv-LV" sz="1700" dirty="0" err="1" smtClean="0">
                <a:latin typeface="Arial" pitchFamily="34" charset="0"/>
                <a:cs typeface="Arial" pitchFamily="34" charset="0"/>
              </a:rPr>
              <a:t>his</a:t>
            </a:r>
            <a:r>
              <a:rPr lang="lv-LV" sz="1700" dirty="0" smtClean="0">
                <a:latin typeface="Arial" pitchFamily="34" charset="0"/>
                <a:cs typeface="Arial" pitchFamily="34" charset="0"/>
              </a:rPr>
              <a:t> </a:t>
            </a:r>
            <a:r>
              <a:rPr lang="lv-LV" sz="1700" dirty="0" err="1" smtClean="0">
                <a:latin typeface="Arial" pitchFamily="34" charset="0"/>
                <a:cs typeface="Arial" pitchFamily="34" charset="0"/>
              </a:rPr>
              <a:t>ethnic</a:t>
            </a:r>
            <a:r>
              <a:rPr lang="lv-LV" sz="1700" dirty="0" smtClean="0">
                <a:latin typeface="Arial" pitchFamily="34" charset="0"/>
                <a:cs typeface="Arial" pitchFamily="34" charset="0"/>
              </a:rPr>
              <a:t> </a:t>
            </a:r>
            <a:r>
              <a:rPr lang="lv-LV" sz="1700" dirty="0" err="1" smtClean="0">
                <a:latin typeface="Arial" pitchFamily="34" charset="0"/>
                <a:cs typeface="Arial" pitchFamily="34" charset="0"/>
              </a:rPr>
              <a:t>nation</a:t>
            </a:r>
            <a:r>
              <a:rPr lang="lv-LV" sz="1700" dirty="0" smtClean="0">
                <a:latin typeface="Arial" pitchFamily="34" charset="0"/>
                <a:cs typeface="Arial" pitchFamily="34" charset="0"/>
              </a:rPr>
              <a:t>) </a:t>
            </a:r>
            <a:r>
              <a:rPr lang="lv-LV" sz="1700" dirty="0" err="1" smtClean="0">
                <a:latin typeface="Arial" pitchFamily="34" charset="0"/>
                <a:cs typeface="Arial" pitchFamily="34" charset="0"/>
              </a:rPr>
              <a:t>free</a:t>
            </a:r>
            <a:r>
              <a:rPr lang="lv-LV" sz="1700" dirty="0" smtClean="0">
                <a:latin typeface="Arial" pitchFamily="34" charset="0"/>
                <a:cs typeface="Arial" pitchFamily="34" charset="0"/>
              </a:rPr>
              <a:t> </a:t>
            </a:r>
            <a:r>
              <a:rPr lang="lv-LV" sz="1700" dirty="0" err="1" smtClean="0">
                <a:latin typeface="Arial" pitchFamily="34" charset="0"/>
                <a:cs typeface="Arial" pitchFamily="34" charset="0"/>
              </a:rPr>
              <a:t>of</a:t>
            </a:r>
            <a:r>
              <a:rPr lang="lv-LV" sz="1700" dirty="0" smtClean="0">
                <a:latin typeface="Arial" pitchFamily="34" charset="0"/>
                <a:cs typeface="Arial" pitchFamily="34" charset="0"/>
              </a:rPr>
              <a:t> </a:t>
            </a:r>
            <a:r>
              <a:rPr lang="lv-LV" sz="1700" dirty="0" err="1" smtClean="0">
                <a:latin typeface="Arial" pitchFamily="34" charset="0"/>
                <a:cs typeface="Arial" pitchFamily="34" charset="0"/>
              </a:rPr>
              <a:t>the</a:t>
            </a:r>
            <a:r>
              <a:rPr lang="lv-LV" sz="1700" dirty="0" smtClean="0">
                <a:latin typeface="Arial" pitchFamily="34" charset="0"/>
                <a:cs typeface="Arial" pitchFamily="34" charset="0"/>
              </a:rPr>
              <a:t> </a:t>
            </a:r>
            <a:r>
              <a:rPr lang="lv-LV" sz="1700" dirty="0" err="1" smtClean="0">
                <a:latin typeface="Arial" pitchFamily="34" charset="0"/>
                <a:cs typeface="Arial" pitchFamily="34" charset="0"/>
              </a:rPr>
              <a:t>power</a:t>
            </a:r>
            <a:r>
              <a:rPr lang="lv-LV" sz="1700" dirty="0" smtClean="0">
                <a:latin typeface="Arial" pitchFamily="34" charset="0"/>
                <a:cs typeface="Arial" pitchFamily="34" charset="0"/>
              </a:rPr>
              <a:t> </a:t>
            </a:r>
            <a:r>
              <a:rPr lang="lv-LV" sz="1700" dirty="0" err="1" smtClean="0">
                <a:latin typeface="Arial" pitchFamily="34" charset="0"/>
                <a:cs typeface="Arial" pitchFamily="34" charset="0"/>
              </a:rPr>
              <a:t>of</a:t>
            </a:r>
            <a:r>
              <a:rPr lang="lv-LV" sz="1700" dirty="0" smtClean="0">
                <a:latin typeface="Arial" pitchFamily="34" charset="0"/>
                <a:cs typeface="Arial" pitchFamily="34" charset="0"/>
              </a:rPr>
              <a:t> </a:t>
            </a:r>
            <a:r>
              <a:rPr lang="lv-LV" sz="1700" dirty="0" err="1" smtClean="0">
                <a:latin typeface="Arial" pitchFamily="34" charset="0"/>
                <a:cs typeface="Arial" pitchFamily="34" charset="0"/>
              </a:rPr>
              <a:t>Devil</a:t>
            </a:r>
            <a:r>
              <a:rPr lang="lv-LV" sz="1700" dirty="0" smtClean="0">
                <a:latin typeface="Arial" pitchFamily="34" charset="0"/>
                <a:cs typeface="Arial" pitchFamily="34" charset="0"/>
              </a:rPr>
              <a:t>, </a:t>
            </a:r>
            <a:r>
              <a:rPr lang="lv-LV" sz="1700" dirty="0" err="1" smtClean="0">
                <a:latin typeface="Arial" pitchFamily="34" charset="0"/>
                <a:cs typeface="Arial" pitchFamily="34" charset="0"/>
              </a:rPr>
              <a:t>but</a:t>
            </a:r>
            <a:r>
              <a:rPr lang="lv-LV" sz="1700" dirty="0" smtClean="0">
                <a:latin typeface="Arial" pitchFamily="34" charset="0"/>
                <a:cs typeface="Arial" pitchFamily="34" charset="0"/>
              </a:rPr>
              <a:t> </a:t>
            </a:r>
            <a:r>
              <a:rPr lang="lv-LV" sz="1700" dirty="0" err="1" smtClean="0">
                <a:latin typeface="Arial" pitchFamily="34" charset="0"/>
                <a:cs typeface="Arial" pitchFamily="34" charset="0"/>
              </a:rPr>
              <a:t>because</a:t>
            </a:r>
            <a:r>
              <a:rPr lang="lv-LV" sz="1700" dirty="0" smtClean="0">
                <a:latin typeface="Arial" pitchFamily="34" charset="0"/>
                <a:cs typeface="Arial" pitchFamily="34" charset="0"/>
              </a:rPr>
              <a:t> </a:t>
            </a:r>
            <a:r>
              <a:rPr lang="lv-LV" sz="1700" dirty="0" err="1" smtClean="0">
                <a:latin typeface="Arial" pitchFamily="34" charset="0"/>
                <a:cs typeface="Arial" pitchFamily="34" charset="0"/>
              </a:rPr>
              <a:t>of</a:t>
            </a:r>
            <a:r>
              <a:rPr lang="lv-LV" sz="1700" dirty="0" smtClean="0">
                <a:latin typeface="Arial" pitchFamily="34" charset="0"/>
                <a:cs typeface="Arial" pitchFamily="34" charset="0"/>
              </a:rPr>
              <a:t> </a:t>
            </a:r>
            <a:r>
              <a:rPr lang="lv-LV" sz="1700" dirty="0" err="1" smtClean="0">
                <a:latin typeface="Arial" pitchFamily="34" charset="0"/>
                <a:cs typeface="Arial" pitchFamily="34" charset="0"/>
              </a:rPr>
              <a:t>the</a:t>
            </a:r>
            <a:r>
              <a:rPr lang="lv-LV" sz="1700" dirty="0" smtClean="0">
                <a:latin typeface="Arial" pitchFamily="34" charset="0"/>
                <a:cs typeface="Arial" pitchFamily="34" charset="0"/>
              </a:rPr>
              <a:t>  </a:t>
            </a:r>
            <a:r>
              <a:rPr lang="lv-LV" sz="1700" dirty="0" err="1" smtClean="0">
                <a:latin typeface="Arial" pitchFamily="34" charset="0"/>
                <a:cs typeface="Arial" pitchFamily="34" charset="0"/>
              </a:rPr>
              <a:t>holy</a:t>
            </a:r>
            <a:r>
              <a:rPr lang="lv-LV" sz="1700" dirty="0" smtClean="0">
                <a:latin typeface="Arial" pitchFamily="34" charset="0"/>
                <a:cs typeface="Arial" pitchFamily="34" charset="0"/>
              </a:rPr>
              <a:t> man </a:t>
            </a:r>
            <a:r>
              <a:rPr lang="lv-LV" sz="1700" dirty="0" err="1" smtClean="0">
                <a:latin typeface="Arial" pitchFamily="34" charset="0"/>
                <a:cs typeface="Arial" pitchFamily="34" charset="0"/>
              </a:rPr>
              <a:t>Kangars’betrayal</a:t>
            </a:r>
            <a:r>
              <a:rPr lang="lv-LV" sz="1700" dirty="0" smtClean="0">
                <a:latin typeface="Arial" pitchFamily="34" charset="0"/>
                <a:cs typeface="Arial" pitchFamily="34" charset="0"/>
              </a:rPr>
              <a:t>, </a:t>
            </a:r>
            <a:r>
              <a:rPr lang="lv-LV" sz="1700" dirty="0" err="1" smtClean="0">
                <a:latin typeface="Arial" pitchFamily="34" charset="0"/>
                <a:cs typeface="Arial" pitchFamily="34" charset="0"/>
              </a:rPr>
              <a:t>looses</a:t>
            </a:r>
            <a:r>
              <a:rPr lang="lv-LV" sz="1700" dirty="0" smtClean="0">
                <a:latin typeface="Arial" pitchFamily="34" charset="0"/>
                <a:cs typeface="Arial" pitchFamily="34" charset="0"/>
              </a:rPr>
              <a:t> </a:t>
            </a:r>
            <a:r>
              <a:rPr lang="lv-LV" sz="1700" dirty="0" err="1" smtClean="0">
                <a:latin typeface="Arial" pitchFamily="34" charset="0"/>
                <a:cs typeface="Arial" pitchFamily="34" charset="0"/>
              </a:rPr>
              <a:t>his</a:t>
            </a:r>
            <a:r>
              <a:rPr lang="lv-LV" sz="1700" dirty="0" smtClean="0">
                <a:latin typeface="Arial" pitchFamily="34" charset="0"/>
                <a:cs typeface="Arial" pitchFamily="34" charset="0"/>
              </a:rPr>
              <a:t> </a:t>
            </a:r>
            <a:r>
              <a:rPr lang="lv-LV" sz="1700" dirty="0" err="1" smtClean="0">
                <a:latin typeface="Arial" pitchFamily="34" charset="0"/>
                <a:cs typeface="Arial" pitchFamily="34" charset="0"/>
              </a:rPr>
              <a:t>ears</a:t>
            </a:r>
            <a:r>
              <a:rPr lang="lv-LV" sz="1700" dirty="0" smtClean="0">
                <a:latin typeface="Arial" pitchFamily="34" charset="0"/>
                <a:cs typeface="Arial" pitchFamily="34" charset="0"/>
              </a:rPr>
              <a:t> (</a:t>
            </a:r>
            <a:r>
              <a:rPr lang="lv-LV" sz="1700" dirty="0" err="1" smtClean="0">
                <a:latin typeface="Arial" pitchFamily="34" charset="0"/>
                <a:cs typeface="Arial" pitchFamily="34" charset="0"/>
              </a:rPr>
              <a:t>his</a:t>
            </a:r>
            <a:r>
              <a:rPr lang="lv-LV" sz="1700" dirty="0" smtClean="0">
                <a:latin typeface="Arial" pitchFamily="34" charset="0"/>
                <a:cs typeface="Arial" pitchFamily="34" charset="0"/>
              </a:rPr>
              <a:t> </a:t>
            </a:r>
            <a:r>
              <a:rPr lang="lv-LV" sz="1700" dirty="0" err="1" smtClean="0">
                <a:latin typeface="Arial" pitchFamily="34" charset="0"/>
                <a:cs typeface="Arial" pitchFamily="34" charset="0"/>
              </a:rPr>
              <a:t>heroic</a:t>
            </a:r>
            <a:r>
              <a:rPr lang="lv-LV" sz="1700" dirty="0" smtClean="0">
                <a:latin typeface="Arial" pitchFamily="34" charset="0"/>
                <a:cs typeface="Arial" pitchFamily="34" charset="0"/>
              </a:rPr>
              <a:t> </a:t>
            </a:r>
            <a:r>
              <a:rPr lang="lv-LV" sz="1700" dirty="0" err="1" smtClean="0">
                <a:latin typeface="Arial" pitchFamily="34" charset="0"/>
                <a:cs typeface="Arial" pitchFamily="34" charset="0"/>
              </a:rPr>
              <a:t>inheritance</a:t>
            </a:r>
            <a:r>
              <a:rPr lang="lv-LV" sz="1700" dirty="0" smtClean="0">
                <a:latin typeface="Arial" pitchFamily="34" charset="0"/>
                <a:cs typeface="Arial" pitchFamily="34" charset="0"/>
              </a:rPr>
              <a:t> </a:t>
            </a:r>
            <a:r>
              <a:rPr lang="lv-LV" sz="1700" dirty="0" err="1" smtClean="0">
                <a:latin typeface="Arial" pitchFamily="34" charset="0"/>
                <a:cs typeface="Arial" pitchFamily="34" charset="0"/>
              </a:rPr>
              <a:t>of</a:t>
            </a:r>
            <a:r>
              <a:rPr lang="lv-LV" sz="1700" dirty="0" smtClean="0">
                <a:latin typeface="Arial" pitchFamily="34" charset="0"/>
                <a:cs typeface="Arial" pitchFamily="34" charset="0"/>
              </a:rPr>
              <a:t>  </a:t>
            </a:r>
            <a:r>
              <a:rPr lang="lv-LV" sz="1700" dirty="0" err="1" smtClean="0">
                <a:latin typeface="Arial" pitchFamily="34" charset="0"/>
                <a:cs typeface="Arial" pitchFamily="34" charset="0"/>
              </a:rPr>
              <a:t>Lāčplēsis’s</a:t>
            </a:r>
            <a:r>
              <a:rPr lang="lv-LV" sz="1700" dirty="0" smtClean="0">
                <a:latin typeface="Arial" pitchFamily="34" charset="0"/>
                <a:cs typeface="Arial" pitchFamily="34" charset="0"/>
              </a:rPr>
              <a:t> </a:t>
            </a:r>
            <a:r>
              <a:rPr lang="lv-LV" sz="1700" dirty="0" err="1" smtClean="0">
                <a:latin typeface="Arial" pitchFamily="34" charset="0"/>
                <a:cs typeface="Arial" pitchFamily="34" charset="0"/>
              </a:rPr>
              <a:t>mother</a:t>
            </a:r>
            <a:r>
              <a:rPr lang="lv-LV" sz="1700" dirty="0" smtClean="0">
                <a:latin typeface="Arial" pitchFamily="34" charset="0"/>
                <a:cs typeface="Arial" pitchFamily="34" charset="0"/>
              </a:rPr>
              <a:t> </a:t>
            </a:r>
            <a:r>
              <a:rPr lang="lv-LV" sz="1700" dirty="0" err="1" smtClean="0">
                <a:latin typeface="Arial" pitchFamily="34" charset="0"/>
                <a:cs typeface="Arial" pitchFamily="34" charset="0"/>
              </a:rPr>
              <a:t>who</a:t>
            </a:r>
            <a:r>
              <a:rPr lang="lv-LV" sz="1700" dirty="0" smtClean="0">
                <a:latin typeface="Arial" pitchFamily="34" charset="0"/>
                <a:cs typeface="Arial" pitchFamily="34" charset="0"/>
              </a:rPr>
              <a:t> </a:t>
            </a:r>
            <a:r>
              <a:rPr lang="lv-LV" sz="1700" dirty="0" err="1" smtClean="0">
                <a:latin typeface="Arial" pitchFamily="34" charset="0"/>
                <a:cs typeface="Arial" pitchFamily="34" charset="0"/>
              </a:rPr>
              <a:t>was</a:t>
            </a:r>
            <a:r>
              <a:rPr lang="lv-LV" sz="1700" dirty="0" smtClean="0">
                <a:latin typeface="Arial" pitchFamily="34" charset="0"/>
                <a:cs typeface="Arial" pitchFamily="34" charset="0"/>
              </a:rPr>
              <a:t> a </a:t>
            </a:r>
            <a:r>
              <a:rPr lang="lv-LV" sz="1700" dirty="0" err="1" smtClean="0">
                <a:latin typeface="Arial" pitchFamily="34" charset="0"/>
                <a:cs typeface="Arial" pitchFamily="34" charset="0"/>
              </a:rPr>
              <a:t>she-bear</a:t>
            </a:r>
            <a:r>
              <a:rPr lang="lv-LV" sz="1700" dirty="0" smtClean="0">
                <a:latin typeface="Arial" pitchFamily="34" charset="0"/>
                <a:cs typeface="Arial" pitchFamily="34" charset="0"/>
              </a:rPr>
              <a:t> </a:t>
            </a:r>
            <a:r>
              <a:rPr lang="lv-LV" sz="1700" dirty="0" err="1" smtClean="0">
                <a:latin typeface="Arial" pitchFamily="34" charset="0"/>
                <a:cs typeface="Arial" pitchFamily="34" charset="0"/>
              </a:rPr>
              <a:t>in</a:t>
            </a:r>
            <a:r>
              <a:rPr lang="lv-LV" sz="1700" dirty="0" smtClean="0">
                <a:latin typeface="Arial" pitchFamily="34" charset="0"/>
                <a:cs typeface="Arial" pitchFamily="34" charset="0"/>
              </a:rPr>
              <a:t> just a </a:t>
            </a:r>
            <a:r>
              <a:rPr lang="lv-LV" sz="1700" dirty="0" err="1" smtClean="0">
                <a:latin typeface="Arial" pitchFamily="34" charset="0"/>
                <a:cs typeface="Arial" pitchFamily="34" charset="0"/>
              </a:rPr>
              <a:t>competition</a:t>
            </a:r>
            <a:r>
              <a:rPr lang="lv-LV" sz="1700" dirty="0" smtClean="0">
                <a:latin typeface="Arial" pitchFamily="34" charset="0"/>
                <a:cs typeface="Arial" pitchFamily="34" charset="0"/>
              </a:rPr>
              <a:t> </a:t>
            </a:r>
            <a:r>
              <a:rPr lang="lv-LV" sz="1700" dirty="0" err="1" smtClean="0">
                <a:latin typeface="Arial" pitchFamily="34" charset="0"/>
                <a:cs typeface="Arial" pitchFamily="34" charset="0"/>
              </a:rPr>
              <a:t>with</a:t>
            </a:r>
            <a:r>
              <a:rPr lang="lv-LV" sz="1700" dirty="0" smtClean="0">
                <a:latin typeface="Arial" pitchFamily="34" charset="0"/>
                <a:cs typeface="Arial" pitchFamily="34" charset="0"/>
              </a:rPr>
              <a:t> a  </a:t>
            </a:r>
            <a:r>
              <a:rPr lang="lv-LV" sz="1700" dirty="0" err="1" smtClean="0">
                <a:latin typeface="Arial" pitchFamily="34" charset="0"/>
                <a:cs typeface="Arial" pitchFamily="34" charset="0"/>
              </a:rPr>
              <a:t>Black</a:t>
            </a:r>
            <a:r>
              <a:rPr lang="lv-LV" sz="1700" dirty="0" smtClean="0">
                <a:latin typeface="Arial" pitchFamily="34" charset="0"/>
                <a:cs typeface="Arial" pitchFamily="34" charset="0"/>
              </a:rPr>
              <a:t> </a:t>
            </a:r>
            <a:r>
              <a:rPr lang="lv-LV" sz="1700" dirty="0" err="1" smtClean="0">
                <a:latin typeface="Arial" pitchFamily="34" charset="0"/>
                <a:cs typeface="Arial" pitchFamily="34" charset="0"/>
              </a:rPr>
              <a:t>Knight</a:t>
            </a:r>
            <a:r>
              <a:rPr lang="lv-LV" sz="1700" dirty="0" smtClean="0">
                <a:latin typeface="Arial" pitchFamily="34" charset="0"/>
                <a:cs typeface="Arial" pitchFamily="34" charset="0"/>
              </a:rPr>
              <a:t> ( </a:t>
            </a:r>
            <a:r>
              <a:rPr lang="lv-LV" sz="1700" dirty="0" err="1" smtClean="0">
                <a:latin typeface="Arial" pitchFamily="34" charset="0"/>
                <a:cs typeface="Arial" pitchFamily="34" charset="0"/>
              </a:rPr>
              <a:t>the</a:t>
            </a:r>
            <a:r>
              <a:rPr lang="lv-LV" sz="1700" dirty="0" smtClean="0">
                <a:latin typeface="Arial" pitchFamily="34" charset="0"/>
                <a:cs typeface="Arial" pitchFamily="34" charset="0"/>
              </a:rPr>
              <a:t> </a:t>
            </a:r>
            <a:r>
              <a:rPr lang="lv-LV" sz="1700" dirty="0" err="1" smtClean="0">
                <a:latin typeface="Arial" pitchFamily="34" charset="0"/>
                <a:cs typeface="Arial" pitchFamily="34" charset="0"/>
              </a:rPr>
              <a:t>hero</a:t>
            </a:r>
            <a:r>
              <a:rPr lang="lv-LV" sz="1700" dirty="0" smtClean="0">
                <a:latin typeface="Arial" pitchFamily="34" charset="0"/>
                <a:cs typeface="Arial" pitchFamily="34" charset="0"/>
              </a:rPr>
              <a:t> </a:t>
            </a:r>
            <a:r>
              <a:rPr lang="lv-LV" sz="1700" dirty="0" err="1" smtClean="0">
                <a:latin typeface="Arial" pitchFamily="34" charset="0"/>
                <a:cs typeface="Arial" pitchFamily="34" charset="0"/>
              </a:rPr>
              <a:t>of</a:t>
            </a:r>
            <a:r>
              <a:rPr lang="lv-LV" sz="1700" dirty="0" smtClean="0">
                <a:latin typeface="Arial" pitchFamily="34" charset="0"/>
                <a:cs typeface="Arial" pitchFamily="34" charset="0"/>
              </a:rPr>
              <a:t> </a:t>
            </a:r>
            <a:r>
              <a:rPr lang="lv-LV" sz="1700" dirty="0" err="1" smtClean="0">
                <a:latin typeface="Arial" pitchFamily="34" charset="0"/>
                <a:cs typeface="Arial" pitchFamily="34" charset="0"/>
              </a:rPr>
              <a:t>German</a:t>
            </a:r>
            <a:r>
              <a:rPr lang="lv-LV" sz="1700" dirty="0" smtClean="0">
                <a:latin typeface="Arial" pitchFamily="34" charset="0"/>
                <a:cs typeface="Arial" pitchFamily="34" charset="0"/>
              </a:rPr>
              <a:t> </a:t>
            </a:r>
            <a:r>
              <a:rPr lang="lv-LV" sz="1700" dirty="0" err="1" smtClean="0">
                <a:latin typeface="Arial" pitchFamily="34" charset="0"/>
                <a:cs typeface="Arial" pitchFamily="34" charset="0"/>
              </a:rPr>
              <a:t>crusaders</a:t>
            </a:r>
            <a:r>
              <a:rPr lang="lv-LV" sz="1700" dirty="0" smtClean="0">
                <a:latin typeface="Arial" pitchFamily="34" charset="0"/>
                <a:cs typeface="Arial" pitchFamily="34" charset="0"/>
              </a:rPr>
              <a:t> </a:t>
            </a:r>
            <a:r>
              <a:rPr lang="lv-LV" sz="1700" dirty="0" err="1" smtClean="0">
                <a:latin typeface="Arial" pitchFamily="34" charset="0"/>
                <a:cs typeface="Arial" pitchFamily="34" charset="0"/>
              </a:rPr>
              <a:t>who</a:t>
            </a:r>
            <a:r>
              <a:rPr lang="lv-LV" sz="1700" dirty="0" smtClean="0">
                <a:latin typeface="Arial" pitchFamily="34" charset="0"/>
                <a:cs typeface="Arial" pitchFamily="34" charset="0"/>
              </a:rPr>
              <a:t> </a:t>
            </a:r>
            <a:r>
              <a:rPr lang="lv-LV" sz="1700" dirty="0" err="1" smtClean="0">
                <a:latin typeface="Arial" pitchFamily="34" charset="0"/>
                <a:cs typeface="Arial" pitchFamily="34" charset="0"/>
              </a:rPr>
              <a:t>have</a:t>
            </a:r>
            <a:r>
              <a:rPr lang="lv-LV" sz="1700" dirty="0" smtClean="0">
                <a:latin typeface="Arial" pitchFamily="34" charset="0"/>
                <a:cs typeface="Arial" pitchFamily="34" charset="0"/>
              </a:rPr>
              <a:t> </a:t>
            </a:r>
            <a:r>
              <a:rPr lang="lv-LV" sz="1700" dirty="0" err="1" smtClean="0">
                <a:latin typeface="Arial" pitchFamily="34" charset="0"/>
                <a:cs typeface="Arial" pitchFamily="34" charset="0"/>
              </a:rPr>
              <a:t>come</a:t>
            </a:r>
            <a:r>
              <a:rPr lang="lv-LV" sz="1700" dirty="0" smtClean="0">
                <a:latin typeface="Arial" pitchFamily="34" charset="0"/>
                <a:cs typeface="Arial" pitchFamily="34" charset="0"/>
              </a:rPr>
              <a:t> to </a:t>
            </a:r>
            <a:r>
              <a:rPr lang="lv-LV" sz="1700" dirty="0" err="1" smtClean="0">
                <a:latin typeface="Arial" pitchFamily="34" charset="0"/>
                <a:cs typeface="Arial" pitchFamily="34" charset="0"/>
              </a:rPr>
              <a:t>sign</a:t>
            </a:r>
            <a:r>
              <a:rPr lang="lv-LV" sz="1700" dirty="0" smtClean="0">
                <a:latin typeface="Arial" pitchFamily="34" charset="0"/>
                <a:cs typeface="Arial" pitchFamily="34" charset="0"/>
              </a:rPr>
              <a:t> a </a:t>
            </a:r>
            <a:r>
              <a:rPr lang="lv-LV" sz="1700" dirty="0" err="1" smtClean="0">
                <a:latin typeface="Arial" pitchFamily="34" charset="0"/>
                <a:cs typeface="Arial" pitchFamily="34" charset="0"/>
              </a:rPr>
              <a:t>treatese</a:t>
            </a:r>
            <a:r>
              <a:rPr lang="lv-LV" sz="1700" dirty="0" smtClean="0">
                <a:latin typeface="Arial" pitchFamily="34" charset="0"/>
                <a:cs typeface="Arial" pitchFamily="34" charset="0"/>
              </a:rPr>
              <a:t> </a:t>
            </a:r>
            <a:r>
              <a:rPr lang="lv-LV" sz="1700" dirty="0" err="1" smtClean="0">
                <a:latin typeface="Arial" pitchFamily="34" charset="0"/>
                <a:cs typeface="Arial" pitchFamily="34" charset="0"/>
              </a:rPr>
              <a:t>of</a:t>
            </a:r>
            <a:r>
              <a:rPr lang="lv-LV" sz="1700" dirty="0" smtClean="0">
                <a:latin typeface="Arial" pitchFamily="34" charset="0"/>
                <a:cs typeface="Arial" pitchFamily="34" charset="0"/>
              </a:rPr>
              <a:t> </a:t>
            </a:r>
            <a:r>
              <a:rPr lang="lv-LV" sz="1700" dirty="0" err="1" smtClean="0">
                <a:latin typeface="Arial" pitchFamily="34" charset="0"/>
                <a:cs typeface="Arial" pitchFamily="34" charset="0"/>
              </a:rPr>
              <a:t>peace</a:t>
            </a:r>
            <a:r>
              <a:rPr lang="lv-LV" sz="1700" dirty="0" smtClean="0">
                <a:latin typeface="Arial" pitchFamily="34" charset="0"/>
                <a:cs typeface="Arial" pitchFamily="34" charset="0"/>
              </a:rPr>
              <a:t>). </a:t>
            </a:r>
            <a:r>
              <a:rPr lang="lv-LV" sz="1700" dirty="0" err="1" smtClean="0">
                <a:latin typeface="Arial" pitchFamily="34" charset="0"/>
                <a:cs typeface="Arial" pitchFamily="34" charset="0"/>
              </a:rPr>
              <a:t>In</a:t>
            </a:r>
            <a:r>
              <a:rPr lang="lv-LV" sz="1700" dirty="0" smtClean="0">
                <a:latin typeface="Arial" pitchFamily="34" charset="0"/>
                <a:cs typeface="Arial" pitchFamily="34" charset="0"/>
              </a:rPr>
              <a:t> </a:t>
            </a:r>
            <a:r>
              <a:rPr lang="lv-LV" sz="1700" dirty="0" err="1" smtClean="0">
                <a:latin typeface="Arial" pitchFamily="34" charset="0"/>
                <a:cs typeface="Arial" pitchFamily="34" charset="0"/>
              </a:rPr>
              <a:t>the</a:t>
            </a:r>
            <a:r>
              <a:rPr lang="lv-LV" sz="1700" dirty="0" smtClean="0">
                <a:latin typeface="Arial" pitchFamily="34" charset="0"/>
                <a:cs typeface="Arial" pitchFamily="34" charset="0"/>
              </a:rPr>
              <a:t> </a:t>
            </a:r>
            <a:r>
              <a:rPr lang="lv-LV" sz="1700" dirty="0" err="1" smtClean="0">
                <a:latin typeface="Arial" pitchFamily="34" charset="0"/>
                <a:cs typeface="Arial" pitchFamily="34" charset="0"/>
              </a:rPr>
              <a:t>epilogue</a:t>
            </a:r>
            <a:r>
              <a:rPr lang="lv-LV" sz="1700" dirty="0" smtClean="0">
                <a:latin typeface="Arial" pitchFamily="34" charset="0"/>
                <a:cs typeface="Arial" pitchFamily="34" charset="0"/>
              </a:rPr>
              <a:t> </a:t>
            </a:r>
            <a:r>
              <a:rPr lang="lv-LV" sz="1700" dirty="0" err="1" smtClean="0">
                <a:latin typeface="Arial" pitchFamily="34" charset="0"/>
                <a:cs typeface="Arial" pitchFamily="34" charset="0"/>
              </a:rPr>
              <a:t>of</a:t>
            </a:r>
            <a:r>
              <a:rPr lang="lv-LV" sz="1700" dirty="0" smtClean="0">
                <a:latin typeface="Arial" pitchFamily="34" charset="0"/>
                <a:cs typeface="Arial" pitchFamily="34" charset="0"/>
              </a:rPr>
              <a:t> </a:t>
            </a:r>
            <a:r>
              <a:rPr lang="lv-LV" sz="1700" dirty="0" err="1" smtClean="0">
                <a:latin typeface="Arial" pitchFamily="34" charset="0"/>
                <a:cs typeface="Arial" pitchFamily="34" charset="0"/>
              </a:rPr>
              <a:t>his</a:t>
            </a:r>
            <a:r>
              <a:rPr lang="lv-LV" sz="1700" dirty="0" smtClean="0">
                <a:latin typeface="Arial" pitchFamily="34" charset="0"/>
                <a:cs typeface="Arial" pitchFamily="34" charset="0"/>
              </a:rPr>
              <a:t> </a:t>
            </a:r>
            <a:r>
              <a:rPr lang="lv-LV" sz="1700" dirty="0" err="1" smtClean="0">
                <a:latin typeface="Arial" pitchFamily="34" charset="0"/>
                <a:cs typeface="Arial" pitchFamily="34" charset="0"/>
              </a:rPr>
              <a:t>epic</a:t>
            </a:r>
            <a:r>
              <a:rPr lang="lv-LV" sz="1700" dirty="0" smtClean="0">
                <a:latin typeface="Arial" pitchFamily="34" charset="0"/>
                <a:cs typeface="Arial" pitchFamily="34" charset="0"/>
              </a:rPr>
              <a:t> </a:t>
            </a:r>
            <a:r>
              <a:rPr lang="lv-LV" sz="1700" dirty="0" err="1" smtClean="0">
                <a:latin typeface="Arial" pitchFamily="34" charset="0"/>
                <a:cs typeface="Arial" pitchFamily="34" charset="0"/>
              </a:rPr>
              <a:t>poem</a:t>
            </a:r>
            <a:r>
              <a:rPr lang="lv-LV" sz="1700" dirty="0" smtClean="0">
                <a:latin typeface="Arial" pitchFamily="34" charset="0"/>
                <a:cs typeface="Arial" pitchFamily="34" charset="0"/>
              </a:rPr>
              <a:t> </a:t>
            </a:r>
            <a:r>
              <a:rPr lang="lv-LV" sz="1700" dirty="0" err="1" smtClean="0">
                <a:latin typeface="Arial" pitchFamily="34" charset="0"/>
                <a:cs typeface="Arial" pitchFamily="34" charset="0"/>
              </a:rPr>
              <a:t>the</a:t>
            </a:r>
            <a:r>
              <a:rPr lang="lv-LV" sz="1700" dirty="0" smtClean="0">
                <a:latin typeface="Arial" pitchFamily="34" charset="0"/>
                <a:cs typeface="Arial" pitchFamily="34" charset="0"/>
              </a:rPr>
              <a:t> </a:t>
            </a:r>
            <a:r>
              <a:rPr lang="lv-LV" sz="1700" dirty="0" err="1" smtClean="0">
                <a:latin typeface="Arial" pitchFamily="34" charset="0"/>
                <a:cs typeface="Arial" pitchFamily="34" charset="0"/>
              </a:rPr>
              <a:t>author</a:t>
            </a:r>
            <a:r>
              <a:rPr lang="lv-LV" sz="1700" dirty="0" smtClean="0">
                <a:latin typeface="Arial" pitchFamily="34" charset="0"/>
                <a:cs typeface="Arial" pitchFamily="34" charset="0"/>
              </a:rPr>
              <a:t> </a:t>
            </a:r>
            <a:r>
              <a:rPr lang="lv-LV" sz="1700" dirty="0" err="1" smtClean="0">
                <a:latin typeface="Arial" pitchFamily="34" charset="0"/>
                <a:cs typeface="Arial" pitchFamily="34" charset="0"/>
              </a:rPr>
              <a:t>leaves</a:t>
            </a:r>
            <a:r>
              <a:rPr lang="lv-LV" sz="1700" dirty="0" smtClean="0">
                <a:latin typeface="Arial" pitchFamily="34" charset="0"/>
                <a:cs typeface="Arial" pitchFamily="34" charset="0"/>
              </a:rPr>
              <a:t>  </a:t>
            </a:r>
            <a:r>
              <a:rPr lang="lv-LV" sz="1700" dirty="0" err="1" smtClean="0">
                <a:latin typeface="Arial" pitchFamily="34" charset="0"/>
                <a:cs typeface="Arial" pitchFamily="34" charset="0"/>
              </a:rPr>
              <a:t>both</a:t>
            </a:r>
            <a:r>
              <a:rPr lang="lv-LV" sz="1700" dirty="0" smtClean="0">
                <a:latin typeface="Arial" pitchFamily="34" charset="0"/>
                <a:cs typeface="Arial" pitchFamily="34" charset="0"/>
              </a:rPr>
              <a:t> </a:t>
            </a:r>
            <a:r>
              <a:rPr lang="lv-LV" sz="1700" dirty="0" err="1" smtClean="0">
                <a:latin typeface="Arial" pitchFamily="34" charset="0"/>
                <a:cs typeface="Arial" pitchFamily="34" charset="0"/>
              </a:rPr>
              <a:t>heroes</a:t>
            </a:r>
            <a:r>
              <a:rPr lang="lv-LV" sz="1700" dirty="0" smtClean="0">
                <a:latin typeface="Arial" pitchFamily="34" charset="0"/>
                <a:cs typeface="Arial" pitchFamily="34" charset="0"/>
              </a:rPr>
              <a:t> </a:t>
            </a:r>
            <a:r>
              <a:rPr lang="lv-LV" sz="1700" dirty="0" err="1" smtClean="0">
                <a:latin typeface="Arial" pitchFamily="34" charset="0"/>
                <a:cs typeface="Arial" pitchFamily="34" charset="0"/>
              </a:rPr>
              <a:t>struggling</a:t>
            </a:r>
            <a:r>
              <a:rPr lang="lv-LV" sz="1700" dirty="0" smtClean="0">
                <a:latin typeface="Arial" pitchFamily="34" charset="0"/>
                <a:cs typeface="Arial" pitchFamily="34" charset="0"/>
              </a:rPr>
              <a:t> </a:t>
            </a:r>
            <a:r>
              <a:rPr lang="lv-LV" sz="1700" dirty="0" err="1" smtClean="0">
                <a:latin typeface="Arial" pitchFamily="34" charset="0"/>
                <a:cs typeface="Arial" pitchFamily="34" charset="0"/>
              </a:rPr>
              <a:t>an</a:t>
            </a:r>
            <a:r>
              <a:rPr lang="lv-LV" sz="1700" dirty="0" smtClean="0">
                <a:latin typeface="Arial" pitchFamily="34" charset="0"/>
                <a:cs typeface="Arial" pitchFamily="34" charset="0"/>
              </a:rPr>
              <a:t> </a:t>
            </a:r>
            <a:r>
              <a:rPr lang="lv-LV" sz="1700" dirty="0" err="1" smtClean="0">
                <a:latin typeface="Arial" pitchFamily="34" charset="0"/>
                <a:cs typeface="Arial" pitchFamily="34" charset="0"/>
              </a:rPr>
              <a:t>eternal</a:t>
            </a:r>
            <a:r>
              <a:rPr lang="lv-LV" sz="1700" dirty="0" smtClean="0">
                <a:latin typeface="Arial" pitchFamily="34" charset="0"/>
                <a:cs typeface="Arial" pitchFamily="34" charset="0"/>
              </a:rPr>
              <a:t> </a:t>
            </a:r>
            <a:r>
              <a:rPr lang="lv-LV" sz="1700" dirty="0" err="1" smtClean="0">
                <a:latin typeface="Arial" pitchFamily="34" charset="0"/>
                <a:cs typeface="Arial" pitchFamily="34" charset="0"/>
              </a:rPr>
              <a:t>fight</a:t>
            </a:r>
            <a:r>
              <a:rPr lang="lv-LV" sz="1700" dirty="0" smtClean="0">
                <a:latin typeface="Arial" pitchFamily="34" charset="0"/>
                <a:cs typeface="Arial" pitchFamily="34" charset="0"/>
              </a:rPr>
              <a:t>  </a:t>
            </a:r>
            <a:r>
              <a:rPr lang="lv-LV" sz="1700" dirty="0" err="1" smtClean="0">
                <a:latin typeface="Arial" pitchFamily="34" charset="0"/>
                <a:cs typeface="Arial" pitchFamily="34" charset="0"/>
              </a:rPr>
              <a:t>on</a:t>
            </a:r>
            <a:r>
              <a:rPr lang="lv-LV" sz="1700" dirty="0" smtClean="0">
                <a:latin typeface="Arial" pitchFamily="34" charset="0"/>
                <a:cs typeface="Arial" pitchFamily="34" charset="0"/>
              </a:rPr>
              <a:t> </a:t>
            </a:r>
            <a:r>
              <a:rPr lang="lv-LV" sz="1700" dirty="0" err="1" smtClean="0">
                <a:latin typeface="Arial" pitchFamily="34" charset="0"/>
                <a:cs typeface="Arial" pitchFamily="34" charset="0"/>
              </a:rPr>
              <a:t>the</a:t>
            </a:r>
            <a:r>
              <a:rPr lang="lv-LV" sz="1700" dirty="0" smtClean="0">
                <a:latin typeface="Arial" pitchFamily="34" charset="0"/>
                <a:cs typeface="Arial" pitchFamily="34" charset="0"/>
              </a:rPr>
              <a:t> </a:t>
            </a:r>
            <a:r>
              <a:rPr lang="lv-LV" sz="1700" dirty="0" err="1" smtClean="0">
                <a:latin typeface="Arial" pitchFamily="34" charset="0"/>
                <a:cs typeface="Arial" pitchFamily="34" charset="0"/>
              </a:rPr>
              <a:t>edge</a:t>
            </a:r>
            <a:r>
              <a:rPr lang="lv-LV" sz="1700" dirty="0" smtClean="0">
                <a:latin typeface="Arial" pitchFamily="34" charset="0"/>
                <a:cs typeface="Arial" pitchFamily="34" charset="0"/>
              </a:rPr>
              <a:t> </a:t>
            </a:r>
            <a:r>
              <a:rPr lang="lv-LV" sz="1700" dirty="0" err="1" smtClean="0">
                <a:latin typeface="Arial" pitchFamily="34" charset="0"/>
                <a:cs typeface="Arial" pitchFamily="34" charset="0"/>
              </a:rPr>
              <a:t>of</a:t>
            </a:r>
            <a:r>
              <a:rPr lang="lv-LV" sz="1700" dirty="0" smtClean="0">
                <a:latin typeface="Arial" pitchFamily="34" charset="0"/>
                <a:cs typeface="Arial" pitchFamily="34" charset="0"/>
              </a:rPr>
              <a:t> a </a:t>
            </a:r>
            <a:r>
              <a:rPr lang="lv-LV" sz="1700" dirty="0" err="1" smtClean="0">
                <a:latin typeface="Arial" pitchFamily="34" charset="0"/>
                <a:cs typeface="Arial" pitchFamily="34" charset="0"/>
              </a:rPr>
              <a:t>clif</a:t>
            </a:r>
            <a:r>
              <a:rPr lang="lv-LV" sz="1700" dirty="0" smtClean="0">
                <a:latin typeface="Arial" pitchFamily="34" charset="0"/>
                <a:cs typeface="Arial" pitchFamily="34" charset="0"/>
              </a:rPr>
              <a:t> near </a:t>
            </a:r>
            <a:r>
              <a:rPr lang="lv-LV" sz="1700" dirty="0" err="1" smtClean="0">
                <a:latin typeface="Arial" pitchFamily="34" charset="0"/>
                <a:cs typeface="Arial" pitchFamily="34" charset="0"/>
              </a:rPr>
              <a:t>the</a:t>
            </a:r>
            <a:r>
              <a:rPr lang="lv-LV" sz="1700" dirty="0" smtClean="0">
                <a:latin typeface="Arial" pitchFamily="34" charset="0"/>
                <a:cs typeface="Arial" pitchFamily="34" charset="0"/>
              </a:rPr>
              <a:t> Daugava </a:t>
            </a:r>
            <a:r>
              <a:rPr lang="lv-LV" sz="1700" dirty="0" err="1" smtClean="0">
                <a:latin typeface="Arial" pitchFamily="34" charset="0"/>
                <a:cs typeface="Arial" pitchFamily="34" charset="0"/>
              </a:rPr>
              <a:t>which</a:t>
            </a:r>
            <a:r>
              <a:rPr lang="lv-LV" sz="1700" dirty="0" smtClean="0">
                <a:latin typeface="Arial" pitchFamily="34" charset="0"/>
                <a:cs typeface="Arial" pitchFamily="34" charset="0"/>
              </a:rPr>
              <a:t> </a:t>
            </a:r>
            <a:r>
              <a:rPr lang="lv-LV" sz="1700" dirty="0" err="1" smtClean="0">
                <a:latin typeface="Arial" pitchFamily="34" charset="0"/>
                <a:cs typeface="Arial" pitchFamily="34" charset="0"/>
              </a:rPr>
              <a:t>nowadays</a:t>
            </a:r>
            <a:r>
              <a:rPr lang="lv-LV" sz="1700" dirty="0" smtClean="0">
                <a:latin typeface="Arial" pitchFamily="34" charset="0"/>
                <a:cs typeface="Arial" pitchFamily="34" charset="0"/>
              </a:rPr>
              <a:t> </a:t>
            </a:r>
            <a:r>
              <a:rPr lang="lv-LV" sz="1700" dirty="0" err="1" smtClean="0">
                <a:latin typeface="Arial" pitchFamily="34" charset="0"/>
                <a:cs typeface="Arial" pitchFamily="34" charset="0"/>
              </a:rPr>
              <a:t>is</a:t>
            </a:r>
            <a:r>
              <a:rPr lang="lv-LV" sz="1700" dirty="0" smtClean="0">
                <a:latin typeface="Arial" pitchFamily="34" charset="0"/>
                <a:cs typeface="Arial" pitchFamily="34" charset="0"/>
              </a:rPr>
              <a:t> </a:t>
            </a:r>
            <a:r>
              <a:rPr lang="lv-LV" sz="1700" dirty="0" err="1" smtClean="0">
                <a:latin typeface="Arial" pitchFamily="34" charset="0"/>
                <a:cs typeface="Arial" pitchFamily="34" charset="0"/>
              </a:rPr>
              <a:t>immersed</a:t>
            </a:r>
            <a:r>
              <a:rPr lang="lv-LV" sz="1700" dirty="0" smtClean="0">
                <a:latin typeface="Arial" pitchFamily="34" charset="0"/>
                <a:cs typeface="Arial" pitchFamily="34" charset="0"/>
              </a:rPr>
              <a:t>  </a:t>
            </a:r>
            <a:r>
              <a:rPr lang="lv-LV" sz="1700" dirty="0" err="1" smtClean="0">
                <a:latin typeface="Arial" pitchFamily="34" charset="0"/>
                <a:cs typeface="Arial" pitchFamily="34" charset="0"/>
              </a:rPr>
              <a:t>under</a:t>
            </a:r>
            <a:r>
              <a:rPr lang="lv-LV" sz="1700" dirty="0" smtClean="0">
                <a:latin typeface="Arial" pitchFamily="34" charset="0"/>
                <a:cs typeface="Arial" pitchFamily="34" charset="0"/>
              </a:rPr>
              <a:t> </a:t>
            </a:r>
            <a:r>
              <a:rPr lang="lv-LV" sz="1700" dirty="0" err="1" smtClean="0">
                <a:latin typeface="Arial" pitchFamily="34" charset="0"/>
                <a:cs typeface="Arial" pitchFamily="34" charset="0"/>
              </a:rPr>
              <a:t>the</a:t>
            </a:r>
            <a:r>
              <a:rPr lang="lv-LV" sz="1700" dirty="0" smtClean="0">
                <a:latin typeface="Arial" pitchFamily="34" charset="0"/>
                <a:cs typeface="Arial" pitchFamily="34" charset="0"/>
              </a:rPr>
              <a:t> </a:t>
            </a:r>
            <a:r>
              <a:rPr lang="lv-LV" sz="1700" dirty="0" err="1" smtClean="0">
                <a:latin typeface="Arial" pitchFamily="34" charset="0"/>
                <a:cs typeface="Arial" pitchFamily="34" charset="0"/>
              </a:rPr>
              <a:t>deep</a:t>
            </a:r>
            <a:r>
              <a:rPr lang="lv-LV" sz="1700" dirty="0" smtClean="0">
                <a:latin typeface="Arial" pitchFamily="34" charset="0"/>
                <a:cs typeface="Arial" pitchFamily="34" charset="0"/>
              </a:rPr>
              <a:t>, </a:t>
            </a:r>
            <a:r>
              <a:rPr lang="lv-LV" sz="1700" dirty="0" err="1" smtClean="0">
                <a:latin typeface="Arial" pitchFamily="34" charset="0"/>
                <a:cs typeface="Arial" pitchFamily="34" charset="0"/>
              </a:rPr>
              <a:t>black</a:t>
            </a:r>
            <a:r>
              <a:rPr lang="lv-LV" sz="1700" dirty="0" smtClean="0">
                <a:latin typeface="Arial" pitchFamily="34" charset="0"/>
                <a:cs typeface="Arial" pitchFamily="34" charset="0"/>
              </a:rPr>
              <a:t> </a:t>
            </a:r>
            <a:r>
              <a:rPr lang="lv-LV" sz="1700" dirty="0" err="1" smtClean="0">
                <a:latin typeface="Arial" pitchFamily="34" charset="0"/>
                <a:cs typeface="Arial" pitchFamily="34" charset="0"/>
              </a:rPr>
              <a:t>waters</a:t>
            </a:r>
            <a:r>
              <a:rPr lang="lv-LV" sz="1700" dirty="0" smtClean="0">
                <a:latin typeface="Arial" pitchFamily="34" charset="0"/>
                <a:cs typeface="Arial" pitchFamily="34" charset="0"/>
              </a:rPr>
              <a:t> </a:t>
            </a:r>
            <a:r>
              <a:rPr lang="lv-LV" sz="1700" dirty="0" err="1" smtClean="0">
                <a:latin typeface="Arial" pitchFamily="34" charset="0"/>
                <a:cs typeface="Arial" pitchFamily="34" charset="0"/>
              </a:rPr>
              <a:t>of</a:t>
            </a:r>
            <a:r>
              <a:rPr lang="lv-LV" sz="1700" dirty="0" smtClean="0">
                <a:latin typeface="Arial" pitchFamily="34" charset="0"/>
                <a:cs typeface="Arial" pitchFamily="34" charset="0"/>
              </a:rPr>
              <a:t> </a:t>
            </a:r>
            <a:r>
              <a:rPr lang="lv-LV" sz="1700" dirty="0" err="1" smtClean="0">
                <a:latin typeface="Arial" pitchFamily="34" charset="0"/>
                <a:cs typeface="Arial" pitchFamily="34" charset="0"/>
              </a:rPr>
              <a:t>the</a:t>
            </a:r>
            <a:r>
              <a:rPr lang="lv-LV" sz="1700" dirty="0" smtClean="0">
                <a:latin typeface="Arial" pitchFamily="34" charset="0"/>
                <a:cs typeface="Arial" pitchFamily="34" charset="0"/>
              </a:rPr>
              <a:t>  </a:t>
            </a:r>
            <a:r>
              <a:rPr lang="lv-LV" sz="1700" dirty="0" err="1" smtClean="0">
                <a:latin typeface="Arial" pitchFamily="34" charset="0"/>
                <a:cs typeface="Arial" pitchFamily="34" charset="0"/>
              </a:rPr>
              <a:t>river</a:t>
            </a:r>
            <a:r>
              <a:rPr lang="lv-LV" sz="1700" dirty="0" smtClean="0">
                <a:latin typeface="Arial" pitchFamily="34" charset="0"/>
                <a:cs typeface="Arial" pitchFamily="34" charset="0"/>
              </a:rPr>
              <a:t> Daugava.</a:t>
            </a:r>
          </a:p>
          <a:p>
            <a:r>
              <a:rPr lang="lv-LV" sz="1700" dirty="0" smtClean="0">
                <a:latin typeface="Arial" pitchFamily="34" charset="0"/>
                <a:cs typeface="Arial" pitchFamily="34" charset="0"/>
              </a:rPr>
              <a:t>  </a:t>
            </a:r>
            <a:r>
              <a:rPr lang="lv-LV" sz="1700" dirty="0" err="1" smtClean="0">
                <a:latin typeface="Arial" pitchFamily="34" charset="0"/>
                <a:cs typeface="Arial" pitchFamily="34" charset="0"/>
              </a:rPr>
              <a:t>Writing</a:t>
            </a:r>
            <a:r>
              <a:rPr lang="lv-LV" sz="1700" dirty="0" smtClean="0">
                <a:latin typeface="Arial" pitchFamily="34" charset="0"/>
                <a:cs typeface="Arial" pitchFamily="34" charset="0"/>
              </a:rPr>
              <a:t> </a:t>
            </a:r>
            <a:r>
              <a:rPr lang="lv-LV" sz="1700" dirty="0" err="1" smtClean="0">
                <a:latin typeface="Arial" pitchFamily="34" charset="0"/>
                <a:cs typeface="Arial" pitchFamily="34" charset="0"/>
              </a:rPr>
              <a:t>his</a:t>
            </a:r>
            <a:r>
              <a:rPr lang="lv-LV" sz="1700" dirty="0" smtClean="0">
                <a:latin typeface="Arial" pitchFamily="34" charset="0"/>
                <a:cs typeface="Arial" pitchFamily="34" charset="0"/>
              </a:rPr>
              <a:t> </a:t>
            </a:r>
            <a:r>
              <a:rPr lang="lv-LV" sz="1700" dirty="0" err="1" smtClean="0">
                <a:latin typeface="Arial" pitchFamily="34" charset="0"/>
                <a:cs typeface="Arial" pitchFamily="34" charset="0"/>
              </a:rPr>
              <a:t>epic</a:t>
            </a:r>
            <a:r>
              <a:rPr lang="lv-LV" sz="1700" dirty="0" smtClean="0">
                <a:latin typeface="Arial" pitchFamily="34" charset="0"/>
                <a:cs typeface="Arial" pitchFamily="34" charset="0"/>
              </a:rPr>
              <a:t> </a:t>
            </a:r>
            <a:r>
              <a:rPr lang="lv-LV" sz="1700" dirty="0" err="1" smtClean="0">
                <a:latin typeface="Arial" pitchFamily="34" charset="0"/>
                <a:cs typeface="Arial" pitchFamily="34" charset="0"/>
              </a:rPr>
              <a:t>poem</a:t>
            </a:r>
            <a:r>
              <a:rPr lang="lv-LV" sz="1700" dirty="0" smtClean="0">
                <a:latin typeface="Arial" pitchFamily="34" charset="0"/>
                <a:cs typeface="Arial" pitchFamily="34" charset="0"/>
              </a:rPr>
              <a:t>  </a:t>
            </a:r>
            <a:r>
              <a:rPr lang="lv-LV" sz="1700" dirty="0">
                <a:latin typeface="Arial" pitchFamily="34" charset="0"/>
                <a:cs typeface="Arial" pitchFamily="34" charset="0"/>
              </a:rPr>
              <a:t>A. Pumpurs </a:t>
            </a:r>
            <a:r>
              <a:rPr lang="lv-LV" sz="1700" dirty="0" err="1" smtClean="0">
                <a:latin typeface="Arial" pitchFamily="34" charset="0"/>
                <a:cs typeface="Arial" pitchFamily="34" charset="0"/>
              </a:rPr>
              <a:t>has</a:t>
            </a:r>
            <a:r>
              <a:rPr lang="lv-LV" sz="1700" dirty="0" smtClean="0">
                <a:latin typeface="Arial" pitchFamily="34" charset="0"/>
                <a:cs typeface="Arial" pitchFamily="34" charset="0"/>
              </a:rPr>
              <a:t> </a:t>
            </a:r>
            <a:r>
              <a:rPr lang="lv-LV" sz="1700" dirty="0" err="1" smtClean="0">
                <a:latin typeface="Arial" pitchFamily="34" charset="0"/>
                <a:cs typeface="Arial" pitchFamily="34" charset="0"/>
              </a:rPr>
              <a:t>used</a:t>
            </a:r>
            <a:r>
              <a:rPr lang="lv-LV" sz="1700" dirty="0" smtClean="0">
                <a:latin typeface="Arial" pitchFamily="34" charset="0"/>
                <a:cs typeface="Arial" pitchFamily="34" charset="0"/>
              </a:rPr>
              <a:t> a </a:t>
            </a:r>
            <a:r>
              <a:rPr lang="lv-LV" sz="1700" dirty="0" err="1" smtClean="0">
                <a:latin typeface="Arial" pitchFamily="34" charset="0"/>
                <a:cs typeface="Arial" pitchFamily="34" charset="0"/>
              </a:rPr>
              <a:t>wide</a:t>
            </a:r>
            <a:r>
              <a:rPr lang="lv-LV" sz="1700" dirty="0" smtClean="0">
                <a:latin typeface="Arial" pitchFamily="34" charset="0"/>
                <a:cs typeface="Arial" pitchFamily="34" charset="0"/>
              </a:rPr>
              <a:t> </a:t>
            </a:r>
            <a:r>
              <a:rPr lang="lv-LV" sz="1700" dirty="0" err="1" smtClean="0">
                <a:latin typeface="Arial" pitchFamily="34" charset="0"/>
                <a:cs typeface="Arial" pitchFamily="34" charset="0"/>
              </a:rPr>
              <a:t>material</a:t>
            </a:r>
            <a:r>
              <a:rPr lang="lv-LV" sz="1700" dirty="0" smtClean="0">
                <a:latin typeface="Arial" pitchFamily="34" charset="0"/>
                <a:cs typeface="Arial" pitchFamily="34" charset="0"/>
              </a:rPr>
              <a:t> </a:t>
            </a:r>
            <a:r>
              <a:rPr lang="lv-LV" sz="1700" dirty="0" err="1" smtClean="0">
                <a:latin typeface="Arial" pitchFamily="34" charset="0"/>
                <a:cs typeface="Arial" pitchFamily="34" charset="0"/>
              </a:rPr>
              <a:t>of</a:t>
            </a:r>
            <a:r>
              <a:rPr lang="lv-LV" sz="1700" dirty="0" smtClean="0">
                <a:latin typeface="Arial" pitchFamily="34" charset="0"/>
                <a:cs typeface="Arial" pitchFamily="34" charset="0"/>
              </a:rPr>
              <a:t> </a:t>
            </a:r>
            <a:r>
              <a:rPr lang="lv-LV" sz="1700" dirty="0" err="1" smtClean="0">
                <a:latin typeface="Arial" pitchFamily="34" charset="0"/>
                <a:cs typeface="Arial" pitchFamily="34" charset="0"/>
              </a:rPr>
              <a:t>Latvian</a:t>
            </a:r>
            <a:r>
              <a:rPr lang="lv-LV" sz="1700" dirty="0" smtClean="0">
                <a:latin typeface="Arial" pitchFamily="34" charset="0"/>
                <a:cs typeface="Arial" pitchFamily="34" charset="0"/>
              </a:rPr>
              <a:t> </a:t>
            </a:r>
            <a:r>
              <a:rPr lang="lv-LV" sz="1700" dirty="0" err="1" smtClean="0">
                <a:latin typeface="Arial" pitchFamily="34" charset="0"/>
                <a:cs typeface="Arial" pitchFamily="34" charset="0"/>
              </a:rPr>
              <a:t>folklore</a:t>
            </a:r>
            <a:r>
              <a:rPr lang="lv-LV" sz="1700" dirty="0" smtClean="0">
                <a:latin typeface="Arial" pitchFamily="34" charset="0"/>
                <a:cs typeface="Arial" pitchFamily="34" charset="0"/>
              </a:rPr>
              <a:t>  </a:t>
            </a:r>
            <a:r>
              <a:rPr lang="lv-LV" sz="1700" dirty="0" err="1" smtClean="0">
                <a:latin typeface="Arial" pitchFamily="34" charset="0"/>
                <a:cs typeface="Arial" pitchFamily="34" charset="0"/>
              </a:rPr>
              <a:t>and</a:t>
            </a:r>
            <a:r>
              <a:rPr lang="lv-LV" sz="1700" dirty="0" smtClean="0">
                <a:latin typeface="Arial" pitchFamily="34" charset="0"/>
                <a:cs typeface="Arial" pitchFamily="34" charset="0"/>
              </a:rPr>
              <a:t> </a:t>
            </a:r>
            <a:r>
              <a:rPr lang="lv-LV" sz="1700" dirty="0" err="1" smtClean="0">
                <a:latin typeface="Arial" pitchFamily="34" charset="0"/>
                <a:cs typeface="Arial" pitchFamily="34" charset="0"/>
              </a:rPr>
              <a:t>mitholoģy</a:t>
            </a:r>
            <a:r>
              <a:rPr lang="lv-LV" sz="1700" dirty="0" smtClean="0">
                <a:latin typeface="Arial" pitchFamily="34" charset="0"/>
                <a:cs typeface="Arial" pitchFamily="34" charset="0"/>
              </a:rPr>
              <a:t>, </a:t>
            </a:r>
            <a:r>
              <a:rPr lang="lv-LV" sz="1700" dirty="0" err="1" smtClean="0">
                <a:latin typeface="Arial" pitchFamily="34" charset="0"/>
                <a:cs typeface="Arial" pitchFamily="34" charset="0"/>
              </a:rPr>
              <a:t>as</a:t>
            </a:r>
            <a:r>
              <a:rPr lang="lv-LV" sz="1700" dirty="0" smtClean="0">
                <a:latin typeface="Arial" pitchFamily="34" charset="0"/>
                <a:cs typeface="Arial" pitchFamily="34" charset="0"/>
              </a:rPr>
              <a:t> </a:t>
            </a:r>
            <a:r>
              <a:rPr lang="lv-LV" sz="1700" dirty="0" err="1" smtClean="0">
                <a:latin typeface="Arial" pitchFamily="34" charset="0"/>
                <a:cs typeface="Arial" pitchFamily="34" charset="0"/>
              </a:rPr>
              <a:t>well</a:t>
            </a:r>
            <a:r>
              <a:rPr lang="lv-LV" sz="1700" dirty="0" smtClean="0">
                <a:latin typeface="Arial" pitchFamily="34" charset="0"/>
                <a:cs typeface="Arial" pitchFamily="34" charset="0"/>
              </a:rPr>
              <a:t> </a:t>
            </a:r>
            <a:r>
              <a:rPr lang="lv-LV" sz="1700" dirty="0" err="1" smtClean="0">
                <a:latin typeface="Arial" pitchFamily="34" charset="0"/>
                <a:cs typeface="Arial" pitchFamily="34" charset="0"/>
              </a:rPr>
              <a:t>as</a:t>
            </a:r>
            <a:r>
              <a:rPr lang="lv-LV" sz="1700" dirty="0" smtClean="0">
                <a:latin typeface="Arial" pitchFamily="34" charset="0"/>
                <a:cs typeface="Arial" pitchFamily="34" charset="0"/>
              </a:rPr>
              <a:t> </a:t>
            </a:r>
            <a:r>
              <a:rPr lang="en-US" sz="1700" dirty="0">
                <a:latin typeface="Arial" pitchFamily="34" charset="0"/>
                <a:cs typeface="Arial" pitchFamily="34" charset="0"/>
              </a:rPr>
              <a:t>Chronicle of Henry of </a:t>
            </a:r>
            <a:r>
              <a:rPr lang="en-US" sz="1700" dirty="0" smtClean="0">
                <a:latin typeface="Arial" pitchFamily="34" charset="0"/>
                <a:cs typeface="Arial" pitchFamily="34" charset="0"/>
              </a:rPr>
              <a:t>Livonia</a:t>
            </a:r>
            <a:r>
              <a:rPr lang="lv-LV" sz="1700" dirty="0" smtClean="0">
                <a:latin typeface="Arial" pitchFamily="34" charset="0"/>
                <a:cs typeface="Arial" pitchFamily="34" charset="0"/>
              </a:rPr>
              <a:t>.  </a:t>
            </a:r>
            <a:r>
              <a:rPr lang="lv-LV" sz="1700" dirty="0" err="1" smtClean="0">
                <a:latin typeface="Arial" pitchFamily="34" charset="0"/>
                <a:cs typeface="Arial" pitchFamily="34" charset="0"/>
              </a:rPr>
              <a:t>Characters</a:t>
            </a:r>
            <a:r>
              <a:rPr lang="lv-LV" sz="1700" dirty="0" smtClean="0">
                <a:latin typeface="Arial" pitchFamily="34" charset="0"/>
                <a:cs typeface="Arial" pitchFamily="34" charset="0"/>
              </a:rPr>
              <a:t> </a:t>
            </a:r>
            <a:r>
              <a:rPr lang="lv-LV" sz="1700" dirty="0" err="1" smtClean="0">
                <a:latin typeface="Arial" pitchFamily="34" charset="0"/>
                <a:cs typeface="Arial" pitchFamily="34" charset="0"/>
              </a:rPr>
              <a:t>and</a:t>
            </a:r>
            <a:r>
              <a:rPr lang="lv-LV" sz="1700" dirty="0" smtClean="0">
                <a:latin typeface="Arial" pitchFamily="34" charset="0"/>
                <a:cs typeface="Arial" pitchFamily="34" charset="0"/>
              </a:rPr>
              <a:t> </a:t>
            </a:r>
            <a:r>
              <a:rPr lang="lv-LV" sz="1700" dirty="0" err="1" smtClean="0">
                <a:latin typeface="Arial" pitchFamily="34" charset="0"/>
                <a:cs typeface="Arial" pitchFamily="34" charset="0"/>
              </a:rPr>
              <a:t>motifs</a:t>
            </a:r>
            <a:r>
              <a:rPr lang="lv-LV" sz="1700" dirty="0" smtClean="0">
                <a:latin typeface="Arial" pitchFamily="34" charset="0"/>
                <a:cs typeface="Arial" pitchFamily="34" charset="0"/>
              </a:rPr>
              <a:t> </a:t>
            </a:r>
            <a:r>
              <a:rPr lang="lv-LV" sz="1700" dirty="0" err="1" smtClean="0">
                <a:latin typeface="Arial" pitchFamily="34" charset="0"/>
                <a:cs typeface="Arial" pitchFamily="34" charset="0"/>
              </a:rPr>
              <a:t>from</a:t>
            </a:r>
            <a:r>
              <a:rPr lang="lv-LV" sz="1700" dirty="0" smtClean="0">
                <a:latin typeface="Arial" pitchFamily="34" charset="0"/>
                <a:cs typeface="Arial" pitchFamily="34" charset="0"/>
              </a:rPr>
              <a:t> A</a:t>
            </a:r>
            <a:r>
              <a:rPr lang="lv-LV" sz="1700" dirty="0">
                <a:latin typeface="Arial" pitchFamily="34" charset="0"/>
                <a:cs typeface="Arial" pitchFamily="34" charset="0"/>
              </a:rPr>
              <a:t>. </a:t>
            </a:r>
            <a:r>
              <a:rPr lang="lv-LV" sz="1700" dirty="0" smtClean="0">
                <a:latin typeface="Arial" pitchFamily="34" charset="0"/>
                <a:cs typeface="Arial" pitchFamily="34" charset="0"/>
              </a:rPr>
              <a:t>Pumpurs </a:t>
            </a:r>
            <a:r>
              <a:rPr lang="lv-LV" sz="1700" dirty="0">
                <a:latin typeface="Arial" pitchFamily="34" charset="0"/>
                <a:cs typeface="Arial" pitchFamily="34" charset="0"/>
              </a:rPr>
              <a:t>"</a:t>
            </a:r>
            <a:r>
              <a:rPr lang="lv-LV" sz="1700" dirty="0" smtClean="0">
                <a:latin typeface="Arial" pitchFamily="34" charset="0"/>
                <a:cs typeface="Arial" pitchFamily="34" charset="0"/>
              </a:rPr>
              <a:t>Lāčplēsis“  </a:t>
            </a:r>
            <a:r>
              <a:rPr lang="lv-LV" sz="1700" dirty="0" err="1" smtClean="0">
                <a:latin typeface="Arial" pitchFamily="34" charset="0"/>
                <a:cs typeface="Arial" pitchFamily="34" charset="0"/>
              </a:rPr>
              <a:t>have</a:t>
            </a:r>
            <a:r>
              <a:rPr lang="lv-LV" sz="1700" dirty="0" smtClean="0">
                <a:latin typeface="Arial" pitchFamily="34" charset="0"/>
                <a:cs typeface="Arial" pitchFamily="34" charset="0"/>
              </a:rPr>
              <a:t> </a:t>
            </a:r>
            <a:r>
              <a:rPr lang="lv-LV" sz="1700" dirty="0" err="1" smtClean="0">
                <a:latin typeface="Arial" pitchFamily="34" charset="0"/>
                <a:cs typeface="Arial" pitchFamily="34" charset="0"/>
              </a:rPr>
              <a:t>been</a:t>
            </a:r>
            <a:r>
              <a:rPr lang="lv-LV" sz="1700" dirty="0" smtClean="0">
                <a:latin typeface="Arial" pitchFamily="34" charset="0"/>
                <a:cs typeface="Arial" pitchFamily="34" charset="0"/>
              </a:rPr>
              <a:t> </a:t>
            </a:r>
            <a:r>
              <a:rPr lang="lv-LV" sz="1700" dirty="0" err="1" smtClean="0">
                <a:latin typeface="Arial" pitchFamily="34" charset="0"/>
                <a:cs typeface="Arial" pitchFamily="34" charset="0"/>
              </a:rPr>
              <a:t>used</a:t>
            </a:r>
            <a:r>
              <a:rPr lang="lv-LV" sz="1700" dirty="0" smtClean="0">
                <a:latin typeface="Arial" pitchFamily="34" charset="0"/>
                <a:cs typeface="Arial" pitchFamily="34" charset="0"/>
              </a:rPr>
              <a:t> </a:t>
            </a:r>
            <a:r>
              <a:rPr lang="lv-LV" sz="1700" dirty="0" err="1" smtClean="0">
                <a:latin typeface="Arial" pitchFamily="34" charset="0"/>
                <a:cs typeface="Arial" pitchFamily="34" charset="0"/>
              </a:rPr>
              <a:t>in</a:t>
            </a:r>
            <a:r>
              <a:rPr lang="lv-LV" sz="1700" dirty="0" smtClean="0">
                <a:latin typeface="Arial" pitchFamily="34" charset="0"/>
                <a:cs typeface="Arial" pitchFamily="34" charset="0"/>
              </a:rPr>
              <a:t>  </a:t>
            </a:r>
            <a:r>
              <a:rPr lang="lv-LV" sz="1700" dirty="0" err="1" smtClean="0">
                <a:latin typeface="Arial" pitchFamily="34" charset="0"/>
                <a:cs typeface="Arial" pitchFamily="34" charset="0"/>
              </a:rPr>
              <a:t>Latvian</a:t>
            </a:r>
            <a:r>
              <a:rPr lang="lv-LV" sz="1700" dirty="0" smtClean="0">
                <a:latin typeface="Arial" pitchFamily="34" charset="0"/>
                <a:cs typeface="Arial" pitchFamily="34" charset="0"/>
              </a:rPr>
              <a:t> </a:t>
            </a:r>
            <a:r>
              <a:rPr lang="lv-LV" sz="1700" dirty="0" err="1" smtClean="0">
                <a:latin typeface="Arial" pitchFamily="34" charset="0"/>
                <a:cs typeface="Arial" pitchFamily="34" charset="0"/>
              </a:rPr>
              <a:t>literature</a:t>
            </a:r>
            <a:r>
              <a:rPr lang="lv-LV" sz="1700" dirty="0" smtClean="0">
                <a:latin typeface="Arial" pitchFamily="34" charset="0"/>
                <a:cs typeface="Arial" pitchFamily="34" charset="0"/>
              </a:rPr>
              <a:t>, </a:t>
            </a:r>
            <a:r>
              <a:rPr lang="lv-LV" sz="1700" dirty="0" err="1" smtClean="0">
                <a:latin typeface="Arial" pitchFamily="34" charset="0"/>
                <a:cs typeface="Arial" pitchFamily="34" charset="0"/>
              </a:rPr>
              <a:t>visual</a:t>
            </a:r>
            <a:r>
              <a:rPr lang="lv-LV" sz="1700" dirty="0" smtClean="0">
                <a:latin typeface="Arial" pitchFamily="34" charset="0"/>
                <a:cs typeface="Arial" pitchFamily="34" charset="0"/>
              </a:rPr>
              <a:t> art </a:t>
            </a:r>
            <a:r>
              <a:rPr lang="lv-LV" sz="1700" dirty="0" err="1" smtClean="0">
                <a:latin typeface="Arial" pitchFamily="34" charset="0"/>
                <a:cs typeface="Arial" pitchFamily="34" charset="0"/>
              </a:rPr>
              <a:t>and</a:t>
            </a:r>
            <a:r>
              <a:rPr lang="lv-LV" sz="1700" dirty="0" smtClean="0">
                <a:latin typeface="Arial" pitchFamily="34" charset="0"/>
                <a:cs typeface="Arial" pitchFamily="34" charset="0"/>
              </a:rPr>
              <a:t> </a:t>
            </a:r>
            <a:r>
              <a:rPr lang="lv-LV" sz="1700" dirty="0" err="1" smtClean="0">
                <a:latin typeface="Arial" pitchFamily="34" charset="0"/>
                <a:cs typeface="Arial" pitchFamily="34" charset="0"/>
              </a:rPr>
              <a:t>music</a:t>
            </a:r>
            <a:r>
              <a:rPr lang="lv-LV" sz="1700" dirty="0">
                <a:latin typeface="Arial" pitchFamily="34" charset="0"/>
                <a:cs typeface="Arial" pitchFamily="34" charset="0"/>
              </a:rPr>
              <a:t>.</a:t>
            </a:r>
            <a:r>
              <a:rPr lang="lv-LV" sz="1700" dirty="0" smtClean="0">
                <a:latin typeface="Arial" pitchFamily="34" charset="0"/>
                <a:cs typeface="Arial" pitchFamily="34" charset="0"/>
              </a:rPr>
              <a:t> </a:t>
            </a:r>
            <a:r>
              <a:rPr lang="lv-LV" sz="1700" dirty="0">
                <a:latin typeface="Arial" pitchFamily="34" charset="0"/>
                <a:cs typeface="Arial" pitchFamily="34" charset="0"/>
              </a:rPr>
              <a:t>"Lāčplēsis" </a:t>
            </a:r>
            <a:r>
              <a:rPr lang="lv-LV" sz="1700" dirty="0" err="1" smtClean="0">
                <a:latin typeface="Arial" pitchFamily="34" charset="0"/>
                <a:cs typeface="Arial" pitchFamily="34" charset="0"/>
              </a:rPr>
              <a:t>is</a:t>
            </a:r>
            <a:r>
              <a:rPr lang="lv-LV" sz="1700" dirty="0" smtClean="0">
                <a:latin typeface="Arial" pitchFamily="34" charset="0"/>
                <a:cs typeface="Arial" pitchFamily="34" charset="0"/>
              </a:rPr>
              <a:t> </a:t>
            </a:r>
            <a:r>
              <a:rPr lang="lv-LV" sz="1700" dirty="0" err="1" smtClean="0">
                <a:latin typeface="Arial" pitchFamily="34" charset="0"/>
                <a:cs typeface="Arial" pitchFamily="34" charset="0"/>
              </a:rPr>
              <a:t>published</a:t>
            </a:r>
            <a:r>
              <a:rPr lang="lv-LV" sz="1700" dirty="0" smtClean="0">
                <a:latin typeface="Arial" pitchFamily="34" charset="0"/>
                <a:cs typeface="Arial" pitchFamily="34" charset="0"/>
              </a:rPr>
              <a:t> </a:t>
            </a:r>
            <a:r>
              <a:rPr lang="lv-LV" sz="1700" dirty="0">
                <a:latin typeface="Arial" pitchFamily="34" charset="0"/>
                <a:cs typeface="Arial" pitchFamily="34" charset="0"/>
              </a:rPr>
              <a:t>17 </a:t>
            </a:r>
            <a:r>
              <a:rPr lang="lv-LV" sz="1700" dirty="0" smtClean="0">
                <a:latin typeface="Arial" pitchFamily="34" charset="0"/>
                <a:cs typeface="Arial" pitchFamily="34" charset="0"/>
              </a:rPr>
              <a:t> </a:t>
            </a:r>
            <a:r>
              <a:rPr lang="lv-LV" sz="1700" dirty="0" err="1" smtClean="0">
                <a:latin typeface="Arial" pitchFamily="34" charset="0"/>
                <a:cs typeface="Arial" pitchFamily="34" charset="0"/>
              </a:rPr>
              <a:t>times</a:t>
            </a:r>
            <a:r>
              <a:rPr lang="lv-LV" sz="1700" dirty="0" smtClean="0">
                <a:latin typeface="Arial" pitchFamily="34" charset="0"/>
                <a:cs typeface="Arial" pitchFamily="34" charset="0"/>
              </a:rPr>
              <a:t>,  </a:t>
            </a:r>
            <a:r>
              <a:rPr lang="lv-LV" sz="1700" dirty="0" err="1" smtClean="0">
                <a:latin typeface="Arial" pitchFamily="34" charset="0"/>
                <a:cs typeface="Arial" pitchFamily="34" charset="0"/>
              </a:rPr>
              <a:t>and</a:t>
            </a:r>
            <a:r>
              <a:rPr lang="lv-LV" sz="1700" dirty="0" smtClean="0">
                <a:latin typeface="Arial" pitchFamily="34" charset="0"/>
                <a:cs typeface="Arial" pitchFamily="34" charset="0"/>
              </a:rPr>
              <a:t> it </a:t>
            </a:r>
            <a:r>
              <a:rPr lang="lv-LV" sz="1700" dirty="0" err="1" smtClean="0">
                <a:latin typeface="Arial" pitchFamily="34" charset="0"/>
                <a:cs typeface="Arial" pitchFamily="34" charset="0"/>
              </a:rPr>
              <a:t>has</a:t>
            </a:r>
            <a:r>
              <a:rPr lang="lv-LV" sz="1700" dirty="0" smtClean="0">
                <a:latin typeface="Arial" pitchFamily="34" charset="0"/>
                <a:cs typeface="Arial" pitchFamily="34" charset="0"/>
              </a:rPr>
              <a:t> </a:t>
            </a:r>
            <a:r>
              <a:rPr lang="lv-LV" sz="1700" dirty="0" err="1" smtClean="0">
                <a:latin typeface="Arial" pitchFamily="34" charset="0"/>
                <a:cs typeface="Arial" pitchFamily="34" charset="0"/>
              </a:rPr>
              <a:t>been</a:t>
            </a:r>
            <a:r>
              <a:rPr lang="lv-LV" sz="1700" dirty="0" smtClean="0">
                <a:latin typeface="Arial" pitchFamily="34" charset="0"/>
                <a:cs typeface="Arial" pitchFamily="34" charset="0"/>
              </a:rPr>
              <a:t> </a:t>
            </a:r>
            <a:r>
              <a:rPr lang="lv-LV" sz="1700" dirty="0" err="1" smtClean="0">
                <a:latin typeface="Arial" pitchFamily="34" charset="0"/>
                <a:cs typeface="Arial" pitchFamily="34" charset="0"/>
              </a:rPr>
              <a:t>translated</a:t>
            </a:r>
            <a:r>
              <a:rPr lang="lv-LV" sz="1700" dirty="0" smtClean="0">
                <a:latin typeface="Arial" pitchFamily="34" charset="0"/>
                <a:cs typeface="Arial" pitchFamily="34" charset="0"/>
              </a:rPr>
              <a:t> </a:t>
            </a:r>
            <a:r>
              <a:rPr lang="lv-LV" sz="1700" dirty="0" err="1" smtClean="0">
                <a:latin typeface="Arial" pitchFamily="34" charset="0"/>
                <a:cs typeface="Arial" pitchFamily="34" charset="0"/>
              </a:rPr>
              <a:t>in</a:t>
            </a:r>
            <a:r>
              <a:rPr lang="lv-LV" sz="1700" dirty="0" smtClean="0">
                <a:latin typeface="Arial" pitchFamily="34" charset="0"/>
                <a:cs typeface="Arial" pitchFamily="34" charset="0"/>
              </a:rPr>
              <a:t> </a:t>
            </a:r>
            <a:r>
              <a:rPr lang="lv-LV" sz="1700" dirty="0" err="1" smtClean="0">
                <a:latin typeface="Arial" pitchFamily="34" charset="0"/>
                <a:cs typeface="Arial" pitchFamily="34" charset="0"/>
              </a:rPr>
              <a:t>many</a:t>
            </a:r>
            <a:r>
              <a:rPr lang="lv-LV" sz="1700" dirty="0" smtClean="0">
                <a:latin typeface="Arial" pitchFamily="34" charset="0"/>
                <a:cs typeface="Arial" pitchFamily="34" charset="0"/>
              </a:rPr>
              <a:t> </a:t>
            </a:r>
            <a:r>
              <a:rPr lang="lv-LV" sz="1700" dirty="0" err="1" smtClean="0">
                <a:latin typeface="Arial" pitchFamily="34" charset="0"/>
                <a:cs typeface="Arial" pitchFamily="34" charset="0"/>
              </a:rPr>
              <a:t>languages</a:t>
            </a:r>
            <a:r>
              <a:rPr lang="lv-LV" sz="1700" dirty="0" smtClean="0">
                <a:latin typeface="Arial" pitchFamily="34" charset="0"/>
                <a:cs typeface="Arial" pitchFamily="34" charset="0"/>
              </a:rPr>
              <a:t>. </a:t>
            </a:r>
            <a:r>
              <a:rPr lang="lv-LV" sz="1700" dirty="0" err="1" smtClean="0">
                <a:latin typeface="Arial" pitchFamily="34" charset="0"/>
                <a:cs typeface="Arial" pitchFamily="34" charset="0"/>
              </a:rPr>
              <a:t>In</a:t>
            </a:r>
            <a:r>
              <a:rPr lang="lv-LV" sz="1700" dirty="0" smtClean="0">
                <a:latin typeface="Arial" pitchFamily="34" charset="0"/>
                <a:cs typeface="Arial" pitchFamily="34" charset="0"/>
              </a:rPr>
              <a:t> </a:t>
            </a:r>
            <a:r>
              <a:rPr lang="lv-LV" sz="1700" dirty="0" err="1" smtClean="0">
                <a:latin typeface="Arial" pitchFamily="34" charset="0"/>
                <a:cs typeface="Arial" pitchFamily="34" charset="0"/>
              </a:rPr>
              <a:t>English</a:t>
            </a:r>
            <a:r>
              <a:rPr lang="lv-LV" sz="1700" dirty="0" smtClean="0">
                <a:latin typeface="Arial" pitchFamily="34" charset="0"/>
                <a:cs typeface="Arial" pitchFamily="34" charset="0"/>
              </a:rPr>
              <a:t> </a:t>
            </a:r>
            <a:r>
              <a:rPr lang="lv-LV" sz="1700" dirty="0" err="1" smtClean="0">
                <a:latin typeface="Arial" pitchFamily="34" charset="0"/>
                <a:cs typeface="Arial" pitchFamily="34" charset="0"/>
              </a:rPr>
              <a:t>you</a:t>
            </a:r>
            <a:r>
              <a:rPr lang="lv-LV" sz="1700" dirty="0" smtClean="0">
                <a:latin typeface="Arial" pitchFamily="34" charset="0"/>
                <a:cs typeface="Arial" pitchFamily="34" charset="0"/>
              </a:rPr>
              <a:t> </a:t>
            </a:r>
            <a:r>
              <a:rPr lang="lv-LV" sz="1700" dirty="0" err="1" smtClean="0">
                <a:latin typeface="Arial" pitchFamily="34" charset="0"/>
                <a:cs typeface="Arial" pitchFamily="34" charset="0"/>
              </a:rPr>
              <a:t>can</a:t>
            </a:r>
            <a:r>
              <a:rPr lang="lv-LV" sz="1700" dirty="0" smtClean="0">
                <a:latin typeface="Arial" pitchFamily="34" charset="0"/>
                <a:cs typeface="Arial" pitchFamily="34" charset="0"/>
              </a:rPr>
              <a:t> </a:t>
            </a:r>
            <a:r>
              <a:rPr lang="lv-LV" sz="1700" dirty="0" err="1" smtClean="0">
                <a:latin typeface="Arial" pitchFamily="34" charset="0"/>
                <a:cs typeface="Arial" pitchFamily="34" charset="0"/>
              </a:rPr>
              <a:t>read</a:t>
            </a:r>
            <a:r>
              <a:rPr lang="lv-LV" sz="1700" dirty="0" smtClean="0">
                <a:latin typeface="Arial" pitchFamily="34" charset="0"/>
                <a:cs typeface="Arial" pitchFamily="34" charset="0"/>
              </a:rPr>
              <a:t> it </a:t>
            </a:r>
            <a:r>
              <a:rPr lang="lv-LV" sz="1700" dirty="0" err="1" smtClean="0">
                <a:latin typeface="Arial" pitchFamily="34" charset="0"/>
                <a:cs typeface="Arial" pitchFamily="34" charset="0"/>
              </a:rPr>
              <a:t>in</a:t>
            </a:r>
            <a:r>
              <a:rPr lang="lv-LV" sz="1700" dirty="0" smtClean="0">
                <a:latin typeface="Arial" pitchFamily="34" charset="0"/>
                <a:cs typeface="Arial" pitchFamily="34" charset="0"/>
              </a:rPr>
              <a:t> </a:t>
            </a:r>
            <a:r>
              <a:rPr lang="lv-LV" sz="1700" b="1" dirty="0" err="1" smtClean="0">
                <a:latin typeface="Arial" pitchFamily="34" charset="0"/>
                <a:cs typeface="Arial" pitchFamily="34" charset="0"/>
              </a:rPr>
              <a:t>Arthur</a:t>
            </a:r>
            <a:r>
              <a:rPr lang="lv-LV" sz="1700" b="1" dirty="0" smtClean="0">
                <a:latin typeface="Arial" pitchFamily="34" charset="0"/>
                <a:cs typeface="Arial" pitchFamily="34" charset="0"/>
              </a:rPr>
              <a:t> </a:t>
            </a:r>
            <a:r>
              <a:rPr lang="lv-LV" sz="1700" b="1" dirty="0" err="1" smtClean="0">
                <a:latin typeface="Arial" pitchFamily="34" charset="0"/>
                <a:cs typeface="Arial" pitchFamily="34" charset="0"/>
              </a:rPr>
              <a:t>Cropley’s</a:t>
            </a:r>
            <a:r>
              <a:rPr lang="lv-LV" sz="1700" b="1" dirty="0" smtClean="0">
                <a:latin typeface="Arial" pitchFamily="34" charset="0"/>
                <a:cs typeface="Arial" pitchFamily="34" charset="0"/>
              </a:rPr>
              <a:t> </a:t>
            </a:r>
            <a:r>
              <a:rPr lang="lv-LV" sz="1700" dirty="0" err="1" smtClean="0">
                <a:latin typeface="Arial" pitchFamily="34" charset="0"/>
                <a:cs typeface="Arial" pitchFamily="34" charset="0"/>
              </a:rPr>
              <a:t>translation</a:t>
            </a:r>
            <a:r>
              <a:rPr lang="lv-LV" sz="1700" dirty="0" smtClean="0">
                <a:latin typeface="Arial" pitchFamily="34" charset="0"/>
                <a:cs typeface="Arial" pitchFamily="34" charset="0"/>
              </a:rPr>
              <a:t> </a:t>
            </a:r>
            <a:r>
              <a:rPr lang="lv-LV" sz="1700" dirty="0" err="1" smtClean="0">
                <a:latin typeface="Arial" pitchFamily="34" charset="0"/>
                <a:cs typeface="Arial" pitchFamily="34" charset="0"/>
              </a:rPr>
              <a:t>in</a:t>
            </a:r>
            <a:r>
              <a:rPr lang="lv-LV" sz="1700" dirty="0" smtClean="0">
                <a:latin typeface="Arial" pitchFamily="34" charset="0"/>
                <a:cs typeface="Arial" pitchFamily="34" charset="0"/>
              </a:rPr>
              <a:t> </a:t>
            </a:r>
            <a:r>
              <a:rPr lang="lv-LV" sz="1700" dirty="0" err="1" smtClean="0">
                <a:latin typeface="Arial" pitchFamily="34" charset="0"/>
                <a:cs typeface="Arial" pitchFamily="34" charset="0"/>
              </a:rPr>
              <a:t>the</a:t>
            </a:r>
            <a:r>
              <a:rPr lang="lv-LV" sz="1700" dirty="0" smtClean="0">
                <a:latin typeface="Arial" pitchFamily="34" charset="0"/>
                <a:cs typeface="Arial" pitchFamily="34" charset="0"/>
              </a:rPr>
              <a:t> </a:t>
            </a:r>
            <a:r>
              <a:rPr lang="lv-LV" sz="1700" dirty="0" err="1" smtClean="0">
                <a:latin typeface="Arial" pitchFamily="34" charset="0"/>
                <a:cs typeface="Arial" pitchFamily="34" charset="0"/>
              </a:rPr>
              <a:t>Gutenberg’s</a:t>
            </a:r>
            <a:r>
              <a:rPr lang="lv-LV" sz="1700" dirty="0" smtClean="0">
                <a:latin typeface="Arial" pitchFamily="34" charset="0"/>
                <a:cs typeface="Arial" pitchFamily="34" charset="0"/>
              </a:rPr>
              <a:t> </a:t>
            </a:r>
            <a:r>
              <a:rPr lang="lv-LV" sz="1700" dirty="0" err="1" smtClean="0">
                <a:latin typeface="Arial" pitchFamily="34" charset="0"/>
                <a:cs typeface="Arial" pitchFamily="34" charset="0"/>
              </a:rPr>
              <a:t>project</a:t>
            </a:r>
            <a:r>
              <a:rPr lang="lv-LV" sz="1700" dirty="0" smtClean="0">
                <a:latin typeface="Arial" pitchFamily="34" charset="0"/>
                <a:cs typeface="Arial" pitchFamily="34" charset="0"/>
              </a:rPr>
              <a:t>.</a:t>
            </a:r>
            <a:endParaRPr lang="lv-LV" sz="1700" dirty="0">
              <a:latin typeface="Arial" pitchFamily="34" charset="0"/>
              <a:cs typeface="Arial" pitchFamily="34" charset="0"/>
            </a:endParaRPr>
          </a:p>
        </p:txBody>
      </p:sp>
      <p:pic>
        <p:nvPicPr>
          <p:cNvPr id="15" name="Content Placeholder 14" descr="lacplesis_small.jpg"/>
          <p:cNvPicPr>
            <a:picLocks noGrp="1" noChangeAspect="1"/>
          </p:cNvPicPr>
          <p:nvPr>
            <p:ph sz="half" idx="1"/>
          </p:nvPr>
        </p:nvPicPr>
        <p:blipFill>
          <a:blip r:embed="rId2" cstate="print"/>
          <a:stretch>
            <a:fillRect/>
          </a:stretch>
        </p:blipFill>
        <p:spPr>
          <a:xfrm>
            <a:off x="6357950" y="1785926"/>
            <a:ext cx="2047875" cy="2857500"/>
          </a:xfrm>
        </p:spPr>
      </p:pic>
      <p:sp>
        <p:nvSpPr>
          <p:cNvPr id="9" name="Rectangle 8"/>
          <p:cNvSpPr/>
          <p:nvPr/>
        </p:nvSpPr>
        <p:spPr>
          <a:xfrm>
            <a:off x="714348" y="500042"/>
            <a:ext cx="8072494" cy="523220"/>
          </a:xfrm>
          <a:prstGeom prst="rect">
            <a:avLst/>
          </a:prstGeom>
        </p:spPr>
        <p:txBody>
          <a:bodyPr wrap="square">
            <a:spAutoFit/>
          </a:bodyPr>
          <a:lstStyle/>
          <a:p>
            <a:r>
              <a:rPr lang="lv-LV" sz="2800" b="1" dirty="0" smtClean="0">
                <a:latin typeface="Arial" pitchFamily="34" charset="0"/>
                <a:cs typeface="Arial" pitchFamily="34" charset="0"/>
              </a:rPr>
              <a:t>Lāčplēsis. </a:t>
            </a:r>
            <a:r>
              <a:rPr lang="lv-LV" sz="2800" b="1" dirty="0" err="1" smtClean="0">
                <a:latin typeface="Arial" pitchFamily="34" charset="0"/>
                <a:cs typeface="Arial" pitchFamily="34" charset="0"/>
              </a:rPr>
              <a:t>Bearslayer</a:t>
            </a:r>
            <a:r>
              <a:rPr lang="lv-LV" sz="2800" b="1" dirty="0" smtClean="0">
                <a:latin typeface="Arial" pitchFamily="34" charset="0"/>
                <a:cs typeface="Arial" pitchFamily="34" charset="0"/>
              </a:rPr>
              <a:t>. </a:t>
            </a:r>
            <a:r>
              <a:rPr lang="lv-LV" sz="2800" b="1" dirty="0" err="1" smtClean="0">
                <a:latin typeface="Arial" pitchFamily="34" charset="0"/>
                <a:cs typeface="Arial" pitchFamily="34" charset="0"/>
              </a:rPr>
              <a:t>By</a:t>
            </a:r>
            <a:r>
              <a:rPr lang="lv-LV" sz="2800" b="1" dirty="0" smtClean="0">
                <a:latin typeface="Arial" pitchFamily="34" charset="0"/>
                <a:cs typeface="Arial" pitchFamily="34" charset="0"/>
              </a:rPr>
              <a:t> Andrejs Pumpurs</a:t>
            </a:r>
            <a:endParaRPr lang="lv-LV" sz="28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00034" y="285728"/>
            <a:ext cx="8229600" cy="1143000"/>
          </a:xfrm>
        </p:spPr>
        <p:txBody>
          <a:bodyPr>
            <a:normAutofit/>
          </a:bodyPr>
          <a:lstStyle/>
          <a:p>
            <a:r>
              <a:rPr lang="en-GB" sz="1000" dirty="0" smtClean="0">
                <a:latin typeface="Arial" pitchFamily="34" charset="0"/>
                <a:cs typeface="Arial" pitchFamily="34" charset="0"/>
              </a:rPr>
              <a:t>“</a:t>
            </a:r>
            <a:r>
              <a:rPr lang="lv-LV" sz="1000" dirty="0" smtClean="0"/>
              <a:t/>
            </a:r>
            <a:br>
              <a:rPr lang="lv-LV" sz="1000" dirty="0" smtClean="0"/>
            </a:br>
            <a:endParaRPr lang="lv-LV" sz="1000" dirty="0"/>
          </a:p>
        </p:txBody>
      </p:sp>
      <p:sp>
        <p:nvSpPr>
          <p:cNvPr id="6" name="Content Placeholder 5"/>
          <p:cNvSpPr>
            <a:spLocks noGrp="1"/>
          </p:cNvSpPr>
          <p:nvPr>
            <p:ph idx="1"/>
          </p:nvPr>
        </p:nvSpPr>
        <p:spPr/>
        <p:txBody>
          <a:bodyPr>
            <a:noAutofit/>
          </a:bodyPr>
          <a:lstStyle/>
          <a:p>
            <a:pPr>
              <a:buNone/>
            </a:pPr>
            <a:r>
              <a:rPr lang="lv-LV" sz="1600" b="1" dirty="0" err="1" smtClean="0">
                <a:latin typeface="Arial" pitchFamily="34" charset="0"/>
                <a:cs typeface="Arial" pitchFamily="34" charset="0"/>
              </a:rPr>
              <a:t>Short</a:t>
            </a:r>
            <a:r>
              <a:rPr lang="lv-LV" sz="1600" b="1" dirty="0" smtClean="0">
                <a:latin typeface="Arial" pitchFamily="34" charset="0"/>
                <a:cs typeface="Arial" pitchFamily="34" charset="0"/>
              </a:rPr>
              <a:t> </a:t>
            </a:r>
            <a:r>
              <a:rPr lang="lv-LV" sz="1600" b="1" dirty="0" err="1" smtClean="0">
                <a:latin typeface="Arial" pitchFamily="34" charset="0"/>
                <a:cs typeface="Arial" pitchFamily="34" charset="0"/>
              </a:rPr>
              <a:t>Contents</a:t>
            </a:r>
            <a:r>
              <a:rPr lang="lv-LV" sz="1600" b="1" dirty="0" smtClean="0">
                <a:latin typeface="Arial" pitchFamily="34" charset="0"/>
                <a:cs typeface="Arial" pitchFamily="34" charset="0"/>
              </a:rPr>
              <a:t> </a:t>
            </a:r>
            <a:r>
              <a:rPr lang="lv-LV" sz="1600" b="1" dirty="0" err="1" smtClean="0">
                <a:latin typeface="Arial" pitchFamily="34" charset="0"/>
                <a:cs typeface="Arial" pitchFamily="34" charset="0"/>
              </a:rPr>
              <a:t>of</a:t>
            </a:r>
            <a:r>
              <a:rPr lang="lv-LV" sz="1600" b="1" dirty="0" smtClean="0">
                <a:latin typeface="Arial" pitchFamily="34" charset="0"/>
                <a:cs typeface="Arial" pitchFamily="34" charset="0"/>
              </a:rPr>
              <a:t> ”Lāčplēsis” </a:t>
            </a:r>
            <a:r>
              <a:rPr lang="lv-LV" sz="1600" b="1" dirty="0" err="1" smtClean="0">
                <a:latin typeface="Arial" pitchFamily="34" charset="0"/>
                <a:cs typeface="Arial" pitchFamily="34" charset="0"/>
              </a:rPr>
              <a:t>or</a:t>
            </a:r>
            <a:r>
              <a:rPr lang="lv-LV" sz="1600" b="1" dirty="0" smtClean="0">
                <a:latin typeface="Arial" pitchFamily="34" charset="0"/>
                <a:cs typeface="Arial" pitchFamily="34" charset="0"/>
              </a:rPr>
              <a:t> “</a:t>
            </a:r>
            <a:r>
              <a:rPr lang="lv-LV" sz="1600" b="1" dirty="0" err="1" smtClean="0">
                <a:latin typeface="Arial" pitchFamily="34" charset="0"/>
                <a:cs typeface="Arial" pitchFamily="34" charset="0"/>
              </a:rPr>
              <a:t>Bearslayer</a:t>
            </a:r>
            <a:r>
              <a:rPr lang="lv-LV" sz="1600" b="1" dirty="0" smtClean="0">
                <a:latin typeface="Arial" pitchFamily="34" charset="0"/>
                <a:cs typeface="Arial" pitchFamily="34" charset="0"/>
              </a:rPr>
              <a:t>” </a:t>
            </a:r>
            <a:r>
              <a:rPr lang="lv-LV" sz="1600" b="1" dirty="0" err="1" smtClean="0">
                <a:latin typeface="Arial" pitchFamily="34" charset="0"/>
                <a:cs typeface="Arial" pitchFamily="34" charset="0"/>
              </a:rPr>
              <a:t>by</a:t>
            </a:r>
            <a:r>
              <a:rPr lang="lv-LV" sz="1600" b="1" dirty="0" smtClean="0">
                <a:latin typeface="Arial" pitchFamily="34" charset="0"/>
                <a:cs typeface="Arial" pitchFamily="34" charset="0"/>
              </a:rPr>
              <a:t> A.Pumpurs</a:t>
            </a:r>
          </a:p>
          <a:p>
            <a:r>
              <a:rPr lang="lv-LV" sz="1400" dirty="0" err="1" smtClean="0">
                <a:latin typeface="Arial" pitchFamily="34" charset="0"/>
                <a:cs typeface="Arial" pitchFamily="34" charset="0"/>
              </a:rPr>
              <a:t>The</a:t>
            </a:r>
            <a:r>
              <a:rPr lang="lv-LV" sz="1400" dirty="0" smtClean="0">
                <a:latin typeface="Arial" pitchFamily="34" charset="0"/>
                <a:cs typeface="Arial" pitchFamily="34" charset="0"/>
              </a:rPr>
              <a:t> </a:t>
            </a:r>
            <a:r>
              <a:rPr lang="en-US" sz="1400" dirty="0" smtClean="0">
                <a:latin typeface="Arial" pitchFamily="34" charset="0"/>
                <a:cs typeface="Arial" pitchFamily="34" charset="0"/>
              </a:rPr>
              <a:t>name  </a:t>
            </a:r>
            <a:r>
              <a:rPr lang="en-US" sz="1400" dirty="0" err="1" smtClean="0">
                <a:latin typeface="Arial" pitchFamily="34" charset="0"/>
                <a:cs typeface="Arial" pitchFamily="34" charset="0"/>
              </a:rPr>
              <a:t>Lāčplēsis</a:t>
            </a:r>
            <a:r>
              <a:rPr lang="lv-LV" sz="1400" dirty="0" smtClean="0">
                <a:latin typeface="Arial" pitchFamily="34" charset="0"/>
                <a:cs typeface="Arial" pitchFamily="34" charset="0"/>
              </a:rPr>
              <a:t> </a:t>
            </a:r>
            <a:r>
              <a:rPr lang="en-US" sz="1400" dirty="0" smtClean="0">
                <a:latin typeface="Arial" pitchFamily="34" charset="0"/>
                <a:cs typeface="Arial" pitchFamily="34" charset="0"/>
              </a:rPr>
              <a:t>means "</a:t>
            </a:r>
            <a:r>
              <a:rPr lang="en-US" sz="1400" dirty="0" err="1" smtClean="0">
                <a:latin typeface="Arial" pitchFamily="34" charset="0"/>
                <a:cs typeface="Arial" pitchFamily="34" charset="0"/>
              </a:rPr>
              <a:t>Bearslayer</a:t>
            </a:r>
            <a:r>
              <a:rPr lang="en-US" sz="1400" dirty="0" smtClean="0">
                <a:latin typeface="Arial" pitchFamily="34" charset="0"/>
                <a:cs typeface="Arial" pitchFamily="34" charset="0"/>
              </a:rPr>
              <a:t>“</a:t>
            </a:r>
            <a:r>
              <a:rPr lang="lv-LV" sz="1400" dirty="0" smtClean="0">
                <a:latin typeface="Arial" pitchFamily="34" charset="0"/>
                <a:cs typeface="Arial" pitchFamily="34" charset="0"/>
              </a:rPr>
              <a:t>. A</a:t>
            </a:r>
            <a:r>
              <a:rPr lang="en-US" sz="1400" dirty="0" smtClean="0">
                <a:latin typeface="Arial" pitchFamily="34" charset="0"/>
                <a:cs typeface="Arial" pitchFamily="34" charset="0"/>
              </a:rPr>
              <a:t>s a young man</a:t>
            </a:r>
            <a:r>
              <a:rPr lang="lv-LV" sz="1400" dirty="0" smtClean="0">
                <a:latin typeface="Arial" pitchFamily="34" charset="0"/>
                <a:cs typeface="Arial" pitchFamily="34" charset="0"/>
              </a:rPr>
              <a:t>, </a:t>
            </a:r>
            <a:r>
              <a:rPr lang="lv-LV" sz="1400" dirty="0" err="1" smtClean="0">
                <a:latin typeface="Arial" pitchFamily="34" charset="0"/>
                <a:cs typeface="Arial" pitchFamily="34" charset="0"/>
              </a:rPr>
              <a:t>the</a:t>
            </a:r>
            <a:r>
              <a:rPr lang="lv-LV" sz="1400" dirty="0" smtClean="0">
                <a:latin typeface="Arial" pitchFamily="34" charset="0"/>
                <a:cs typeface="Arial" pitchFamily="34" charset="0"/>
              </a:rPr>
              <a:t> </a:t>
            </a:r>
            <a:r>
              <a:rPr lang="lv-LV" sz="1400" dirty="0" err="1" smtClean="0">
                <a:latin typeface="Arial" pitchFamily="34" charset="0"/>
                <a:cs typeface="Arial" pitchFamily="34" charset="0"/>
              </a:rPr>
              <a:t>legendary</a:t>
            </a:r>
            <a:r>
              <a:rPr lang="lv-LV" sz="1400" dirty="0" smtClean="0">
                <a:latin typeface="Arial" pitchFamily="34" charset="0"/>
                <a:cs typeface="Arial" pitchFamily="34" charset="0"/>
              </a:rPr>
              <a:t> </a:t>
            </a:r>
            <a:r>
              <a:rPr lang="lv-LV" sz="1400" dirty="0" err="1" smtClean="0">
                <a:latin typeface="Arial" pitchFamily="34" charset="0"/>
                <a:cs typeface="Arial" pitchFamily="34" charset="0"/>
              </a:rPr>
              <a:t>epic</a:t>
            </a:r>
            <a:r>
              <a:rPr lang="lv-LV" sz="1400" dirty="0" smtClean="0">
                <a:latin typeface="Arial" pitchFamily="34" charset="0"/>
                <a:cs typeface="Arial" pitchFamily="34" charset="0"/>
              </a:rPr>
              <a:t> </a:t>
            </a:r>
            <a:r>
              <a:rPr lang="lv-LV" sz="1400" dirty="0" err="1" smtClean="0">
                <a:latin typeface="Arial" pitchFamily="34" charset="0"/>
                <a:cs typeface="Arial" pitchFamily="34" charset="0"/>
              </a:rPr>
              <a:t>hero</a:t>
            </a:r>
            <a:r>
              <a:rPr lang="lv-LV" sz="1400" dirty="0" smtClean="0">
                <a:latin typeface="Arial" pitchFamily="34" charset="0"/>
                <a:cs typeface="Arial" pitchFamily="34" charset="0"/>
              </a:rPr>
              <a:t> ‘</a:t>
            </a:r>
            <a:r>
              <a:rPr lang="lv-LV" sz="1400" dirty="0" err="1" smtClean="0">
                <a:latin typeface="Arial" pitchFamily="34" charset="0"/>
                <a:cs typeface="Arial" pitchFamily="34" charset="0"/>
              </a:rPr>
              <a:t>with</a:t>
            </a:r>
            <a:r>
              <a:rPr lang="lv-LV" sz="1400" dirty="0" smtClean="0">
                <a:latin typeface="Arial" pitchFamily="34" charset="0"/>
                <a:cs typeface="Arial" pitchFamily="34" charset="0"/>
              </a:rPr>
              <a:t> </a:t>
            </a:r>
            <a:r>
              <a:rPr lang="lv-LV" sz="1400" dirty="0" err="1" smtClean="0">
                <a:latin typeface="Arial" pitchFamily="34" charset="0"/>
                <a:cs typeface="Arial" pitchFamily="34" charset="0"/>
              </a:rPr>
              <a:t>bear’s</a:t>
            </a:r>
            <a:r>
              <a:rPr lang="lv-LV" sz="1400" dirty="0" smtClean="0">
                <a:latin typeface="Arial" pitchFamily="34" charset="0"/>
                <a:cs typeface="Arial" pitchFamily="34" charset="0"/>
              </a:rPr>
              <a:t> </a:t>
            </a:r>
            <a:r>
              <a:rPr lang="lv-LV" sz="1400" dirty="0" err="1" smtClean="0">
                <a:latin typeface="Arial" pitchFamily="34" charset="0"/>
                <a:cs typeface="Arial" pitchFamily="34" charset="0"/>
              </a:rPr>
              <a:t>ears</a:t>
            </a:r>
            <a:r>
              <a:rPr lang="lv-LV" sz="1400" dirty="0" smtClean="0">
                <a:latin typeface="Arial" pitchFamily="34" charset="0"/>
                <a:cs typeface="Arial" pitchFamily="34" charset="0"/>
              </a:rPr>
              <a:t>, </a:t>
            </a:r>
            <a:r>
              <a:rPr lang="lv-LV" sz="1400" dirty="0" err="1" smtClean="0">
                <a:latin typeface="Arial" pitchFamily="34" charset="0"/>
                <a:cs typeface="Arial" pitchFamily="34" charset="0"/>
              </a:rPr>
              <a:t>which</a:t>
            </a:r>
            <a:r>
              <a:rPr lang="lv-LV" sz="1400" dirty="0" smtClean="0">
                <a:latin typeface="Arial" pitchFamily="34" charset="0"/>
                <a:cs typeface="Arial" pitchFamily="34" charset="0"/>
              </a:rPr>
              <a:t> </a:t>
            </a:r>
            <a:r>
              <a:rPr lang="lv-LV" sz="1400" dirty="0" err="1" smtClean="0">
                <a:latin typeface="Arial" pitchFamily="34" charset="0"/>
                <a:cs typeface="Arial" pitchFamily="34" charset="0"/>
              </a:rPr>
              <a:t>are</a:t>
            </a:r>
            <a:r>
              <a:rPr lang="lv-LV" sz="1400" dirty="0" smtClean="0">
                <a:latin typeface="Arial" pitchFamily="34" charset="0"/>
                <a:cs typeface="Arial" pitchFamily="34" charset="0"/>
              </a:rPr>
              <a:t> </a:t>
            </a:r>
            <a:r>
              <a:rPr lang="lv-LV" sz="1400" dirty="0" err="1" smtClean="0">
                <a:latin typeface="Arial" pitchFamily="34" charset="0"/>
                <a:cs typeface="Arial" pitchFamily="34" charset="0"/>
              </a:rPr>
              <a:t>inherited</a:t>
            </a:r>
            <a:r>
              <a:rPr lang="lv-LV" sz="1400" dirty="0" smtClean="0">
                <a:latin typeface="Arial" pitchFamily="34" charset="0"/>
                <a:cs typeface="Arial" pitchFamily="34" charset="0"/>
              </a:rPr>
              <a:t> </a:t>
            </a:r>
            <a:r>
              <a:rPr lang="lv-LV" sz="1400" dirty="0" err="1" smtClean="0">
                <a:latin typeface="Arial" pitchFamily="34" charset="0"/>
                <a:cs typeface="Arial" pitchFamily="34" charset="0"/>
              </a:rPr>
              <a:t>from</a:t>
            </a:r>
            <a:r>
              <a:rPr lang="lv-LV" sz="1400" dirty="0" smtClean="0">
                <a:latin typeface="Arial" pitchFamily="34" charset="0"/>
                <a:cs typeface="Arial" pitchFamily="34" charset="0"/>
              </a:rPr>
              <a:t> a </a:t>
            </a:r>
            <a:r>
              <a:rPr lang="lv-LV" sz="1400" dirty="0" err="1" smtClean="0">
                <a:latin typeface="Arial" pitchFamily="34" charset="0"/>
                <a:cs typeface="Arial" pitchFamily="34" charset="0"/>
              </a:rPr>
              <a:t>she-bear</a:t>
            </a:r>
            <a:r>
              <a:rPr lang="lv-LV" sz="1400" dirty="0" smtClean="0">
                <a:latin typeface="Arial" pitchFamily="34" charset="0"/>
                <a:cs typeface="Arial" pitchFamily="34" charset="0"/>
              </a:rPr>
              <a:t> (</a:t>
            </a:r>
            <a:r>
              <a:rPr lang="lv-LV" sz="1400" dirty="0" err="1" smtClean="0">
                <a:latin typeface="Arial" pitchFamily="34" charset="0"/>
                <a:cs typeface="Arial" pitchFamily="34" charset="0"/>
              </a:rPr>
              <a:t>his</a:t>
            </a:r>
            <a:r>
              <a:rPr lang="lv-LV" sz="1400" dirty="0" smtClean="0">
                <a:latin typeface="Arial" pitchFamily="34" charset="0"/>
                <a:cs typeface="Arial" pitchFamily="34" charset="0"/>
              </a:rPr>
              <a:t> </a:t>
            </a:r>
            <a:r>
              <a:rPr lang="lv-LV" sz="1400" dirty="0" err="1" smtClean="0">
                <a:latin typeface="Arial" pitchFamily="34" charset="0"/>
                <a:cs typeface="Arial" pitchFamily="34" charset="0"/>
              </a:rPr>
              <a:t>animal</a:t>
            </a:r>
            <a:r>
              <a:rPr lang="lv-LV" sz="1400" dirty="0" smtClean="0">
                <a:latin typeface="Arial" pitchFamily="34" charset="0"/>
                <a:cs typeface="Arial" pitchFamily="34" charset="0"/>
              </a:rPr>
              <a:t> </a:t>
            </a:r>
            <a:r>
              <a:rPr lang="lv-LV" sz="1400" dirty="0" err="1" smtClean="0">
                <a:latin typeface="Arial" pitchFamily="34" charset="0"/>
                <a:cs typeface="Arial" pitchFamily="34" charset="0"/>
              </a:rPr>
              <a:t>mother</a:t>
            </a:r>
            <a:r>
              <a:rPr lang="lv-LV" sz="1400" dirty="0" smtClean="0">
                <a:latin typeface="Arial" pitchFamily="34" charset="0"/>
                <a:cs typeface="Arial" pitchFamily="34" charset="0"/>
              </a:rPr>
              <a:t> </a:t>
            </a:r>
            <a:r>
              <a:rPr lang="lv-LV" sz="1400" dirty="0" err="1" smtClean="0">
                <a:latin typeface="Arial" pitchFamily="34" charset="0"/>
                <a:cs typeface="Arial" pitchFamily="34" charset="0"/>
              </a:rPr>
              <a:t>feeding</a:t>
            </a:r>
            <a:r>
              <a:rPr lang="lv-LV" sz="1400" dirty="0" smtClean="0">
                <a:latin typeface="Arial" pitchFamily="34" charset="0"/>
                <a:cs typeface="Arial" pitchFamily="34" charset="0"/>
              </a:rPr>
              <a:t> </a:t>
            </a:r>
            <a:r>
              <a:rPr lang="lv-LV" sz="1400" dirty="0" err="1" smtClean="0">
                <a:latin typeface="Arial" pitchFamily="34" charset="0"/>
                <a:cs typeface="Arial" pitchFamily="34" charset="0"/>
              </a:rPr>
              <a:t>him</a:t>
            </a:r>
            <a:r>
              <a:rPr lang="lv-LV" sz="1400" dirty="0" smtClean="0">
                <a:latin typeface="Arial" pitchFamily="34" charset="0"/>
                <a:cs typeface="Arial" pitchFamily="34" charset="0"/>
              </a:rPr>
              <a:t> </a:t>
            </a:r>
            <a:r>
              <a:rPr lang="lv-LV" sz="1400" dirty="0" err="1" smtClean="0">
                <a:latin typeface="Arial" pitchFamily="34" charset="0"/>
                <a:cs typeface="Arial" pitchFamily="34" charset="0"/>
              </a:rPr>
              <a:t>with</a:t>
            </a:r>
            <a:r>
              <a:rPr lang="lv-LV" sz="1400" dirty="0" smtClean="0">
                <a:latin typeface="Arial" pitchFamily="34" charset="0"/>
                <a:cs typeface="Arial" pitchFamily="34" charset="0"/>
              </a:rPr>
              <a:t> </a:t>
            </a:r>
            <a:r>
              <a:rPr lang="lv-LV" sz="1400" dirty="0" err="1" smtClean="0">
                <a:latin typeface="Arial" pitchFamily="34" charset="0"/>
                <a:cs typeface="Arial" pitchFamily="34" charset="0"/>
              </a:rPr>
              <a:t>her</a:t>
            </a:r>
            <a:r>
              <a:rPr lang="lv-LV" sz="1400" dirty="0" smtClean="0">
                <a:latin typeface="Arial" pitchFamily="34" charset="0"/>
                <a:cs typeface="Arial" pitchFamily="34" charset="0"/>
              </a:rPr>
              <a:t> </a:t>
            </a:r>
            <a:r>
              <a:rPr lang="lv-LV" sz="1400" dirty="0" err="1" smtClean="0">
                <a:latin typeface="Arial" pitchFamily="34" charset="0"/>
                <a:cs typeface="Arial" pitchFamily="34" charset="0"/>
              </a:rPr>
              <a:t>milk</a:t>
            </a:r>
            <a:r>
              <a:rPr lang="lv-LV" sz="1400" dirty="0" smtClean="0">
                <a:latin typeface="Arial" pitchFamily="34" charset="0"/>
                <a:cs typeface="Arial" pitchFamily="34" charset="0"/>
              </a:rPr>
              <a:t>)</a:t>
            </a:r>
            <a:r>
              <a:rPr lang="en-US" sz="1400" dirty="0" smtClean="0">
                <a:latin typeface="Arial" pitchFamily="34" charset="0"/>
                <a:cs typeface="Arial" pitchFamily="34" charset="0"/>
              </a:rPr>
              <a:t> living as the adopted son of the Lord of </a:t>
            </a:r>
            <a:r>
              <a:rPr lang="lv-LV" sz="1400" dirty="0" smtClean="0">
                <a:latin typeface="Arial" pitchFamily="34" charset="0"/>
                <a:cs typeface="Arial" pitchFamily="34" charset="0"/>
              </a:rPr>
              <a:t>Lielvārde</a:t>
            </a:r>
            <a:r>
              <a:rPr lang="en-US" sz="1400" dirty="0" smtClean="0">
                <a:latin typeface="Arial" pitchFamily="34" charset="0"/>
                <a:cs typeface="Arial" pitchFamily="34" charset="0"/>
              </a:rPr>
              <a:t>, kills a bear</a:t>
            </a:r>
            <a:r>
              <a:rPr lang="lv-LV" sz="1400" dirty="0" smtClean="0">
                <a:latin typeface="Arial" pitchFamily="34" charset="0"/>
                <a:cs typeface="Arial" pitchFamily="34" charset="0"/>
              </a:rPr>
              <a:t>.</a:t>
            </a:r>
            <a:r>
              <a:rPr lang="en-US" sz="1400" dirty="0" smtClean="0">
                <a:latin typeface="Arial" pitchFamily="34" charset="0"/>
                <a:cs typeface="Arial" pitchFamily="34" charset="0"/>
              </a:rPr>
              <a:t>  </a:t>
            </a:r>
            <a:endParaRPr lang="lv-LV" sz="1400" dirty="0" smtClean="0">
              <a:latin typeface="Arial" pitchFamily="34" charset="0"/>
              <a:cs typeface="Arial" pitchFamily="34" charset="0"/>
            </a:endParaRPr>
          </a:p>
          <a:p>
            <a:r>
              <a:rPr lang="en-US" sz="1400" dirty="0" smtClean="0">
                <a:latin typeface="Arial" pitchFamily="34" charset="0"/>
                <a:cs typeface="Arial" pitchFamily="34" charset="0"/>
              </a:rPr>
              <a:t>At the castle of Lord </a:t>
            </a:r>
            <a:r>
              <a:rPr lang="en-US" sz="1400" b="1" dirty="0" err="1" smtClean="0">
                <a:latin typeface="Arial" pitchFamily="34" charset="0"/>
                <a:cs typeface="Arial" pitchFamily="34" charset="0"/>
              </a:rPr>
              <a:t>Aizkrauklis</a:t>
            </a:r>
            <a:r>
              <a:rPr lang="en-US" sz="1400" dirty="0" smtClean="0">
                <a:latin typeface="Arial" pitchFamily="34" charset="0"/>
                <a:cs typeface="Arial" pitchFamily="34" charset="0"/>
              </a:rPr>
              <a:t>, he spies on the activities of the witch </a:t>
            </a:r>
            <a:r>
              <a:rPr lang="en-US" sz="1400" b="1" dirty="0" err="1" smtClean="0">
                <a:latin typeface="Arial" pitchFamily="34" charset="0"/>
                <a:cs typeface="Arial" pitchFamily="34" charset="0"/>
              </a:rPr>
              <a:t>Spīdala</a:t>
            </a:r>
            <a:r>
              <a:rPr lang="en-US" sz="1400" dirty="0" smtClean="0">
                <a:latin typeface="Arial" pitchFamily="34" charset="0"/>
                <a:cs typeface="Arial" pitchFamily="34" charset="0"/>
              </a:rPr>
              <a:t>, who is under the control of the Devil, and the holy man </a:t>
            </a:r>
            <a:r>
              <a:rPr lang="en-US" sz="1400" b="1" dirty="0" err="1" smtClean="0">
                <a:latin typeface="Arial" pitchFamily="34" charset="0"/>
                <a:cs typeface="Arial" pitchFamily="34" charset="0"/>
              </a:rPr>
              <a:t>Kangars</a:t>
            </a:r>
            <a:r>
              <a:rPr lang="en-US" sz="1400" dirty="0" smtClean="0">
                <a:latin typeface="Arial" pitchFamily="34" charset="0"/>
                <a:cs typeface="Arial" pitchFamily="34" charset="0"/>
              </a:rPr>
              <a:t>, who is in reality a traitor plotting with </a:t>
            </a:r>
            <a:r>
              <a:rPr lang="lv-LV" sz="1400" dirty="0" err="1" smtClean="0">
                <a:latin typeface="Arial" pitchFamily="34" charset="0"/>
                <a:cs typeface="Arial" pitchFamily="34" charset="0"/>
              </a:rPr>
              <a:t>crusaders</a:t>
            </a:r>
            <a:r>
              <a:rPr lang="en-US" sz="1400" dirty="0" smtClean="0">
                <a:latin typeface="Arial" pitchFamily="34" charset="0"/>
                <a:cs typeface="Arial" pitchFamily="34" charset="0"/>
              </a:rPr>
              <a:t> to replace the old gods with </a:t>
            </a:r>
            <a:r>
              <a:rPr lang="lv-LV" sz="1400" dirty="0" err="1" smtClean="0">
                <a:latin typeface="Arial" pitchFamily="34" charset="0"/>
                <a:cs typeface="Arial" pitchFamily="34" charset="0"/>
              </a:rPr>
              <a:t>Christianity</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Spīdala</a:t>
            </a:r>
            <a:r>
              <a:rPr lang="en-US" sz="1400" dirty="0" smtClean="0">
                <a:latin typeface="Arial" pitchFamily="34" charset="0"/>
                <a:cs typeface="Arial" pitchFamily="34" charset="0"/>
              </a:rPr>
              <a:t> tries to drown </a:t>
            </a:r>
            <a:r>
              <a:rPr lang="en-US" sz="1400" dirty="0" err="1" smtClean="0">
                <a:latin typeface="Arial" pitchFamily="34" charset="0"/>
                <a:cs typeface="Arial" pitchFamily="34" charset="0"/>
              </a:rPr>
              <a:t>Lāčplēsis</a:t>
            </a:r>
            <a:r>
              <a:rPr lang="en-US" sz="1400" dirty="0" smtClean="0">
                <a:latin typeface="Arial" pitchFamily="34" charset="0"/>
                <a:cs typeface="Arial" pitchFamily="34" charset="0"/>
              </a:rPr>
              <a:t> by throwing him into the whirlpool of </a:t>
            </a:r>
            <a:r>
              <a:rPr lang="lv-LV" sz="1400" dirty="0" smtClean="0">
                <a:latin typeface="Arial" pitchFamily="34" charset="0"/>
                <a:cs typeface="Arial" pitchFamily="34" charset="0"/>
              </a:rPr>
              <a:t>Staburags</a:t>
            </a:r>
            <a:r>
              <a:rPr lang="en-US" sz="1400" dirty="0" smtClean="0">
                <a:latin typeface="Arial" pitchFamily="34" charset="0"/>
                <a:cs typeface="Arial" pitchFamily="34" charset="0"/>
              </a:rPr>
              <a:t> in the </a:t>
            </a:r>
            <a:r>
              <a:rPr lang="lv-LV" sz="1400" dirty="0" smtClean="0">
                <a:latin typeface="Arial" pitchFamily="34" charset="0"/>
                <a:cs typeface="Arial" pitchFamily="34" charset="0"/>
              </a:rPr>
              <a:t>Daugava,</a:t>
            </a:r>
            <a:r>
              <a:rPr lang="en-US" sz="1400" dirty="0" smtClean="0">
                <a:latin typeface="Arial" pitchFamily="34" charset="0"/>
                <a:cs typeface="Arial" pitchFamily="34" charset="0"/>
              </a:rPr>
              <a:t> but he is rescued by the goddess </a:t>
            </a:r>
            <a:r>
              <a:rPr lang="en-US" sz="1400" b="1" dirty="0" err="1" smtClean="0">
                <a:latin typeface="Arial" pitchFamily="34" charset="0"/>
                <a:cs typeface="Arial" pitchFamily="34" charset="0"/>
              </a:rPr>
              <a:t>Staburadze</a:t>
            </a:r>
            <a:r>
              <a:rPr lang="en-US" sz="1400" dirty="0" smtClean="0">
                <a:latin typeface="Arial" pitchFamily="34" charset="0"/>
                <a:cs typeface="Arial" pitchFamily="34" charset="0"/>
              </a:rPr>
              <a:t> and taken to her underwater crystal castle. There </a:t>
            </a:r>
            <a:r>
              <a:rPr lang="en-US" sz="1400" dirty="0" err="1" smtClean="0">
                <a:latin typeface="Arial" pitchFamily="34" charset="0"/>
                <a:cs typeface="Arial" pitchFamily="34" charset="0"/>
              </a:rPr>
              <a:t>Lāčplēsis</a:t>
            </a:r>
            <a:r>
              <a:rPr lang="en-US" sz="1400" dirty="0" smtClean="0">
                <a:latin typeface="Arial" pitchFamily="34" charset="0"/>
                <a:cs typeface="Arial" pitchFamily="34" charset="0"/>
              </a:rPr>
              <a:t> meets and falls in love with the maiden </a:t>
            </a:r>
            <a:r>
              <a:rPr lang="en-US" sz="1400" b="1" dirty="0" err="1" smtClean="0">
                <a:latin typeface="Arial" pitchFamily="34" charset="0"/>
                <a:cs typeface="Arial" pitchFamily="34" charset="0"/>
              </a:rPr>
              <a:t>Laimdota</a:t>
            </a:r>
            <a:r>
              <a:rPr lang="en-US" sz="1400" dirty="0" smtClean="0">
                <a:latin typeface="Arial" pitchFamily="34" charset="0"/>
                <a:cs typeface="Arial" pitchFamily="34" charset="0"/>
              </a:rPr>
              <a:t>. </a:t>
            </a:r>
            <a:endParaRPr lang="lv-LV" sz="1400" dirty="0" smtClean="0">
              <a:latin typeface="Arial" pitchFamily="34" charset="0"/>
              <a:cs typeface="Arial" pitchFamily="34" charset="0"/>
            </a:endParaRPr>
          </a:p>
          <a:p>
            <a:r>
              <a:rPr lang="en-US" sz="1400" dirty="0" smtClean="0">
                <a:latin typeface="Arial" pitchFamily="34" charset="0"/>
                <a:cs typeface="Arial" pitchFamily="34" charset="0"/>
              </a:rPr>
              <a:t>Shortly afterwards, </a:t>
            </a:r>
            <a:r>
              <a:rPr lang="en-US" sz="1400" dirty="0" err="1" smtClean="0">
                <a:latin typeface="Arial" pitchFamily="34" charset="0"/>
                <a:cs typeface="Arial" pitchFamily="34" charset="0"/>
              </a:rPr>
              <a:t>Lāčplēsis</a:t>
            </a:r>
            <a:r>
              <a:rPr lang="en-US" sz="1400" dirty="0" smtClean="0">
                <a:latin typeface="Arial" pitchFamily="34" charset="0"/>
                <a:cs typeface="Arial" pitchFamily="34" charset="0"/>
              </a:rPr>
              <a:t> becomes friends with another hero, </a:t>
            </a:r>
            <a:r>
              <a:rPr lang="en-US" sz="1400" b="1" dirty="0" err="1" smtClean="0">
                <a:latin typeface="Arial" pitchFamily="34" charset="0"/>
                <a:cs typeface="Arial" pitchFamily="34" charset="0"/>
              </a:rPr>
              <a:t>Koknesis</a:t>
            </a:r>
            <a:r>
              <a:rPr lang="en-US" sz="1400" dirty="0" smtClean="0">
                <a:latin typeface="Arial" pitchFamily="34" charset="0"/>
                <a:cs typeface="Arial" pitchFamily="34" charset="0"/>
              </a:rPr>
              <a:t> ("Wood-bearer"), and they study together at the Castle of </a:t>
            </a:r>
            <a:r>
              <a:rPr lang="en-US" sz="1400" dirty="0" err="1" smtClean="0">
                <a:latin typeface="Arial" pitchFamily="34" charset="0"/>
                <a:cs typeface="Arial" pitchFamily="34" charset="0"/>
              </a:rPr>
              <a:t>Burtnieks</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Laimdota's</a:t>
            </a:r>
            <a:r>
              <a:rPr lang="en-US" sz="1400" dirty="0" smtClean="0">
                <a:latin typeface="Arial" pitchFamily="34" charset="0"/>
                <a:cs typeface="Arial" pitchFamily="34" charset="0"/>
              </a:rPr>
              <a:t> father.</a:t>
            </a:r>
          </a:p>
          <a:p>
            <a:r>
              <a:rPr lang="en-US" sz="1400" dirty="0" err="1" smtClean="0">
                <a:latin typeface="Arial" pitchFamily="34" charset="0"/>
                <a:cs typeface="Arial" pitchFamily="34" charset="0"/>
              </a:rPr>
              <a:t>Kangars</a:t>
            </a:r>
            <a:r>
              <a:rPr lang="en-US" sz="1400" dirty="0" smtClean="0">
                <a:latin typeface="Arial" pitchFamily="34" charset="0"/>
                <a:cs typeface="Arial" pitchFamily="34" charset="0"/>
              </a:rPr>
              <a:t> provokes a war with the </a:t>
            </a:r>
            <a:r>
              <a:rPr lang="lv-LV" sz="1400" dirty="0" err="1" smtClean="0">
                <a:latin typeface="Arial" pitchFamily="34" charset="0"/>
                <a:cs typeface="Arial" pitchFamily="34" charset="0"/>
              </a:rPr>
              <a:t>Estonians</a:t>
            </a:r>
            <a:r>
              <a:rPr lang="en-US" sz="1400" dirty="0" smtClean="0">
                <a:latin typeface="Arial" pitchFamily="34" charset="0"/>
                <a:cs typeface="Arial" pitchFamily="34" charset="0"/>
              </a:rPr>
              <a:t>, and </a:t>
            </a:r>
            <a:r>
              <a:rPr lang="en-US" sz="1400" dirty="0" err="1" smtClean="0">
                <a:latin typeface="Arial" pitchFamily="34" charset="0"/>
                <a:cs typeface="Arial" pitchFamily="34" charset="0"/>
              </a:rPr>
              <a:t>Lāčplēsis</a:t>
            </a:r>
            <a:r>
              <a:rPr lang="en-US" sz="1400" dirty="0" smtClean="0">
                <a:latin typeface="Arial" pitchFamily="34" charset="0"/>
                <a:cs typeface="Arial" pitchFamily="34" charset="0"/>
              </a:rPr>
              <a:t> sets out to fight the giant </a:t>
            </a:r>
            <a:r>
              <a:rPr lang="en-US" sz="1400" b="1" dirty="0" err="1" smtClean="0">
                <a:latin typeface="Arial" pitchFamily="34" charset="0"/>
                <a:cs typeface="Arial" pitchFamily="34" charset="0"/>
              </a:rPr>
              <a:t>Kalapuisis</a:t>
            </a:r>
            <a:r>
              <a:rPr lang="en-US" sz="1400" dirty="0" smtClean="0">
                <a:latin typeface="Arial" pitchFamily="34" charset="0"/>
                <a:cs typeface="Arial" pitchFamily="34" charset="0"/>
              </a:rPr>
              <a:t> </a:t>
            </a:r>
            <a:r>
              <a:rPr lang="lv-LV" sz="1400" dirty="0" smtClean="0">
                <a:latin typeface="Arial" pitchFamily="34" charset="0"/>
                <a:cs typeface="Arial" pitchFamily="34" charset="0"/>
              </a:rPr>
              <a:t> </a:t>
            </a:r>
            <a:r>
              <a:rPr lang="lv-LV" sz="1400" dirty="0" err="1" smtClean="0">
                <a:latin typeface="Arial" pitchFamily="34" charset="0"/>
                <a:cs typeface="Arial" pitchFamily="34" charset="0"/>
              </a:rPr>
              <a:t>and</a:t>
            </a:r>
            <a:r>
              <a:rPr lang="en-US" sz="1400" dirty="0" smtClean="0">
                <a:latin typeface="Arial" pitchFamily="34" charset="0"/>
                <a:cs typeface="Arial" pitchFamily="34" charset="0"/>
              </a:rPr>
              <a:t> win</a:t>
            </a:r>
            <a:r>
              <a:rPr lang="lv-LV" sz="1400" dirty="0" smtClean="0">
                <a:latin typeface="Arial" pitchFamily="34" charset="0"/>
                <a:cs typeface="Arial" pitchFamily="34" charset="0"/>
              </a:rPr>
              <a:t>s</a:t>
            </a:r>
            <a:r>
              <a:rPr lang="en-US" sz="1400" dirty="0" smtClean="0">
                <a:latin typeface="Arial" pitchFamily="34" charset="0"/>
                <a:cs typeface="Arial" pitchFamily="34" charset="0"/>
              </a:rPr>
              <a:t> the hand of </a:t>
            </a:r>
            <a:r>
              <a:rPr lang="en-US" sz="1400" dirty="0" err="1" smtClean="0">
                <a:latin typeface="Arial" pitchFamily="34" charset="0"/>
                <a:cs typeface="Arial" pitchFamily="34" charset="0"/>
              </a:rPr>
              <a:t>Laimdota</a:t>
            </a:r>
            <a:r>
              <a:rPr lang="en-US" sz="1400" dirty="0" smtClean="0">
                <a:latin typeface="Arial" pitchFamily="34" charset="0"/>
                <a:cs typeface="Arial" pitchFamily="34" charset="0"/>
              </a:rPr>
              <a:t>. He defeats the giant, and the two make peace and decide to join forces to fight their common enemy, the German missionaries, led by the priest Dietrich (</a:t>
            </a:r>
            <a:r>
              <a:rPr lang="en-US" sz="1400" dirty="0" err="1" smtClean="0">
                <a:latin typeface="Arial" pitchFamily="34" charset="0"/>
                <a:cs typeface="Arial" pitchFamily="34" charset="0"/>
              </a:rPr>
              <a:t>Dītrihs</a:t>
            </a:r>
            <a:r>
              <a:rPr lang="en-US" sz="1400" dirty="0" smtClean="0">
                <a:latin typeface="Arial" pitchFamily="34" charset="0"/>
                <a:cs typeface="Arial" pitchFamily="34" charset="0"/>
              </a:rPr>
              <a:t>). </a:t>
            </a:r>
            <a:endParaRPr lang="lv-LV" sz="1400" dirty="0" smtClean="0">
              <a:latin typeface="Arial" pitchFamily="34" charset="0"/>
              <a:cs typeface="Arial" pitchFamily="34" charset="0"/>
            </a:endParaRPr>
          </a:p>
          <a:p>
            <a:r>
              <a:rPr lang="en-US" sz="1400" dirty="0" err="1" smtClean="0">
                <a:latin typeface="Arial" pitchFamily="34" charset="0"/>
                <a:cs typeface="Arial" pitchFamily="34" charset="0"/>
              </a:rPr>
              <a:t>Lāčplēsis</a:t>
            </a:r>
            <a:r>
              <a:rPr lang="en-US" sz="1400" dirty="0" smtClean="0">
                <a:latin typeface="Arial" pitchFamily="34" charset="0"/>
                <a:cs typeface="Arial" pitchFamily="34" charset="0"/>
              </a:rPr>
              <a:t> performs</a:t>
            </a:r>
            <a:r>
              <a:rPr lang="lv-LV" sz="1400" dirty="0" smtClean="0">
                <a:latin typeface="Arial" pitchFamily="34" charset="0"/>
                <a:cs typeface="Arial" pitchFamily="34" charset="0"/>
              </a:rPr>
              <a:t> </a:t>
            </a:r>
            <a:r>
              <a:rPr lang="lv-LV" sz="1400" dirty="0" err="1" smtClean="0">
                <a:latin typeface="Arial" pitchFamily="34" charset="0"/>
                <a:cs typeface="Arial" pitchFamily="34" charset="0"/>
              </a:rPr>
              <a:t>several</a:t>
            </a:r>
            <a:r>
              <a:rPr lang="en-US" sz="1400" dirty="0" smtClean="0">
                <a:latin typeface="Arial" pitchFamily="34" charset="0"/>
                <a:cs typeface="Arial" pitchFamily="34" charset="0"/>
              </a:rPr>
              <a:t> heroic deed</a:t>
            </a:r>
            <a:r>
              <a:rPr lang="lv-LV" sz="1400" dirty="0" smtClean="0">
                <a:latin typeface="Arial" pitchFamily="34" charset="0"/>
                <a:cs typeface="Arial" pitchFamily="34" charset="0"/>
              </a:rPr>
              <a:t>s,</a:t>
            </a:r>
            <a:r>
              <a:rPr lang="en-US" sz="1400" dirty="0" smtClean="0">
                <a:latin typeface="Arial" pitchFamily="34" charset="0"/>
                <a:cs typeface="Arial" pitchFamily="34" charset="0"/>
              </a:rPr>
              <a:t> breaking the curse and allowing the castle to rise into the air again. </a:t>
            </a:r>
            <a:r>
              <a:rPr lang="en-US" sz="1400" dirty="0" err="1" smtClean="0">
                <a:latin typeface="Arial" pitchFamily="34" charset="0"/>
                <a:cs typeface="Arial" pitchFamily="34" charset="0"/>
              </a:rPr>
              <a:t>Laimdota</a:t>
            </a:r>
            <a:r>
              <a:rPr lang="en-US" sz="1400" dirty="0" smtClean="0">
                <a:latin typeface="Arial" pitchFamily="34" charset="0"/>
                <a:cs typeface="Arial" pitchFamily="34" charset="0"/>
              </a:rPr>
              <a:t> and </a:t>
            </a:r>
            <a:r>
              <a:rPr lang="en-US" sz="1400" dirty="0" err="1" smtClean="0">
                <a:latin typeface="Arial" pitchFamily="34" charset="0"/>
                <a:cs typeface="Arial" pitchFamily="34" charset="0"/>
              </a:rPr>
              <a:t>Lāčplēsis</a:t>
            </a:r>
            <a:r>
              <a:rPr lang="en-US" sz="1400" dirty="0" smtClean="0">
                <a:latin typeface="Arial" pitchFamily="34" charset="0"/>
                <a:cs typeface="Arial" pitchFamily="34" charset="0"/>
              </a:rPr>
              <a:t> are engaged. </a:t>
            </a:r>
            <a:endParaRPr lang="lv-LV" sz="1400" dirty="0"/>
          </a:p>
        </p:txBody>
      </p:sp>
      <p:sp>
        <p:nvSpPr>
          <p:cNvPr id="9" name="Rectangle 8"/>
          <p:cNvSpPr/>
          <p:nvPr/>
        </p:nvSpPr>
        <p:spPr>
          <a:xfrm>
            <a:off x="142844" y="428604"/>
            <a:ext cx="9001156" cy="584775"/>
          </a:xfrm>
          <a:prstGeom prst="rect">
            <a:avLst/>
          </a:prstGeom>
        </p:spPr>
        <p:txBody>
          <a:bodyPr wrap="square">
            <a:spAutoFit/>
          </a:bodyPr>
          <a:lstStyle/>
          <a:p>
            <a:r>
              <a:rPr lang="lv-LV" sz="3200" b="1" dirty="0" smtClean="0">
                <a:latin typeface="Arial" pitchFamily="34" charset="0"/>
                <a:cs typeface="Arial" pitchFamily="34" charset="0"/>
              </a:rPr>
              <a:t>Lāčplēsis. </a:t>
            </a:r>
            <a:r>
              <a:rPr lang="lv-LV" sz="3200" b="1" dirty="0" err="1" smtClean="0">
                <a:latin typeface="Arial" pitchFamily="34" charset="0"/>
                <a:cs typeface="Arial" pitchFamily="34" charset="0"/>
              </a:rPr>
              <a:t>Bearslayer</a:t>
            </a:r>
            <a:r>
              <a:rPr lang="lv-LV" sz="3200" b="1" dirty="0" smtClean="0">
                <a:latin typeface="Arial" pitchFamily="34" charset="0"/>
                <a:cs typeface="Arial" pitchFamily="34" charset="0"/>
              </a:rPr>
              <a:t>. </a:t>
            </a:r>
            <a:r>
              <a:rPr lang="lv-LV" sz="3200" b="1" dirty="0" err="1" smtClean="0">
                <a:latin typeface="Arial" pitchFamily="34" charset="0"/>
                <a:cs typeface="Arial" pitchFamily="34" charset="0"/>
              </a:rPr>
              <a:t>By</a:t>
            </a:r>
            <a:r>
              <a:rPr lang="lv-LV" sz="3200" b="1" dirty="0" smtClean="0">
                <a:latin typeface="Arial" pitchFamily="34" charset="0"/>
                <a:cs typeface="Arial" pitchFamily="34" charset="0"/>
              </a:rPr>
              <a:t> Andrejs Pumpurs</a:t>
            </a:r>
            <a:endParaRPr lang="lv-LV" sz="320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0" y="274638"/>
            <a:ext cx="8686800" cy="1143000"/>
          </a:xfrm>
        </p:spPr>
        <p:txBody>
          <a:bodyPr>
            <a:noAutofit/>
          </a:bodyPr>
          <a:lstStyle/>
          <a:p>
            <a:r>
              <a:rPr lang="lv-LV" sz="3200" b="1" dirty="0" smtClean="0">
                <a:latin typeface="Arial" pitchFamily="34" charset="0"/>
                <a:cs typeface="Arial" pitchFamily="34" charset="0"/>
              </a:rPr>
              <a:t>Lāčplēsis. </a:t>
            </a:r>
            <a:r>
              <a:rPr lang="lv-LV" sz="3200" b="1" dirty="0" err="1" smtClean="0">
                <a:latin typeface="Arial" pitchFamily="34" charset="0"/>
                <a:cs typeface="Arial" pitchFamily="34" charset="0"/>
              </a:rPr>
              <a:t>Bearslayer</a:t>
            </a:r>
            <a:r>
              <a:rPr lang="lv-LV" sz="3200" b="1" dirty="0" smtClean="0">
                <a:latin typeface="Arial" pitchFamily="34" charset="0"/>
                <a:cs typeface="Arial" pitchFamily="34" charset="0"/>
              </a:rPr>
              <a:t>. </a:t>
            </a:r>
            <a:r>
              <a:rPr lang="lv-LV" sz="3200" b="1" dirty="0" err="1" smtClean="0">
                <a:latin typeface="Arial" pitchFamily="34" charset="0"/>
                <a:cs typeface="Arial" pitchFamily="34" charset="0"/>
              </a:rPr>
              <a:t>By</a:t>
            </a:r>
            <a:r>
              <a:rPr lang="lv-LV" sz="3200" b="1" dirty="0" smtClean="0">
                <a:latin typeface="Arial" pitchFamily="34" charset="0"/>
                <a:cs typeface="Arial" pitchFamily="34" charset="0"/>
              </a:rPr>
              <a:t> Andrejs Pumpurs</a:t>
            </a:r>
            <a:r>
              <a:rPr lang="lv-LV" sz="3200" dirty="0" smtClean="0"/>
              <a:t/>
            </a:r>
            <a:br>
              <a:rPr lang="lv-LV" sz="3200" dirty="0" smtClean="0"/>
            </a:br>
            <a:endParaRPr lang="lv-LV" sz="3200" dirty="0"/>
          </a:p>
        </p:txBody>
      </p:sp>
      <p:sp>
        <p:nvSpPr>
          <p:cNvPr id="5" name="Content Placeholder 4"/>
          <p:cNvSpPr>
            <a:spLocks noGrp="1"/>
          </p:cNvSpPr>
          <p:nvPr>
            <p:ph idx="1"/>
          </p:nvPr>
        </p:nvSpPr>
        <p:spPr>
          <a:xfrm>
            <a:off x="457200" y="1340768"/>
            <a:ext cx="8229600" cy="4785395"/>
          </a:xfrm>
        </p:spPr>
        <p:txBody>
          <a:bodyPr>
            <a:noAutofit/>
          </a:bodyPr>
          <a:lstStyle/>
          <a:p>
            <a:pPr>
              <a:buNone/>
            </a:pPr>
            <a:r>
              <a:rPr lang="lv-LV" sz="1600" b="1" dirty="0" err="1" smtClean="0">
                <a:latin typeface="Arial" pitchFamily="34" charset="0"/>
                <a:cs typeface="Arial" pitchFamily="34" charset="0"/>
              </a:rPr>
              <a:t>Short</a:t>
            </a:r>
            <a:r>
              <a:rPr lang="lv-LV" sz="1600" b="1" dirty="0" smtClean="0">
                <a:latin typeface="Arial" pitchFamily="34" charset="0"/>
                <a:cs typeface="Arial" pitchFamily="34" charset="0"/>
              </a:rPr>
              <a:t> </a:t>
            </a:r>
            <a:r>
              <a:rPr lang="lv-LV" sz="1600" b="1" dirty="0" err="1" smtClean="0">
                <a:latin typeface="Arial" pitchFamily="34" charset="0"/>
                <a:cs typeface="Arial" pitchFamily="34" charset="0"/>
              </a:rPr>
              <a:t>Contents</a:t>
            </a:r>
            <a:r>
              <a:rPr lang="lv-LV" sz="1600" b="1" dirty="0" smtClean="0">
                <a:latin typeface="Arial" pitchFamily="34" charset="0"/>
                <a:cs typeface="Arial" pitchFamily="34" charset="0"/>
              </a:rPr>
              <a:t> </a:t>
            </a:r>
            <a:r>
              <a:rPr lang="lv-LV" sz="1600" b="1" dirty="0" err="1" smtClean="0">
                <a:latin typeface="Arial" pitchFamily="34" charset="0"/>
                <a:cs typeface="Arial" pitchFamily="34" charset="0"/>
              </a:rPr>
              <a:t>of</a:t>
            </a:r>
            <a:r>
              <a:rPr lang="lv-LV" sz="1600" b="1" dirty="0" smtClean="0">
                <a:latin typeface="Arial" pitchFamily="34" charset="0"/>
                <a:cs typeface="Arial" pitchFamily="34" charset="0"/>
              </a:rPr>
              <a:t> ”Lāčplēsis” </a:t>
            </a:r>
            <a:r>
              <a:rPr lang="lv-LV" sz="1600" b="1" dirty="0" err="1" smtClean="0">
                <a:latin typeface="Arial" pitchFamily="34" charset="0"/>
                <a:cs typeface="Arial" pitchFamily="34" charset="0"/>
              </a:rPr>
              <a:t>or</a:t>
            </a:r>
            <a:r>
              <a:rPr lang="lv-LV" sz="1600" b="1" dirty="0" smtClean="0">
                <a:latin typeface="Arial" pitchFamily="34" charset="0"/>
                <a:cs typeface="Arial" pitchFamily="34" charset="0"/>
              </a:rPr>
              <a:t> “</a:t>
            </a:r>
            <a:r>
              <a:rPr lang="lv-LV" sz="1600" b="1" dirty="0" err="1" smtClean="0">
                <a:latin typeface="Arial" pitchFamily="34" charset="0"/>
                <a:cs typeface="Arial" pitchFamily="34" charset="0"/>
              </a:rPr>
              <a:t>Bearslayer</a:t>
            </a:r>
            <a:r>
              <a:rPr lang="lv-LV" sz="1600" b="1" dirty="0" smtClean="0">
                <a:latin typeface="Arial" pitchFamily="34" charset="0"/>
                <a:cs typeface="Arial" pitchFamily="34" charset="0"/>
              </a:rPr>
              <a:t>” </a:t>
            </a:r>
            <a:r>
              <a:rPr lang="lv-LV" sz="1600" b="1" dirty="0" err="1" smtClean="0">
                <a:latin typeface="Arial" pitchFamily="34" charset="0"/>
                <a:cs typeface="Arial" pitchFamily="34" charset="0"/>
              </a:rPr>
              <a:t>by</a:t>
            </a:r>
            <a:r>
              <a:rPr lang="lv-LV" sz="1600" b="1" dirty="0" smtClean="0">
                <a:latin typeface="Arial" pitchFamily="34" charset="0"/>
                <a:cs typeface="Arial" pitchFamily="34" charset="0"/>
              </a:rPr>
              <a:t> A.Pumpurs</a:t>
            </a:r>
          </a:p>
          <a:p>
            <a:endParaRPr lang="lv-LV" sz="1300" b="1" dirty="0" smtClean="0">
              <a:latin typeface="Arial" pitchFamily="34" charset="0"/>
              <a:cs typeface="Arial" pitchFamily="34" charset="0"/>
            </a:endParaRPr>
          </a:p>
          <a:p>
            <a:r>
              <a:rPr lang="en-US" sz="1300" b="1" dirty="0" err="1" smtClean="0">
                <a:latin typeface="Arial" pitchFamily="34" charset="0"/>
                <a:cs typeface="Arial" pitchFamily="34" charset="0"/>
              </a:rPr>
              <a:t>Laimdota</a:t>
            </a:r>
            <a:r>
              <a:rPr lang="en-US" sz="1300" dirty="0" smtClean="0">
                <a:latin typeface="Arial" pitchFamily="34" charset="0"/>
                <a:cs typeface="Arial" pitchFamily="34" charset="0"/>
              </a:rPr>
              <a:t> and </a:t>
            </a:r>
            <a:r>
              <a:rPr lang="en-US" sz="1300" b="1" dirty="0" err="1" smtClean="0">
                <a:latin typeface="Arial" pitchFamily="34" charset="0"/>
                <a:cs typeface="Arial" pitchFamily="34" charset="0"/>
              </a:rPr>
              <a:t>Koknesis</a:t>
            </a:r>
            <a:r>
              <a:rPr lang="en-US" sz="1300" b="1" dirty="0" smtClean="0">
                <a:latin typeface="Arial" pitchFamily="34" charset="0"/>
                <a:cs typeface="Arial" pitchFamily="34" charset="0"/>
              </a:rPr>
              <a:t> </a:t>
            </a:r>
            <a:r>
              <a:rPr lang="en-US" sz="1300" dirty="0" smtClean="0">
                <a:latin typeface="Arial" pitchFamily="34" charset="0"/>
                <a:cs typeface="Arial" pitchFamily="34" charset="0"/>
              </a:rPr>
              <a:t>are kidnapped and imprisoned in </a:t>
            </a:r>
            <a:r>
              <a:rPr lang="lv-LV" sz="1300" b="1" dirty="0" err="1" smtClean="0">
                <a:latin typeface="Arial" pitchFamily="34" charset="0"/>
                <a:cs typeface="Arial" pitchFamily="34" charset="0"/>
              </a:rPr>
              <a:t>Germany</a:t>
            </a:r>
            <a:r>
              <a:rPr lang="en-US" sz="1300" dirty="0" smtClean="0">
                <a:latin typeface="Arial" pitchFamily="34" charset="0"/>
                <a:cs typeface="Arial" pitchFamily="34" charset="0"/>
              </a:rPr>
              <a:t>. </a:t>
            </a:r>
            <a:endParaRPr lang="lv-LV" sz="1300" dirty="0" smtClean="0">
              <a:latin typeface="Arial" pitchFamily="34" charset="0"/>
              <a:cs typeface="Arial" pitchFamily="34" charset="0"/>
            </a:endParaRPr>
          </a:p>
          <a:p>
            <a:r>
              <a:rPr lang="en-US" sz="1300" dirty="0" err="1" smtClean="0">
                <a:latin typeface="Arial" pitchFamily="34" charset="0"/>
                <a:cs typeface="Arial" pitchFamily="34" charset="0"/>
              </a:rPr>
              <a:t>Spīdala</a:t>
            </a:r>
            <a:r>
              <a:rPr lang="en-US" sz="1300" dirty="0" smtClean="0">
                <a:latin typeface="Arial" pitchFamily="34" charset="0"/>
                <a:cs typeface="Arial" pitchFamily="34" charset="0"/>
              </a:rPr>
              <a:t> convinces </a:t>
            </a:r>
            <a:r>
              <a:rPr lang="en-US" sz="1300" dirty="0" err="1" smtClean="0">
                <a:latin typeface="Arial" pitchFamily="34" charset="0"/>
                <a:cs typeface="Arial" pitchFamily="34" charset="0"/>
              </a:rPr>
              <a:t>Lāčplēsis</a:t>
            </a:r>
            <a:r>
              <a:rPr lang="en-US" sz="1300" dirty="0" smtClean="0">
                <a:latin typeface="Arial" pitchFamily="34" charset="0"/>
                <a:cs typeface="Arial" pitchFamily="34" charset="0"/>
              </a:rPr>
              <a:t> that </a:t>
            </a:r>
            <a:r>
              <a:rPr lang="en-US" sz="1300" b="1" dirty="0" err="1" smtClean="0">
                <a:latin typeface="Arial" pitchFamily="34" charset="0"/>
                <a:cs typeface="Arial" pitchFamily="34" charset="0"/>
              </a:rPr>
              <a:t>Laimdota</a:t>
            </a:r>
            <a:r>
              <a:rPr lang="en-US" sz="1300" dirty="0" smtClean="0">
                <a:latin typeface="Arial" pitchFamily="34" charset="0"/>
                <a:cs typeface="Arial" pitchFamily="34" charset="0"/>
              </a:rPr>
              <a:t> and </a:t>
            </a:r>
            <a:r>
              <a:rPr lang="en-US" sz="1300" b="1" dirty="0" err="1" smtClean="0">
                <a:latin typeface="Arial" pitchFamily="34" charset="0"/>
                <a:cs typeface="Arial" pitchFamily="34" charset="0"/>
              </a:rPr>
              <a:t>Koknesis</a:t>
            </a:r>
            <a:r>
              <a:rPr lang="en-US" sz="1300" dirty="0" smtClean="0">
                <a:latin typeface="Arial" pitchFamily="34" charset="0"/>
                <a:cs typeface="Arial" pitchFamily="34" charset="0"/>
              </a:rPr>
              <a:t> are lovers</a:t>
            </a:r>
            <a:r>
              <a:rPr lang="lv-LV" sz="1300" dirty="0" smtClean="0">
                <a:latin typeface="Arial" pitchFamily="34" charset="0"/>
                <a:cs typeface="Arial" pitchFamily="34" charset="0"/>
              </a:rPr>
              <a:t> </a:t>
            </a:r>
            <a:r>
              <a:rPr lang="lv-LV" sz="1300" dirty="0" err="1" smtClean="0">
                <a:latin typeface="Arial" pitchFamily="34" charset="0"/>
                <a:cs typeface="Arial" pitchFamily="34" charset="0"/>
              </a:rPr>
              <a:t>and</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Lāčplēsis</a:t>
            </a:r>
            <a:r>
              <a:rPr lang="en-US" sz="1300" dirty="0" smtClean="0">
                <a:latin typeface="Arial" pitchFamily="34" charset="0"/>
                <a:cs typeface="Arial" pitchFamily="34" charset="0"/>
              </a:rPr>
              <a:t> sets sail for Germany</a:t>
            </a:r>
            <a:r>
              <a:rPr lang="lv-LV" sz="1300" dirty="0" smtClean="0">
                <a:latin typeface="Arial" pitchFamily="34" charset="0"/>
                <a:cs typeface="Arial" pitchFamily="34" charset="0"/>
              </a:rPr>
              <a:t>, </a:t>
            </a:r>
            <a:r>
              <a:rPr lang="lv-LV" sz="1300" dirty="0" err="1" smtClean="0">
                <a:latin typeface="Arial" pitchFamily="34" charset="0"/>
                <a:cs typeface="Arial" pitchFamily="34" charset="0"/>
              </a:rPr>
              <a:t>but</a:t>
            </a:r>
            <a:r>
              <a:rPr lang="lv-LV" sz="1300" dirty="0" smtClean="0">
                <a:latin typeface="Arial" pitchFamily="34" charset="0"/>
                <a:cs typeface="Arial" pitchFamily="34" charset="0"/>
              </a:rPr>
              <a:t> </a:t>
            </a:r>
            <a:r>
              <a:rPr lang="lv-LV" sz="1300" dirty="0" err="1" smtClean="0">
                <a:latin typeface="Arial" pitchFamily="34" charset="0"/>
                <a:cs typeface="Arial" pitchFamily="34" charset="0"/>
              </a:rPr>
              <a:t>his</a:t>
            </a:r>
            <a:r>
              <a:rPr lang="en-US" sz="1300" dirty="0" smtClean="0">
                <a:latin typeface="Arial" pitchFamily="34" charset="0"/>
                <a:cs typeface="Arial" pitchFamily="34" charset="0"/>
              </a:rPr>
              <a:t> ship becomes lost in </a:t>
            </a:r>
            <a:r>
              <a:rPr lang="en-US" sz="1300" b="1" dirty="0" smtClean="0">
                <a:latin typeface="Arial" pitchFamily="34" charset="0"/>
                <a:cs typeface="Arial" pitchFamily="34" charset="0"/>
              </a:rPr>
              <a:t>the </a:t>
            </a:r>
            <a:r>
              <a:rPr lang="lv-LV" sz="1300" b="1" dirty="0" err="1" smtClean="0">
                <a:latin typeface="Arial" pitchFamily="34" charset="0"/>
                <a:cs typeface="Arial" pitchFamily="34" charset="0"/>
              </a:rPr>
              <a:t>Northern</a:t>
            </a:r>
            <a:r>
              <a:rPr lang="lv-LV" sz="1300" b="1" dirty="0" smtClean="0">
                <a:latin typeface="Arial" pitchFamily="34" charset="0"/>
                <a:cs typeface="Arial" pitchFamily="34" charset="0"/>
              </a:rPr>
              <a:t> </a:t>
            </a:r>
            <a:r>
              <a:rPr lang="lv-LV" sz="1300" b="1" dirty="0" err="1" smtClean="0">
                <a:latin typeface="Arial" pitchFamily="34" charset="0"/>
                <a:cs typeface="Arial" pitchFamily="34" charset="0"/>
              </a:rPr>
              <a:t>Sea</a:t>
            </a:r>
            <a:r>
              <a:rPr lang="lv-LV" sz="1300" dirty="0" smtClean="0">
                <a:latin typeface="Arial" pitchFamily="34" charset="0"/>
                <a:cs typeface="Arial" pitchFamily="34" charset="0"/>
              </a:rPr>
              <a:t>.</a:t>
            </a:r>
            <a:r>
              <a:rPr lang="en-US" sz="1300" dirty="0" smtClean="0">
                <a:latin typeface="Arial" pitchFamily="34" charset="0"/>
                <a:cs typeface="Arial" pitchFamily="34" charset="0"/>
              </a:rPr>
              <a:t> </a:t>
            </a:r>
            <a:endParaRPr lang="lv-LV" sz="1300" dirty="0" smtClean="0">
              <a:latin typeface="Arial" pitchFamily="34" charset="0"/>
              <a:cs typeface="Arial" pitchFamily="34" charset="0"/>
            </a:endParaRPr>
          </a:p>
          <a:p>
            <a:r>
              <a:rPr lang="en-US" sz="1300" dirty="0" smtClean="0">
                <a:latin typeface="Arial" pitchFamily="34" charset="0"/>
                <a:cs typeface="Arial" pitchFamily="34" charset="0"/>
              </a:rPr>
              <a:t>In the meantime, </a:t>
            </a:r>
            <a:r>
              <a:rPr lang="lv-LV" sz="1300" b="1" dirty="0" err="1" smtClean="0">
                <a:latin typeface="Arial" pitchFamily="34" charset="0"/>
                <a:cs typeface="Arial" pitchFamily="34" charset="0"/>
              </a:rPr>
              <a:t>Rome</a:t>
            </a:r>
            <a:r>
              <a:rPr lang="en-US" sz="1300" dirty="0" smtClean="0">
                <a:latin typeface="Arial" pitchFamily="34" charset="0"/>
                <a:cs typeface="Arial" pitchFamily="34" charset="0"/>
              </a:rPr>
              <a:t> to plan the</a:t>
            </a:r>
            <a:r>
              <a:rPr lang="lv-LV" sz="1300" dirty="0" smtClean="0">
                <a:latin typeface="Arial" pitchFamily="34" charset="0"/>
                <a:cs typeface="Arial" pitchFamily="34" charset="0"/>
              </a:rPr>
              <a:t> </a:t>
            </a:r>
            <a:r>
              <a:rPr lang="lv-LV" sz="1300" b="1" dirty="0" err="1" smtClean="0">
                <a:latin typeface="Arial" pitchFamily="34" charset="0"/>
                <a:cs typeface="Arial" pitchFamily="34" charset="0"/>
              </a:rPr>
              <a:t>Chritianization</a:t>
            </a:r>
            <a:r>
              <a:rPr lang="lv-LV" sz="1300" b="1" dirty="0" smtClean="0">
                <a:latin typeface="Arial" pitchFamily="34" charset="0"/>
                <a:cs typeface="Arial" pitchFamily="34" charset="0"/>
              </a:rPr>
              <a:t> </a:t>
            </a:r>
            <a:r>
              <a:rPr lang="lv-LV" sz="1300" b="1" dirty="0" err="1" smtClean="0">
                <a:latin typeface="Arial" pitchFamily="34" charset="0"/>
                <a:cs typeface="Arial" pitchFamily="34" charset="0"/>
              </a:rPr>
              <a:t>of</a:t>
            </a:r>
            <a:r>
              <a:rPr lang="lv-LV" sz="1300" b="1" dirty="0" smtClean="0">
                <a:latin typeface="Arial" pitchFamily="34" charset="0"/>
                <a:cs typeface="Arial" pitchFamily="34" charset="0"/>
              </a:rPr>
              <a:t> </a:t>
            </a:r>
            <a:r>
              <a:rPr lang="lv-LV" sz="1300" b="1" dirty="0" err="1" smtClean="0">
                <a:latin typeface="Arial" pitchFamily="34" charset="0"/>
                <a:cs typeface="Arial" pitchFamily="34" charset="0"/>
              </a:rPr>
              <a:t>Latvia</a:t>
            </a:r>
            <a:r>
              <a:rPr lang="en-US" sz="1300" b="1" dirty="0" smtClean="0">
                <a:latin typeface="Arial" pitchFamily="34" charset="0"/>
                <a:cs typeface="Arial" pitchFamily="34" charset="0"/>
              </a:rPr>
              <a:t>. </a:t>
            </a:r>
            <a:endParaRPr lang="lv-LV" sz="1300" b="1" dirty="0" smtClean="0">
              <a:latin typeface="Arial" pitchFamily="34" charset="0"/>
              <a:cs typeface="Arial" pitchFamily="34" charset="0"/>
            </a:endParaRPr>
          </a:p>
          <a:p>
            <a:r>
              <a:rPr lang="en-US" sz="1300" b="1" dirty="0" err="1" smtClean="0">
                <a:latin typeface="Arial" pitchFamily="34" charset="0"/>
                <a:cs typeface="Arial" pitchFamily="34" charset="0"/>
              </a:rPr>
              <a:t>Lāčplēsis</a:t>
            </a:r>
            <a:r>
              <a:rPr lang="en-US" sz="1300" dirty="0" smtClean="0">
                <a:latin typeface="Arial" pitchFamily="34" charset="0"/>
                <a:cs typeface="Arial" pitchFamily="34" charset="0"/>
              </a:rPr>
              <a:t> begins his dangerous journey home from the Northern Sea. He fights monsters with three, six, and nine heads on the </a:t>
            </a:r>
            <a:r>
              <a:rPr lang="en-US" sz="1300" b="1" dirty="0" smtClean="0">
                <a:latin typeface="Arial" pitchFamily="34" charset="0"/>
                <a:cs typeface="Arial" pitchFamily="34" charset="0"/>
              </a:rPr>
              <a:t>Enchanted Island</a:t>
            </a:r>
            <a:r>
              <a:rPr lang="en-US" sz="1300" dirty="0" smtClean="0">
                <a:latin typeface="Arial" pitchFamily="34" charset="0"/>
                <a:cs typeface="Arial" pitchFamily="34" charset="0"/>
              </a:rPr>
              <a:t>. Finally, he encounters </a:t>
            </a:r>
            <a:r>
              <a:rPr lang="en-US" sz="1300" b="1" dirty="0" err="1" smtClean="0">
                <a:latin typeface="Arial" pitchFamily="34" charset="0"/>
                <a:cs typeface="Arial" pitchFamily="34" charset="0"/>
              </a:rPr>
              <a:t>Spīdala</a:t>
            </a:r>
            <a:r>
              <a:rPr lang="en-US" sz="1300" b="1" dirty="0" smtClean="0">
                <a:latin typeface="Arial" pitchFamily="34" charset="0"/>
                <a:cs typeface="Arial" pitchFamily="34" charset="0"/>
              </a:rPr>
              <a:t> </a:t>
            </a:r>
            <a:r>
              <a:rPr lang="en-US" sz="1300" dirty="0" smtClean="0">
                <a:latin typeface="Arial" pitchFamily="34" charset="0"/>
                <a:cs typeface="Arial" pitchFamily="34" charset="0"/>
              </a:rPr>
              <a:t>on the island, and frees her from her contract with the </a:t>
            </a:r>
            <a:r>
              <a:rPr lang="en-US" sz="1300" b="1" dirty="0" smtClean="0">
                <a:latin typeface="Arial" pitchFamily="34" charset="0"/>
                <a:cs typeface="Arial" pitchFamily="34" charset="0"/>
              </a:rPr>
              <a:t>Devil</a:t>
            </a:r>
            <a:r>
              <a:rPr lang="en-US" sz="1300" dirty="0" smtClean="0">
                <a:latin typeface="Arial" pitchFamily="34" charset="0"/>
                <a:cs typeface="Arial" pitchFamily="34" charset="0"/>
              </a:rPr>
              <a:t>. </a:t>
            </a:r>
            <a:endParaRPr lang="lv-LV" sz="1300" dirty="0" smtClean="0">
              <a:latin typeface="Arial" pitchFamily="34" charset="0"/>
              <a:cs typeface="Arial" pitchFamily="34" charset="0"/>
            </a:endParaRPr>
          </a:p>
          <a:p>
            <a:r>
              <a:rPr lang="en-US" sz="1300" b="1" dirty="0" err="1" smtClean="0">
                <a:latin typeface="Arial" pitchFamily="34" charset="0"/>
                <a:cs typeface="Arial" pitchFamily="34" charset="0"/>
              </a:rPr>
              <a:t>Lāčplēsis</a:t>
            </a:r>
            <a:r>
              <a:rPr lang="en-US" sz="1300" b="1" dirty="0" smtClean="0">
                <a:latin typeface="Arial" pitchFamily="34" charset="0"/>
                <a:cs typeface="Arial" pitchFamily="34" charset="0"/>
              </a:rPr>
              <a:t> </a:t>
            </a:r>
            <a:r>
              <a:rPr lang="en-US" sz="1300" dirty="0" smtClean="0">
                <a:latin typeface="Arial" pitchFamily="34" charset="0"/>
                <a:cs typeface="Arial" pitchFamily="34" charset="0"/>
              </a:rPr>
              <a:t>is reunited with </a:t>
            </a:r>
            <a:r>
              <a:rPr lang="en-US" sz="1300" b="1" dirty="0" err="1" smtClean="0">
                <a:latin typeface="Arial" pitchFamily="34" charset="0"/>
                <a:cs typeface="Arial" pitchFamily="34" charset="0"/>
              </a:rPr>
              <a:t>Laimdota</a:t>
            </a:r>
            <a:r>
              <a:rPr lang="en-US" sz="1300" dirty="0" smtClean="0">
                <a:latin typeface="Arial" pitchFamily="34" charset="0"/>
                <a:cs typeface="Arial" pitchFamily="34" charset="0"/>
              </a:rPr>
              <a:t> and </a:t>
            </a:r>
            <a:r>
              <a:rPr lang="en-US" sz="1300" b="1" dirty="0" err="1" smtClean="0">
                <a:latin typeface="Arial" pitchFamily="34" charset="0"/>
                <a:cs typeface="Arial" pitchFamily="34" charset="0"/>
              </a:rPr>
              <a:t>Koknesis</a:t>
            </a:r>
            <a:r>
              <a:rPr lang="en-US" sz="1300" dirty="0" smtClean="0">
                <a:latin typeface="Arial" pitchFamily="34" charset="0"/>
                <a:cs typeface="Arial" pitchFamily="34" charset="0"/>
              </a:rPr>
              <a:t>, who escaped from </a:t>
            </a:r>
            <a:r>
              <a:rPr lang="en-US" sz="1300" b="1" dirty="0" smtClean="0">
                <a:latin typeface="Arial" pitchFamily="34" charset="0"/>
                <a:cs typeface="Arial" pitchFamily="34" charset="0"/>
              </a:rPr>
              <a:t>Germany</a:t>
            </a:r>
            <a:r>
              <a:rPr lang="en-US" sz="1300" dirty="0" smtClean="0">
                <a:latin typeface="Arial" pitchFamily="34" charset="0"/>
                <a:cs typeface="Arial" pitchFamily="34" charset="0"/>
              </a:rPr>
              <a:t> but were then trapped on the </a:t>
            </a:r>
            <a:r>
              <a:rPr lang="en-US" sz="1300" b="1" dirty="0" smtClean="0">
                <a:latin typeface="Arial" pitchFamily="34" charset="0"/>
                <a:cs typeface="Arial" pitchFamily="34" charset="0"/>
              </a:rPr>
              <a:t>Enchanted Island</a:t>
            </a:r>
            <a:r>
              <a:rPr lang="en-US" sz="1300" dirty="0" smtClean="0">
                <a:latin typeface="Arial" pitchFamily="34" charset="0"/>
                <a:cs typeface="Arial" pitchFamily="34" charset="0"/>
              </a:rPr>
              <a:t>. </a:t>
            </a:r>
            <a:r>
              <a:rPr lang="en-US" sz="1300" b="1" dirty="0" err="1" smtClean="0">
                <a:latin typeface="Arial" pitchFamily="34" charset="0"/>
                <a:cs typeface="Arial" pitchFamily="34" charset="0"/>
              </a:rPr>
              <a:t>Koknesis</a:t>
            </a:r>
            <a:r>
              <a:rPr lang="en-US" sz="1300" dirty="0" smtClean="0">
                <a:latin typeface="Arial" pitchFamily="34" charset="0"/>
                <a:cs typeface="Arial" pitchFamily="34" charset="0"/>
              </a:rPr>
              <a:t> declares his love for </a:t>
            </a:r>
            <a:r>
              <a:rPr lang="en-US" sz="1300" b="1" dirty="0" err="1" smtClean="0">
                <a:latin typeface="Arial" pitchFamily="34" charset="0"/>
                <a:cs typeface="Arial" pitchFamily="34" charset="0"/>
              </a:rPr>
              <a:t>Spīdala</a:t>
            </a:r>
            <a:r>
              <a:rPr lang="en-US" sz="1300" b="1" dirty="0" smtClean="0">
                <a:latin typeface="Arial" pitchFamily="34" charset="0"/>
                <a:cs typeface="Arial" pitchFamily="34" charset="0"/>
              </a:rPr>
              <a:t>,</a:t>
            </a:r>
            <a:r>
              <a:rPr lang="en-US" sz="1300" dirty="0" smtClean="0">
                <a:latin typeface="Arial" pitchFamily="34" charset="0"/>
                <a:cs typeface="Arial" pitchFamily="34" charset="0"/>
              </a:rPr>
              <a:t> and the four friends return </a:t>
            </a:r>
            <a:r>
              <a:rPr lang="en-US" sz="1300" b="1" dirty="0" smtClean="0">
                <a:latin typeface="Arial" pitchFamily="34" charset="0"/>
                <a:cs typeface="Arial" pitchFamily="34" charset="0"/>
              </a:rPr>
              <a:t>to Latvia.</a:t>
            </a:r>
          </a:p>
          <a:p>
            <a:r>
              <a:rPr lang="en-US" sz="1300" dirty="0" smtClean="0">
                <a:latin typeface="Arial" pitchFamily="34" charset="0"/>
                <a:cs typeface="Arial" pitchFamily="34" charset="0"/>
              </a:rPr>
              <a:t>A double wedding is celebrated during the</a:t>
            </a:r>
            <a:r>
              <a:rPr lang="en-US" sz="1300" b="1" dirty="0" smtClean="0">
                <a:latin typeface="Arial" pitchFamily="34" charset="0"/>
                <a:cs typeface="Arial" pitchFamily="34" charset="0"/>
              </a:rPr>
              <a:t> </a:t>
            </a:r>
            <a:r>
              <a:rPr lang="lv-LV" sz="1300" b="1" dirty="0" smtClean="0">
                <a:latin typeface="Arial" pitchFamily="34" charset="0"/>
                <a:cs typeface="Arial" pitchFamily="34" charset="0"/>
              </a:rPr>
              <a:t>Jāņi </a:t>
            </a:r>
            <a:r>
              <a:rPr lang="en-US" sz="1300" dirty="0" smtClean="0">
                <a:latin typeface="Arial" pitchFamily="34" charset="0"/>
                <a:cs typeface="Arial" pitchFamily="34" charset="0"/>
              </a:rPr>
              <a:t>(</a:t>
            </a:r>
            <a:r>
              <a:rPr lang="lv-LV" sz="1300" b="1" dirty="0" err="1" smtClean="0">
                <a:latin typeface="Arial" pitchFamily="34" charset="0"/>
                <a:cs typeface="Arial" pitchFamily="34" charset="0"/>
              </a:rPr>
              <a:t>Midsummer</a:t>
            </a:r>
            <a:r>
              <a:rPr lang="en-US" sz="1300" b="1" dirty="0" smtClean="0">
                <a:latin typeface="Arial" pitchFamily="34" charset="0"/>
                <a:cs typeface="Arial" pitchFamily="34" charset="0"/>
              </a:rPr>
              <a:t> </a:t>
            </a:r>
            <a:r>
              <a:rPr lang="en-US" sz="1300" dirty="0" smtClean="0">
                <a:latin typeface="Arial" pitchFamily="34" charset="0"/>
                <a:cs typeface="Arial" pitchFamily="34" charset="0"/>
              </a:rPr>
              <a:t>festivities), but the heroes soon set off to fight the </a:t>
            </a:r>
            <a:r>
              <a:rPr lang="en-US" sz="1300" b="1" dirty="0" smtClean="0">
                <a:latin typeface="Arial" pitchFamily="34" charset="0"/>
                <a:cs typeface="Arial" pitchFamily="34" charset="0"/>
              </a:rPr>
              <a:t>German crusaders</a:t>
            </a:r>
            <a:r>
              <a:rPr lang="en-US" sz="1300" dirty="0" smtClean="0">
                <a:latin typeface="Arial" pitchFamily="34" charset="0"/>
                <a:cs typeface="Arial" pitchFamily="34" charset="0"/>
              </a:rPr>
              <a:t>. After several battles, the </a:t>
            </a:r>
            <a:r>
              <a:rPr lang="en-US" sz="1300" b="1" dirty="0" smtClean="0">
                <a:latin typeface="Arial" pitchFamily="34" charset="0"/>
                <a:cs typeface="Arial" pitchFamily="34" charset="0"/>
              </a:rPr>
              <a:t>Germans</a:t>
            </a:r>
            <a:r>
              <a:rPr lang="en-US" sz="1300" dirty="0" smtClean="0">
                <a:latin typeface="Arial" pitchFamily="34" charset="0"/>
                <a:cs typeface="Arial" pitchFamily="34" charset="0"/>
              </a:rPr>
              <a:t> are pushed back, and their leader, </a:t>
            </a:r>
            <a:r>
              <a:rPr lang="en-US" sz="1300" b="1" dirty="0" smtClean="0">
                <a:latin typeface="Arial" pitchFamily="34" charset="0"/>
                <a:cs typeface="Arial" pitchFamily="34" charset="0"/>
              </a:rPr>
              <a:t>Bishop Albert</a:t>
            </a:r>
            <a:r>
              <a:rPr lang="en-US" sz="1300" dirty="0" smtClean="0">
                <a:latin typeface="Arial" pitchFamily="34" charset="0"/>
                <a:cs typeface="Arial" pitchFamily="34" charset="0"/>
              </a:rPr>
              <a:t>, brings reinforcements from </a:t>
            </a:r>
            <a:r>
              <a:rPr lang="en-US" sz="1300" b="1" dirty="0" smtClean="0">
                <a:latin typeface="Arial" pitchFamily="34" charset="0"/>
                <a:cs typeface="Arial" pitchFamily="34" charset="0"/>
              </a:rPr>
              <a:t>Germany</a:t>
            </a:r>
            <a:r>
              <a:rPr lang="en-US" sz="1300" dirty="0" smtClean="0">
                <a:latin typeface="Arial" pitchFamily="34" charset="0"/>
                <a:cs typeface="Arial" pitchFamily="34" charset="0"/>
              </a:rPr>
              <a:t>, including the </a:t>
            </a:r>
            <a:r>
              <a:rPr lang="en-US" sz="1300" b="1" dirty="0" smtClean="0">
                <a:latin typeface="Arial" pitchFamily="34" charset="0"/>
                <a:cs typeface="Arial" pitchFamily="34" charset="0"/>
              </a:rPr>
              <a:t>Black Knight. </a:t>
            </a:r>
            <a:endParaRPr lang="lv-LV" sz="1300" b="1" dirty="0" smtClean="0">
              <a:latin typeface="Arial" pitchFamily="34" charset="0"/>
              <a:cs typeface="Arial" pitchFamily="34" charset="0"/>
            </a:endParaRPr>
          </a:p>
          <a:p>
            <a:r>
              <a:rPr lang="en-US" sz="1300" b="1" dirty="0" smtClean="0">
                <a:latin typeface="Arial" pitchFamily="34" charset="0"/>
                <a:cs typeface="Arial" pitchFamily="34" charset="0"/>
              </a:rPr>
              <a:t>At Dietrich's </a:t>
            </a:r>
            <a:r>
              <a:rPr lang="en-US" sz="1300" dirty="0" smtClean="0">
                <a:latin typeface="Arial" pitchFamily="34" charset="0"/>
                <a:cs typeface="Arial" pitchFamily="34" charset="0"/>
              </a:rPr>
              <a:t>bidding, </a:t>
            </a:r>
            <a:r>
              <a:rPr lang="en-US" sz="1300" b="1" dirty="0" err="1" smtClean="0">
                <a:latin typeface="Arial" pitchFamily="34" charset="0"/>
                <a:cs typeface="Arial" pitchFamily="34" charset="0"/>
              </a:rPr>
              <a:t>Kangars</a:t>
            </a:r>
            <a:r>
              <a:rPr lang="en-US" sz="1300" dirty="0" smtClean="0">
                <a:latin typeface="Arial" pitchFamily="34" charset="0"/>
                <a:cs typeface="Arial" pitchFamily="34" charset="0"/>
              </a:rPr>
              <a:t> finds out the secret of </a:t>
            </a:r>
            <a:r>
              <a:rPr lang="en-US" sz="1300" b="1" dirty="0" err="1" smtClean="0">
                <a:latin typeface="Arial" pitchFamily="34" charset="0"/>
                <a:cs typeface="Arial" pitchFamily="34" charset="0"/>
              </a:rPr>
              <a:t>Lāčplēsis</a:t>
            </a:r>
            <a:r>
              <a:rPr lang="en-US" sz="1300" b="1" dirty="0" smtClean="0">
                <a:latin typeface="Arial" pitchFamily="34" charset="0"/>
                <a:cs typeface="Arial" pitchFamily="34" charset="0"/>
              </a:rPr>
              <a:t>' </a:t>
            </a:r>
            <a:r>
              <a:rPr lang="en-US" sz="1300" dirty="0" smtClean="0">
                <a:latin typeface="Arial" pitchFamily="34" charset="0"/>
                <a:cs typeface="Arial" pitchFamily="34" charset="0"/>
              </a:rPr>
              <a:t>strength and treacherously reveals it to the </a:t>
            </a:r>
            <a:r>
              <a:rPr lang="en-US" sz="1300" b="1" dirty="0" smtClean="0">
                <a:latin typeface="Arial" pitchFamily="34" charset="0"/>
                <a:cs typeface="Arial" pitchFamily="34" charset="0"/>
              </a:rPr>
              <a:t>Germans</a:t>
            </a:r>
            <a:r>
              <a:rPr lang="en-US" sz="1300" dirty="0" smtClean="0">
                <a:latin typeface="Arial" pitchFamily="34" charset="0"/>
                <a:cs typeface="Arial" pitchFamily="34" charset="0"/>
              </a:rPr>
              <a:t>: </a:t>
            </a:r>
            <a:r>
              <a:rPr lang="en-US" sz="1300" b="1" dirty="0" err="1" smtClean="0">
                <a:latin typeface="Arial" pitchFamily="34" charset="0"/>
                <a:cs typeface="Arial" pitchFamily="34" charset="0"/>
              </a:rPr>
              <a:t>Lāčplēsis</a:t>
            </a:r>
            <a:r>
              <a:rPr lang="en-US" sz="1300" dirty="0" smtClean="0">
                <a:latin typeface="Arial" pitchFamily="34" charset="0"/>
                <a:cs typeface="Arial" pitchFamily="34" charset="0"/>
              </a:rPr>
              <a:t>' mother was a she-bear, and his superhuman strength resides in his bear ears. </a:t>
            </a:r>
            <a:endParaRPr lang="lv-LV" sz="1300" dirty="0" smtClean="0">
              <a:latin typeface="Arial" pitchFamily="34" charset="0"/>
              <a:cs typeface="Arial" pitchFamily="34" charset="0"/>
            </a:endParaRPr>
          </a:p>
          <a:p>
            <a:r>
              <a:rPr lang="en-US" sz="1300" dirty="0" smtClean="0">
                <a:latin typeface="Arial" pitchFamily="34" charset="0"/>
                <a:cs typeface="Arial" pitchFamily="34" charset="0"/>
              </a:rPr>
              <a:t>The </a:t>
            </a:r>
            <a:r>
              <a:rPr lang="en-US" sz="1300" b="1" dirty="0" smtClean="0">
                <a:latin typeface="Arial" pitchFamily="34" charset="0"/>
                <a:cs typeface="Arial" pitchFamily="34" charset="0"/>
              </a:rPr>
              <a:t>German knights </a:t>
            </a:r>
            <a:r>
              <a:rPr lang="en-US" sz="1300" dirty="0" smtClean="0">
                <a:latin typeface="Arial" pitchFamily="34" charset="0"/>
                <a:cs typeface="Arial" pitchFamily="34" charset="0"/>
              </a:rPr>
              <a:t>come to </a:t>
            </a:r>
            <a:r>
              <a:rPr lang="en-US" sz="1300" b="1" dirty="0" err="1" smtClean="0">
                <a:latin typeface="Arial" pitchFamily="34" charset="0"/>
                <a:cs typeface="Arial" pitchFamily="34" charset="0"/>
              </a:rPr>
              <a:t>Lielvārde</a:t>
            </a:r>
            <a:r>
              <a:rPr lang="en-US" sz="1300" dirty="0" smtClean="0">
                <a:latin typeface="Arial" pitchFamily="34" charset="0"/>
                <a:cs typeface="Arial" pitchFamily="34" charset="0"/>
              </a:rPr>
              <a:t> offering to make peace.</a:t>
            </a:r>
            <a:endParaRPr lang="lv-LV" sz="1300" dirty="0" smtClean="0">
              <a:latin typeface="Arial" pitchFamily="34" charset="0"/>
              <a:cs typeface="Arial" pitchFamily="34" charset="0"/>
            </a:endParaRPr>
          </a:p>
          <a:p>
            <a:r>
              <a:rPr lang="en-US" sz="1300" dirty="0" smtClean="0">
                <a:latin typeface="Arial" pitchFamily="34" charset="0"/>
                <a:cs typeface="Arial" pitchFamily="34" charset="0"/>
              </a:rPr>
              <a:t> </a:t>
            </a:r>
            <a:r>
              <a:rPr lang="en-US" sz="1300" b="1" dirty="0" err="1" smtClean="0">
                <a:latin typeface="Arial" pitchFamily="34" charset="0"/>
                <a:cs typeface="Arial" pitchFamily="34" charset="0"/>
              </a:rPr>
              <a:t>Lāčplēsis</a:t>
            </a:r>
            <a:r>
              <a:rPr lang="en-US" sz="1300" dirty="0" smtClean="0">
                <a:latin typeface="Arial" pitchFamily="34" charset="0"/>
                <a:cs typeface="Arial" pitchFamily="34" charset="0"/>
              </a:rPr>
              <a:t> organizes a friendly tournament, during which he is goaded into fighting the </a:t>
            </a:r>
            <a:r>
              <a:rPr lang="en-US" sz="1300" b="1" dirty="0" smtClean="0">
                <a:latin typeface="Arial" pitchFamily="34" charset="0"/>
                <a:cs typeface="Arial" pitchFamily="34" charset="0"/>
              </a:rPr>
              <a:t>Black Knight</a:t>
            </a:r>
            <a:r>
              <a:rPr lang="en-US" sz="1300" dirty="0" smtClean="0">
                <a:latin typeface="Arial" pitchFamily="34" charset="0"/>
                <a:cs typeface="Arial" pitchFamily="34" charset="0"/>
              </a:rPr>
              <a:t>.</a:t>
            </a:r>
            <a:endParaRPr lang="lv-LV" sz="1300" dirty="0" smtClean="0">
              <a:latin typeface="Arial" pitchFamily="34" charset="0"/>
              <a:cs typeface="Arial" pitchFamily="34" charset="0"/>
            </a:endParaRPr>
          </a:p>
          <a:p>
            <a:r>
              <a:rPr lang="en-US" sz="1300" b="1" dirty="0" smtClean="0">
                <a:latin typeface="Arial" pitchFamily="34" charset="0"/>
                <a:cs typeface="Arial" pitchFamily="34" charset="0"/>
              </a:rPr>
              <a:t>The knight cuts off </a:t>
            </a:r>
            <a:r>
              <a:rPr lang="en-US" sz="1300" b="1" dirty="0" err="1" smtClean="0">
                <a:latin typeface="Arial" pitchFamily="34" charset="0"/>
                <a:cs typeface="Arial" pitchFamily="34" charset="0"/>
              </a:rPr>
              <a:t>Lāčplēsis</a:t>
            </a:r>
            <a:r>
              <a:rPr lang="en-US" sz="1300" b="1" dirty="0" smtClean="0">
                <a:latin typeface="Arial" pitchFamily="34" charset="0"/>
                <a:cs typeface="Arial" pitchFamily="34" charset="0"/>
              </a:rPr>
              <a:t>' ears</a:t>
            </a:r>
            <a:r>
              <a:rPr lang="en-US" sz="1300" dirty="0" smtClean="0">
                <a:latin typeface="Arial" pitchFamily="34" charset="0"/>
                <a:cs typeface="Arial" pitchFamily="34" charset="0"/>
              </a:rPr>
              <a:t>. </a:t>
            </a:r>
            <a:endParaRPr lang="lv-LV" sz="1300" dirty="0" smtClean="0">
              <a:latin typeface="Arial" pitchFamily="34" charset="0"/>
              <a:cs typeface="Arial" pitchFamily="34" charset="0"/>
            </a:endParaRPr>
          </a:p>
          <a:p>
            <a:r>
              <a:rPr lang="en-US" sz="1300" b="1" dirty="0" err="1" smtClean="0">
                <a:latin typeface="Arial" pitchFamily="34" charset="0"/>
                <a:cs typeface="Arial" pitchFamily="34" charset="0"/>
              </a:rPr>
              <a:t>Lāčplēsis</a:t>
            </a:r>
            <a:r>
              <a:rPr lang="en-US" sz="1300" b="1" dirty="0" smtClean="0">
                <a:latin typeface="Arial" pitchFamily="34" charset="0"/>
                <a:cs typeface="Arial" pitchFamily="34" charset="0"/>
              </a:rPr>
              <a:t>, </a:t>
            </a:r>
            <a:r>
              <a:rPr lang="en-US" sz="1300" dirty="0" smtClean="0">
                <a:latin typeface="Arial" pitchFamily="34" charset="0"/>
                <a:cs typeface="Arial" pitchFamily="34" charset="0"/>
              </a:rPr>
              <a:t>still, having not yet completely lost his strength, explodes in anger and lifts the </a:t>
            </a:r>
            <a:r>
              <a:rPr lang="en-US" sz="1300" b="1" dirty="0" smtClean="0">
                <a:latin typeface="Arial" pitchFamily="34" charset="0"/>
                <a:cs typeface="Arial" pitchFamily="34" charset="0"/>
              </a:rPr>
              <a:t>Knight</a:t>
            </a:r>
            <a:r>
              <a:rPr lang="en-US" sz="1300" dirty="0" smtClean="0">
                <a:latin typeface="Arial" pitchFamily="34" charset="0"/>
                <a:cs typeface="Arial" pitchFamily="34" charset="0"/>
              </a:rPr>
              <a:t>, to throw him in the river from a cliff. But the two combatants fall into </a:t>
            </a:r>
            <a:r>
              <a:rPr lang="en-US" sz="1300" b="1" dirty="0" err="1" smtClean="0">
                <a:latin typeface="Arial" pitchFamily="34" charset="0"/>
                <a:cs typeface="Arial" pitchFamily="34" charset="0"/>
              </a:rPr>
              <a:t>Daugava</a:t>
            </a:r>
            <a:r>
              <a:rPr lang="en-US" sz="1300" b="1" dirty="0" smtClean="0">
                <a:latin typeface="Arial" pitchFamily="34" charset="0"/>
                <a:cs typeface="Arial" pitchFamily="34" charset="0"/>
              </a:rPr>
              <a:t> river</a:t>
            </a:r>
            <a:r>
              <a:rPr lang="en-US" sz="1300" dirty="0" smtClean="0">
                <a:latin typeface="Arial" pitchFamily="34" charset="0"/>
                <a:cs typeface="Arial" pitchFamily="34" charset="0"/>
              </a:rPr>
              <a:t>, because the Knight, when thrown, grabs </a:t>
            </a:r>
            <a:r>
              <a:rPr lang="en-US" sz="1300" b="1" dirty="0" err="1" smtClean="0">
                <a:latin typeface="Arial" pitchFamily="34" charset="0"/>
                <a:cs typeface="Arial" pitchFamily="34" charset="0"/>
              </a:rPr>
              <a:t>Lāčplēsi</a:t>
            </a:r>
            <a:r>
              <a:rPr lang="en-US" sz="1300" dirty="0" err="1" smtClean="0">
                <a:latin typeface="Arial" pitchFamily="34" charset="0"/>
                <a:cs typeface="Arial" pitchFamily="34" charset="0"/>
              </a:rPr>
              <a:t>s</a:t>
            </a:r>
            <a:r>
              <a:rPr lang="en-US" sz="1300" dirty="0" smtClean="0">
                <a:latin typeface="Arial" pitchFamily="34" charset="0"/>
                <a:cs typeface="Arial" pitchFamily="34" charset="0"/>
              </a:rPr>
              <a:t>, and they both disappear in</a:t>
            </a:r>
            <a:r>
              <a:rPr lang="lv-LV" sz="1300" dirty="0" smtClean="0">
                <a:latin typeface="Arial" pitchFamily="34" charset="0"/>
                <a:cs typeface="Arial" pitchFamily="34" charset="0"/>
              </a:rPr>
              <a:t> Daugava.</a:t>
            </a:r>
            <a:endParaRPr lang="en-US" sz="1300" dirty="0" smtClean="0">
              <a:latin typeface="Arial" pitchFamily="34" charset="0"/>
              <a:cs typeface="Arial" pitchFamily="34" charset="0"/>
            </a:endParaRPr>
          </a:p>
        </p:txBody>
      </p:sp>
    </p:spTree>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Trek">
  <a:themeElements>
    <a:clrScheme name="Trek">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Trek">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Trek">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Trek</Template>
  <TotalTime>881</TotalTime>
  <Words>2951</Words>
  <Application>Microsoft Office PowerPoint</Application>
  <PresentationFormat>On-screen Show (4:3)</PresentationFormat>
  <Paragraphs>238</Paragraphs>
  <Slides>31</Slides>
  <Notes>0</Notes>
  <HiddenSlides>0</HiddenSlides>
  <MMClips>0</MMClips>
  <ScaleCrop>false</ScaleCrop>
  <HeadingPairs>
    <vt:vector size="4" baseType="variant">
      <vt:variant>
        <vt:lpstr>Theme</vt:lpstr>
      </vt:variant>
      <vt:variant>
        <vt:i4>1</vt:i4>
      </vt:variant>
      <vt:variant>
        <vt:lpstr>Slide Titles</vt:lpstr>
      </vt:variant>
      <vt:variant>
        <vt:i4>31</vt:i4>
      </vt:variant>
    </vt:vector>
  </HeadingPairs>
  <TitlesOfParts>
    <vt:vector size="32" baseType="lpstr">
      <vt:lpstr>Trek</vt:lpstr>
      <vt:lpstr>  Literary genres</vt:lpstr>
      <vt:lpstr>Literary genres</vt:lpstr>
      <vt:lpstr>Popular Oral Creations</vt:lpstr>
      <vt:lpstr>“Latvian Dainas” collected by K.Barons</vt:lpstr>
      <vt:lpstr>Folk Songs/ Dainas</vt:lpstr>
      <vt:lpstr>Other Genres of Oral Tradition</vt:lpstr>
      <vt:lpstr>          </vt:lpstr>
      <vt:lpstr>“ </vt:lpstr>
      <vt:lpstr>Lāčplēsis. Bearslayer. By Andrejs Pumpurs </vt:lpstr>
      <vt:lpstr>”</vt:lpstr>
      <vt:lpstr>Lāčplēsis or Bearslayer  is Fighting with the Black  Knight</vt:lpstr>
      <vt:lpstr>Hronicles  about  Middle Ages</vt:lpstr>
      <vt:lpstr>Terra Mariana 1186-1188</vt:lpstr>
      <vt:lpstr>Terra Mariana 1186-1188</vt:lpstr>
      <vt:lpstr>    Henry Chronicle Author: Imer Catholic priest Latvian Henry  </vt:lpstr>
      <vt:lpstr>   The Oldest Rhyme Chronicle  Author: anonymous writer  </vt:lpstr>
      <vt:lpstr>   The oldest rhyme chronicle  Author: anonymous writer  </vt:lpstr>
      <vt:lpstr>Books about Middle Age </vt:lpstr>
      <vt:lpstr>  A. Ancelāne ‘’Riga was Praised in Old Times”  </vt:lpstr>
      <vt:lpstr>  A. Ancelāne ‘’Riga was Praised in Old Times”  </vt:lpstr>
      <vt:lpstr>Caune A., Ose I., Celmiņš A „Senā Rīga: Pētījumi pilsētas arheoloģijā un vēsturē: 2.” </vt:lpstr>
      <vt:lpstr>Caune A., Ose I., Celmiņš A „Senā Rīga: Pētījumi pilsētas arheoloģijā un vēsturē: 2.” </vt:lpstr>
      <vt:lpstr> </vt:lpstr>
      <vt:lpstr> </vt:lpstr>
      <vt:lpstr> </vt:lpstr>
      <vt:lpstr> </vt:lpstr>
      <vt:lpstr>     Author: Janševskis Jēkabs “People of Middle Forest”  </vt:lpstr>
      <vt:lpstr>     Author: Janševskis Jēkabs “People of Middle Forest”  </vt:lpstr>
      <vt:lpstr>  Stamp in red wax Author: Jānis Lejiņš  </vt:lpstr>
      <vt:lpstr>  Stamp in red wax Author: Jānis Lejiņš  </vt:lpstr>
      <vt:lpstr>Sources</vt:lpstr>
    </vt:vector>
  </TitlesOfParts>
  <Company>Grizli777</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Rhyme Chronicle Author: Unknown Publishing house: Valters un Rapa (1993) ISBN: 9785796611821</dc:title>
  <dc:creator>User</dc:creator>
  <cp:lastModifiedBy>User</cp:lastModifiedBy>
  <cp:revision>60</cp:revision>
  <dcterms:created xsi:type="dcterms:W3CDTF">2017-05-01T13:04:34Z</dcterms:created>
  <dcterms:modified xsi:type="dcterms:W3CDTF">2017-05-14T19:13:16Z</dcterms:modified>
</cp:coreProperties>
</file>