
<file path=[Content_Types].xml><?xml version="1.0" encoding="utf-8"?>
<Types xmlns="http://schemas.openxmlformats.org/package/2006/content-types">
  <Default Extension="png" ContentType="image/png"/>
  <Default Extension="jpeg" ContentType="image/jpeg"/>
  <Default Extension="m4a" ContentType="audio/mp4"/>
  <Default Extension="png&amp;ehk=mUyrTQhmKgMhlCWn9vMuHA&amp;r=0&amp;pid=OfficeInsert" ContentType="image/png"/>
  <Default Extension="rels" ContentType="application/vnd.openxmlformats-package.relationships+xml"/>
  <Default Extension="xml" ContentType="application/xml"/>
  <Default Extension="wdp" ContentType="image/vnd.ms-photo"/>
  <Default Extension="png&amp;ehk=AAnmu3i6yBNQ" ContentType="image/png"/>
  <Default Extension="jpg" ContentType="image/jpeg"/>
  <Default Extension="png&amp;ehk=4ZI5kaE" ContentType="image/pn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56" r:id="rId2"/>
    <p:sldMasterId id="2147483768" r:id="rId3"/>
    <p:sldMasterId id="2147483792" r:id="rId4"/>
  </p:sldMasterIdLst>
  <p:notesMasterIdLst>
    <p:notesMasterId r:id="rId18"/>
  </p:notesMasterIdLst>
  <p:handoutMasterIdLst>
    <p:handoutMasterId r:id="rId19"/>
  </p:handoutMasterIdLst>
  <p:sldIdLst>
    <p:sldId id="279" r:id="rId5"/>
    <p:sldId id="267" r:id="rId6"/>
    <p:sldId id="268" r:id="rId7"/>
    <p:sldId id="269" r:id="rId8"/>
    <p:sldId id="270" r:id="rId9"/>
    <p:sldId id="271" r:id="rId10"/>
    <p:sldId id="274" r:id="rId11"/>
    <p:sldId id="273" r:id="rId12"/>
    <p:sldId id="275" r:id="rId13"/>
    <p:sldId id="276" r:id="rId14"/>
    <p:sldId id="277" r:id="rId15"/>
    <p:sldId id="278" r:id="rId16"/>
    <p:sldId id="280" r:id="rId17"/>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981" userDrawn="1">
          <p15:clr>
            <a:srgbClr val="A4A3A4"/>
          </p15:clr>
        </p15:guide>
        <p15:guide id="3" orient="horz" pos="255" userDrawn="1">
          <p15:clr>
            <a:srgbClr val="A4A3A4"/>
          </p15:clr>
        </p15:guide>
        <p15:guide id="4" orient="horz" pos="3840">
          <p15:clr>
            <a:srgbClr val="A4A3A4"/>
          </p15:clr>
        </p15:guide>
        <p15:guide id="5" pos="3839">
          <p15:clr>
            <a:srgbClr val="A4A3A4"/>
          </p15:clr>
        </p15:guide>
        <p15:guide id="6" pos="6911">
          <p15:clr>
            <a:srgbClr val="A4A3A4"/>
          </p15:clr>
        </p15:guide>
        <p15:guide id="7" pos="76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280" autoAdjust="0"/>
  </p:normalViewPr>
  <p:slideViewPr>
    <p:cSldViewPr>
      <p:cViewPr varScale="1">
        <p:scale>
          <a:sx n="68" d="100"/>
          <a:sy n="68" d="100"/>
        </p:scale>
        <p:origin x="822" y="72"/>
      </p:cViewPr>
      <p:guideLst>
        <p:guide orient="horz" pos="2160"/>
        <p:guide orient="horz" pos="981"/>
        <p:guide orient="horz" pos="255"/>
        <p:guide orient="horz" pos="3840"/>
        <p:guide pos="3839"/>
        <p:guide pos="6911"/>
        <p:guide pos="767"/>
      </p:guideLst>
    </p:cSldViewPr>
  </p:slideViewPr>
  <p:outlineViewPr>
    <p:cViewPr>
      <p:scale>
        <a:sx n="33" d="100"/>
        <a:sy n="33" d="100"/>
      </p:scale>
      <p:origin x="0" y="0"/>
    </p:cViewPr>
  </p:outlineViewPr>
  <p:notesTextViewPr>
    <p:cViewPr>
      <p:scale>
        <a:sx n="100" d="100"/>
        <a:sy n="100" d="100"/>
      </p:scale>
      <p:origin x="0" y="0"/>
    </p:cViewPr>
  </p:notesTextViewPr>
  <p:notesViewPr>
    <p:cSldViewPr showGuides="1">
      <p:cViewPr varScale="1">
        <p:scale>
          <a:sx n="71" d="100"/>
          <a:sy n="71" d="100"/>
        </p:scale>
        <p:origin x="-2190"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slideMaster" Target="slideMasters/slideMaster2.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1.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3.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0E6E22E-288A-414B-A8DE-E4DBD03D5FC0}" type="datetimeFigureOut">
              <a:rPr lang="lv-LV"/>
              <a:t>11.04.2017.</a:t>
            </a:fld>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1114579-D02A-4B51-B5DF-8EC449F77AC7}" type="slidenum">
              <a:rPr/>
              <a:t>‹#›</a:t>
            </a:fld>
            <a:endParaRPr/>
          </a:p>
        </p:txBody>
      </p:sp>
    </p:spTree>
    <p:extLst>
      <p:ext uri="{BB962C8B-B14F-4D97-AF65-F5344CB8AC3E}">
        <p14:creationId xmlns:p14="http://schemas.microsoft.com/office/powerpoint/2010/main" val="2768126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A9AE7E-E0F9-4C51-AD9A-F4C3A6E23BBF}" type="datetimeFigureOut">
              <a:rPr lang="lv-LV"/>
              <a:t>11.04.2017.</a:t>
            </a:fld>
            <a:endParaRPr/>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6074690-7256-4BB9-AC0F-97AEAE8CDEC2}" type="slidenum">
              <a:rPr/>
              <a:t>‹#›</a:t>
            </a:fld>
            <a:endParaRPr/>
          </a:p>
        </p:txBody>
      </p:sp>
    </p:spTree>
    <p:extLst>
      <p:ext uri="{BB962C8B-B14F-4D97-AF65-F5344CB8AC3E}">
        <p14:creationId xmlns:p14="http://schemas.microsoft.com/office/powerpoint/2010/main" val="427426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Virsraksta slaids">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1376792" y="1905003"/>
            <a:ext cx="9435241" cy="1625599"/>
          </a:xfrm>
        </p:spPr>
        <p:txBody>
          <a:bodyPr>
            <a:normAutofit/>
          </a:bodyPr>
          <a:lstStyle>
            <a:lvl1pPr algn="ctr">
              <a:lnSpc>
                <a:spcPct val="90000"/>
              </a:lnSpc>
              <a:defRPr sz="4800">
                <a:solidFill>
                  <a:schemeClr val="tx2"/>
                </a:solidFill>
              </a:defRPr>
            </a:lvl1pPr>
          </a:lstStyle>
          <a:p>
            <a:r>
              <a:rPr lang="lv-LV"/>
              <a:t>Rediģēt šablona virsraksta stilu</a:t>
            </a:r>
            <a:endParaRPr/>
          </a:p>
        </p:txBody>
      </p:sp>
      <p:sp>
        <p:nvSpPr>
          <p:cNvPr id="3" name="Subtitle 2"/>
          <p:cNvSpPr>
            <a:spLocks noGrp="1"/>
          </p:cNvSpPr>
          <p:nvPr>
            <p:ph type="subTitle" idx="1"/>
          </p:nvPr>
        </p:nvSpPr>
        <p:spPr>
          <a:xfrm>
            <a:off x="1382103" y="3657123"/>
            <a:ext cx="9429931" cy="991077"/>
          </a:xfrm>
        </p:spPr>
        <p:txBody>
          <a:bodyPr>
            <a:normAutofit/>
          </a:bodyPr>
          <a:lstStyle>
            <a:lvl1pPr marL="0" indent="0" algn="ctr">
              <a:spcBef>
                <a:spcPts val="0"/>
              </a:spcBef>
              <a:buNone/>
              <a:defRPr sz="2000" cap="all"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lv-LV"/>
              <a:t>Noklikšķiniet, lai rediģētu šablona apakšvirsraksta stilu</a:t>
            </a:r>
            <a:endParaRPr/>
          </a:p>
        </p:txBody>
      </p:sp>
      <p:sp>
        <p:nvSpPr>
          <p:cNvPr id="4" name="Date Placeholder 3"/>
          <p:cNvSpPr>
            <a:spLocks noGrp="1"/>
          </p:cNvSpPr>
          <p:nvPr>
            <p:ph type="dt" sz="half" idx="10"/>
          </p:nvPr>
        </p:nvSpPr>
        <p:spPr/>
        <p:txBody>
          <a:bodyPr/>
          <a:lstStyle>
            <a:lvl1pPr>
              <a:defRPr>
                <a:solidFill>
                  <a:schemeClr val="tx2"/>
                </a:solidFill>
              </a:defRPr>
            </a:lvl1pPr>
          </a:lstStyle>
          <a:p>
            <a:fld id="{8E36636D-D922-432D-A958-524484B5923D}" type="datetimeFigureOut">
              <a:rPr lang="lv-LV"/>
              <a:pPr/>
              <a:t>11.04.2017.</a:t>
            </a:fld>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DF28FB93-0A08-4E7D-8E63-9EFA29F1E093}" type="slidenum">
              <a:rPr/>
              <a:pPr/>
              <a:t>‹#›</a:t>
            </a:fld>
            <a:endParaRPr/>
          </a:p>
        </p:txBody>
      </p:sp>
      <p:grpSp>
        <p:nvGrpSpPr>
          <p:cNvPr id="7" name="Group 6"/>
          <p:cNvGrpSpPr/>
          <p:nvPr/>
        </p:nvGrpSpPr>
        <p:grpSpPr>
          <a:xfrm>
            <a:off x="1218882" y="1600200"/>
            <a:ext cx="9739746" cy="73152"/>
            <a:chOff x="914400" y="1200150"/>
            <a:chExt cx="7306712" cy="54864"/>
          </a:xfrm>
        </p:grpSpPr>
        <p:sp>
          <p:nvSpPr>
            <p:cNvPr id="8" name="Oval 7"/>
            <p:cNvSpPr/>
            <p:nvPr/>
          </p:nvSpPr>
          <p:spPr>
            <a:xfrm>
              <a:off x="8166248" y="1200150"/>
              <a:ext cx="54864" cy="54864"/>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Oval 8"/>
            <p:cNvSpPr/>
            <p:nvPr/>
          </p:nvSpPr>
          <p:spPr>
            <a:xfrm>
              <a:off x="914400" y="1200150"/>
              <a:ext cx="54864" cy="54864"/>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10" name="Group 9"/>
            <p:cNvGrpSpPr/>
            <p:nvPr/>
          </p:nvGrpSpPr>
          <p:grpSpPr>
            <a:xfrm>
              <a:off x="1036847" y="1207626"/>
              <a:ext cx="7074290" cy="38998"/>
              <a:chOff x="2141408" y="1752956"/>
              <a:chExt cx="7315200" cy="38998"/>
            </a:xfrm>
            <a:solidFill>
              <a:schemeClr val="tx2"/>
            </a:solidFill>
          </p:grpSpPr>
          <p:cxnSp>
            <p:nvCxnSpPr>
              <p:cNvPr id="11" name="Straight Connector 10"/>
              <p:cNvCxnSpPr/>
              <p:nvPr/>
            </p:nvCxnSpPr>
            <p:spPr>
              <a:xfrm>
                <a:off x="2141408" y="1752956"/>
                <a:ext cx="7315200" cy="0"/>
              </a:xfrm>
              <a:prstGeom prst="line">
                <a:avLst/>
              </a:prstGeom>
              <a:grpFill/>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141408" y="1791954"/>
                <a:ext cx="7315200" cy="0"/>
              </a:xfrm>
              <a:prstGeom prst="line">
                <a:avLst/>
              </a:prstGeom>
              <a:grpFill/>
              <a:ln w="12700">
                <a:solidFill>
                  <a:schemeClr val="tx2"/>
                </a:solidFill>
              </a:ln>
            </p:spPr>
            <p:style>
              <a:lnRef idx="1">
                <a:schemeClr val="accent1"/>
              </a:lnRef>
              <a:fillRef idx="0">
                <a:schemeClr val="accent1"/>
              </a:fillRef>
              <a:effectRef idx="0">
                <a:schemeClr val="accent1"/>
              </a:effectRef>
              <a:fontRef idx="minor">
                <a:schemeClr val="tx1"/>
              </a:fontRef>
            </p:style>
          </p:cxnSp>
        </p:grpSp>
      </p:grpSp>
      <p:grpSp>
        <p:nvGrpSpPr>
          <p:cNvPr id="13" name="Group 12"/>
          <p:cNvGrpSpPr/>
          <p:nvPr/>
        </p:nvGrpSpPr>
        <p:grpSpPr>
          <a:xfrm>
            <a:off x="1218882" y="4851400"/>
            <a:ext cx="9739746" cy="73152"/>
            <a:chOff x="914400" y="3638550"/>
            <a:chExt cx="7306712" cy="54864"/>
          </a:xfrm>
        </p:grpSpPr>
        <p:sp>
          <p:nvSpPr>
            <p:cNvPr id="14" name="Oval 13"/>
            <p:cNvSpPr/>
            <p:nvPr/>
          </p:nvSpPr>
          <p:spPr>
            <a:xfrm>
              <a:off x="8166248" y="3638550"/>
              <a:ext cx="54864" cy="54864"/>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Oval 14"/>
            <p:cNvSpPr/>
            <p:nvPr/>
          </p:nvSpPr>
          <p:spPr>
            <a:xfrm>
              <a:off x="914400" y="3638550"/>
              <a:ext cx="54864" cy="54864"/>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16" name="Group 15"/>
            <p:cNvGrpSpPr/>
            <p:nvPr/>
          </p:nvGrpSpPr>
          <p:grpSpPr>
            <a:xfrm>
              <a:off x="1036847" y="3646026"/>
              <a:ext cx="7074290" cy="38998"/>
              <a:chOff x="2141408" y="1752956"/>
              <a:chExt cx="7315200" cy="38998"/>
            </a:xfrm>
            <a:solidFill>
              <a:schemeClr val="tx2"/>
            </a:solidFill>
          </p:grpSpPr>
          <p:cxnSp>
            <p:nvCxnSpPr>
              <p:cNvPr id="17" name="Straight Connector 16"/>
              <p:cNvCxnSpPr/>
              <p:nvPr/>
            </p:nvCxnSpPr>
            <p:spPr>
              <a:xfrm>
                <a:off x="2141408" y="1752956"/>
                <a:ext cx="7315200" cy="0"/>
              </a:xfrm>
              <a:prstGeom prst="line">
                <a:avLst/>
              </a:prstGeom>
              <a:grpFill/>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141408" y="1791954"/>
                <a:ext cx="7315200" cy="0"/>
              </a:xfrm>
              <a:prstGeom prst="line">
                <a:avLst/>
              </a:prstGeom>
              <a:grpFill/>
              <a:ln w="12700">
                <a:solidFill>
                  <a:schemeClr val="tx2"/>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7437643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Virsraksts un vertikāls teks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a:t>Rediģēt šablona virsraksta stilu</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a:lvl7pPr>
            <a:lvl8pPr>
              <a:defRPr baseline="0"/>
            </a:lvl8pPr>
            <a:lvl9pPr>
              <a:defRPr baseline="0"/>
            </a:lvl9p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endParaRPr/>
          </a:p>
        </p:txBody>
      </p:sp>
      <p:sp>
        <p:nvSpPr>
          <p:cNvPr id="4" name="Date Placeholder 3"/>
          <p:cNvSpPr>
            <a:spLocks noGrp="1"/>
          </p:cNvSpPr>
          <p:nvPr>
            <p:ph type="dt" sz="half" idx="10"/>
          </p:nvPr>
        </p:nvSpPr>
        <p:spPr/>
        <p:txBody>
          <a:bodyPr/>
          <a:lstStyle/>
          <a:p>
            <a:fld id="{8E36636D-D922-432D-A958-524484B5923D}" type="datetimeFigureOut">
              <a:rPr lang="lv-LV"/>
              <a:pPr/>
              <a:t>11.04.2017.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p14="http://schemas.microsoft.com/office/powerpoint/2010/main" val="32232236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āls virsraksts un tekst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34563" y="434975"/>
            <a:ext cx="1168400" cy="5661025"/>
          </a:xfrm>
        </p:spPr>
        <p:txBody>
          <a:bodyPr vert="eaVert"/>
          <a:lstStyle/>
          <a:p>
            <a:r>
              <a:rPr lang="lv-LV"/>
              <a:t>Rediģēt šablona virsraksta stilu</a:t>
            </a:r>
            <a:endParaRPr/>
          </a:p>
        </p:txBody>
      </p:sp>
      <p:sp>
        <p:nvSpPr>
          <p:cNvPr id="3" name="Vertical Text Placeholder 2"/>
          <p:cNvSpPr>
            <a:spLocks noGrp="1"/>
          </p:cNvSpPr>
          <p:nvPr>
            <p:ph type="body" orient="vert" idx="1"/>
          </p:nvPr>
        </p:nvSpPr>
        <p:spPr>
          <a:xfrm>
            <a:off x="1217613" y="434975"/>
            <a:ext cx="8413750" cy="5661025"/>
          </a:xfrm>
        </p:spPr>
        <p:txBody>
          <a:bodyPr vert="eaVert"/>
          <a:lstStyle>
            <a:lvl5pPr>
              <a:defRPr/>
            </a:lvl5pPr>
            <a:lvl6pPr>
              <a:defRPr/>
            </a:lvl6pPr>
            <a:lvl7pPr>
              <a:defRPr/>
            </a:lvl7pPr>
            <a:lvl8pPr>
              <a:defRPr baseline="0"/>
            </a:lvl8pPr>
            <a:lvl9pPr>
              <a:defRPr baseline="0"/>
            </a:lvl9p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endParaRPr/>
          </a:p>
        </p:txBody>
      </p:sp>
      <p:sp>
        <p:nvSpPr>
          <p:cNvPr id="4" name="Date Placeholder 3"/>
          <p:cNvSpPr>
            <a:spLocks noGrp="1"/>
          </p:cNvSpPr>
          <p:nvPr>
            <p:ph type="dt" sz="half" idx="10"/>
          </p:nvPr>
        </p:nvSpPr>
        <p:spPr/>
        <p:txBody>
          <a:bodyPr/>
          <a:lstStyle/>
          <a:p>
            <a:fld id="{8E36636D-D922-432D-A958-524484B5923D}" type="datetimeFigureOut">
              <a:rPr lang="lv-LV"/>
              <a:pPr/>
              <a:t>11.04.2017.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p14="http://schemas.microsoft.com/office/powerpoint/2010/main" val="2085700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Virsraksta slaids">
    <p:spTree>
      <p:nvGrpSpPr>
        <p:cNvPr id="1" name=""/>
        <p:cNvGrpSpPr/>
        <p:nvPr/>
      </p:nvGrpSpPr>
      <p:grpSpPr>
        <a:xfrm>
          <a:off x="0" y="0"/>
          <a:ext cx="0" cy="0"/>
          <a:chOff x="0" y="0"/>
          <a:chExt cx="0" cy="0"/>
        </a:xfrm>
      </p:grpSpPr>
      <p:sp>
        <p:nvSpPr>
          <p:cNvPr id="2" name="Virsraksts 1"/>
          <p:cNvSpPr>
            <a:spLocks noGrp="1"/>
          </p:cNvSpPr>
          <p:nvPr>
            <p:ph type="ctrTitle"/>
          </p:nvPr>
        </p:nvSpPr>
        <p:spPr>
          <a:xfrm>
            <a:off x="1523603" y="1122363"/>
            <a:ext cx="9141619" cy="2387600"/>
          </a:xfrm>
        </p:spPr>
        <p:txBody>
          <a:bodyPr anchor="b"/>
          <a:lstStyle>
            <a:lvl1pPr algn="ctr">
              <a:defRPr sz="5998"/>
            </a:lvl1pPr>
          </a:lstStyle>
          <a:p>
            <a:r>
              <a:rPr lang="lv-LV"/>
              <a:t>Rediģēt šablona virsraksta stilu</a:t>
            </a:r>
          </a:p>
        </p:txBody>
      </p:sp>
      <p:sp>
        <p:nvSpPr>
          <p:cNvPr id="3" name="Apakšvirsraksts 2"/>
          <p:cNvSpPr>
            <a:spLocks noGrp="1"/>
          </p:cNvSpPr>
          <p:nvPr>
            <p:ph type="subTitle" idx="1"/>
          </p:nvPr>
        </p:nvSpPr>
        <p:spPr>
          <a:xfrm>
            <a:off x="1523603" y="3602038"/>
            <a:ext cx="9141619" cy="1655762"/>
          </a:xfrm>
        </p:spPr>
        <p:txBody>
          <a:bodyPr/>
          <a:lstStyle>
            <a:lvl1pPr marL="0" indent="0" algn="ctr">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lv-LV"/>
              <a:t>Noklikšķiniet, lai rediģētu šablona apakšvirsraksta stilu</a:t>
            </a:r>
          </a:p>
        </p:txBody>
      </p:sp>
      <p:sp>
        <p:nvSpPr>
          <p:cNvPr id="4" name="Datuma vietturis 3"/>
          <p:cNvSpPr>
            <a:spLocks noGrp="1"/>
          </p:cNvSpPr>
          <p:nvPr>
            <p:ph type="dt" sz="half" idx="10"/>
          </p:nvPr>
        </p:nvSpPr>
        <p:spPr/>
        <p:txBody>
          <a:bodyPr/>
          <a:lstStyle/>
          <a:p>
            <a:fld id="{8E36636D-D922-432D-A958-524484B5923D}" type="datetimeFigureOut">
              <a:rPr lang="lv-LV" smtClean="0"/>
              <a:pPr/>
              <a:t>11.04.2017.</a:t>
            </a:fld>
            <a:endParaRPr lang="lv-LV"/>
          </a:p>
        </p:txBody>
      </p:sp>
      <p:sp>
        <p:nvSpPr>
          <p:cNvPr id="5" name="Kājenes vietturis 4"/>
          <p:cNvSpPr>
            <a:spLocks noGrp="1"/>
          </p:cNvSpPr>
          <p:nvPr>
            <p:ph type="ftr" sz="quarter" idx="11"/>
          </p:nvPr>
        </p:nvSpPr>
        <p:spPr/>
        <p:txBody>
          <a:bodyPr/>
          <a:lstStyle/>
          <a:p>
            <a:endParaRPr lang="lv-LV"/>
          </a:p>
        </p:txBody>
      </p:sp>
      <p:sp>
        <p:nvSpPr>
          <p:cNvPr id="6" name="Slaida numura vietturis 5"/>
          <p:cNvSpPr>
            <a:spLocks noGrp="1"/>
          </p:cNvSpPr>
          <p:nvPr>
            <p:ph type="sldNum" sz="quarter" idx="12"/>
          </p:nvPr>
        </p:nvSpPr>
        <p:spPr/>
        <p:txBody>
          <a:bodyPr/>
          <a:lstStyle/>
          <a:p>
            <a:fld id="{DF28FB93-0A08-4E7D-8E63-9EFA29F1E093}" type="slidenum">
              <a:rPr lang="lv-LV" smtClean="0"/>
              <a:pPr/>
              <a:t>‹#›</a:t>
            </a:fld>
            <a:endParaRPr lang="lv-LV"/>
          </a:p>
        </p:txBody>
      </p:sp>
    </p:spTree>
    <p:extLst>
      <p:ext uri="{BB962C8B-B14F-4D97-AF65-F5344CB8AC3E}">
        <p14:creationId xmlns:p14="http://schemas.microsoft.com/office/powerpoint/2010/main" val="20194502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Virsraksts un saturs">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a:t>Rediģēt šablona virsraksta stilu</a:t>
            </a:r>
          </a:p>
        </p:txBody>
      </p:sp>
      <p:sp>
        <p:nvSpPr>
          <p:cNvPr id="3" name="Satura vietturis 2"/>
          <p:cNvSpPr>
            <a:spLocks noGrp="1"/>
          </p:cNvSpPr>
          <p:nvPr>
            <p:ph idx="1"/>
          </p:nvPr>
        </p:nvSpPr>
        <p:spPr/>
        <p:txBody>
          <a:body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p>
        </p:txBody>
      </p:sp>
      <p:sp>
        <p:nvSpPr>
          <p:cNvPr id="4" name="Datuma vietturis 3"/>
          <p:cNvSpPr>
            <a:spLocks noGrp="1"/>
          </p:cNvSpPr>
          <p:nvPr>
            <p:ph type="dt" sz="half" idx="10"/>
          </p:nvPr>
        </p:nvSpPr>
        <p:spPr/>
        <p:txBody>
          <a:bodyPr/>
          <a:lstStyle/>
          <a:p>
            <a:fld id="{8E36636D-D922-432D-A958-524484B5923D}" type="datetimeFigureOut">
              <a:rPr lang="lv-LV" smtClean="0"/>
              <a:pPr/>
              <a:t>11.04.2017.</a:t>
            </a:fld>
            <a:endParaRPr lang="lv-LV"/>
          </a:p>
        </p:txBody>
      </p:sp>
      <p:sp>
        <p:nvSpPr>
          <p:cNvPr id="5" name="Kājenes vietturis 4"/>
          <p:cNvSpPr>
            <a:spLocks noGrp="1"/>
          </p:cNvSpPr>
          <p:nvPr>
            <p:ph type="ftr" sz="quarter" idx="11"/>
          </p:nvPr>
        </p:nvSpPr>
        <p:spPr/>
        <p:txBody>
          <a:bodyPr/>
          <a:lstStyle/>
          <a:p>
            <a:endParaRPr lang="lv-LV"/>
          </a:p>
        </p:txBody>
      </p:sp>
      <p:sp>
        <p:nvSpPr>
          <p:cNvPr id="6" name="Slaida numura vietturis 5"/>
          <p:cNvSpPr>
            <a:spLocks noGrp="1"/>
          </p:cNvSpPr>
          <p:nvPr>
            <p:ph type="sldNum" sz="quarter" idx="12"/>
          </p:nvPr>
        </p:nvSpPr>
        <p:spPr/>
        <p:txBody>
          <a:bodyPr/>
          <a:lstStyle/>
          <a:p>
            <a:fld id="{DF28FB93-0A08-4E7D-8E63-9EFA29F1E093}" type="slidenum">
              <a:rPr lang="lv-LV" smtClean="0"/>
              <a:pPr/>
              <a:t>‹#›</a:t>
            </a:fld>
            <a:endParaRPr lang="lv-LV"/>
          </a:p>
        </p:txBody>
      </p:sp>
    </p:spTree>
    <p:extLst>
      <p:ext uri="{BB962C8B-B14F-4D97-AF65-F5344CB8AC3E}">
        <p14:creationId xmlns:p14="http://schemas.microsoft.com/office/powerpoint/2010/main" val="5615091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adaļas galvene">
    <p:spTree>
      <p:nvGrpSpPr>
        <p:cNvPr id="1" name=""/>
        <p:cNvGrpSpPr/>
        <p:nvPr/>
      </p:nvGrpSpPr>
      <p:grpSpPr>
        <a:xfrm>
          <a:off x="0" y="0"/>
          <a:ext cx="0" cy="0"/>
          <a:chOff x="0" y="0"/>
          <a:chExt cx="0" cy="0"/>
        </a:xfrm>
      </p:grpSpPr>
      <p:sp>
        <p:nvSpPr>
          <p:cNvPr id="2" name="Virsraksts 1"/>
          <p:cNvSpPr>
            <a:spLocks noGrp="1"/>
          </p:cNvSpPr>
          <p:nvPr>
            <p:ph type="title"/>
          </p:nvPr>
        </p:nvSpPr>
        <p:spPr>
          <a:xfrm>
            <a:off x="831633" y="1709739"/>
            <a:ext cx="10512862" cy="2852737"/>
          </a:xfrm>
        </p:spPr>
        <p:txBody>
          <a:bodyPr anchor="b"/>
          <a:lstStyle>
            <a:lvl1pPr>
              <a:defRPr sz="5998"/>
            </a:lvl1pPr>
          </a:lstStyle>
          <a:p>
            <a:r>
              <a:rPr lang="lv-LV"/>
              <a:t>Rediģēt šablona virsraksta stilu</a:t>
            </a:r>
          </a:p>
        </p:txBody>
      </p:sp>
      <p:sp>
        <p:nvSpPr>
          <p:cNvPr id="3" name="Teksta vietturis 2"/>
          <p:cNvSpPr>
            <a:spLocks noGrp="1"/>
          </p:cNvSpPr>
          <p:nvPr>
            <p:ph type="body" idx="1"/>
          </p:nvPr>
        </p:nvSpPr>
        <p:spPr>
          <a:xfrm>
            <a:off x="831633" y="4589464"/>
            <a:ext cx="10512862" cy="1500187"/>
          </a:xfrm>
        </p:spPr>
        <p:txBody>
          <a:bodyPr/>
          <a:lstStyle>
            <a:lvl1pPr marL="0" indent="0">
              <a:buNone/>
              <a:defRPr sz="2399">
                <a:solidFill>
                  <a:schemeClr val="tx1">
                    <a:tint val="75000"/>
                  </a:schemeClr>
                </a:solidFill>
              </a:defRPr>
            </a:lvl1pPr>
            <a:lvl2pPr marL="457063" indent="0">
              <a:buNone/>
              <a:defRPr sz="1999">
                <a:solidFill>
                  <a:schemeClr val="tx1">
                    <a:tint val="75000"/>
                  </a:schemeClr>
                </a:solidFill>
              </a:defRPr>
            </a:lvl2pPr>
            <a:lvl3pPr marL="914126" indent="0">
              <a:buNone/>
              <a:defRPr sz="1799">
                <a:solidFill>
                  <a:schemeClr val="tx1">
                    <a:tint val="75000"/>
                  </a:schemeClr>
                </a:solidFill>
              </a:defRPr>
            </a:lvl3pPr>
            <a:lvl4pPr marL="1371189" indent="0">
              <a:buNone/>
              <a:defRPr sz="1600">
                <a:solidFill>
                  <a:schemeClr val="tx1">
                    <a:tint val="75000"/>
                  </a:schemeClr>
                </a:solidFill>
              </a:defRPr>
            </a:lvl4pPr>
            <a:lvl5pPr marL="1828251" indent="0">
              <a:buNone/>
              <a:defRPr sz="1600">
                <a:solidFill>
                  <a:schemeClr val="tx1">
                    <a:tint val="75000"/>
                  </a:schemeClr>
                </a:solidFill>
              </a:defRPr>
            </a:lvl5pPr>
            <a:lvl6pPr marL="2285314" indent="0">
              <a:buNone/>
              <a:defRPr sz="1600">
                <a:solidFill>
                  <a:schemeClr val="tx1">
                    <a:tint val="75000"/>
                  </a:schemeClr>
                </a:solidFill>
              </a:defRPr>
            </a:lvl6pPr>
            <a:lvl7pPr marL="2742377" indent="0">
              <a:buNone/>
              <a:defRPr sz="1600">
                <a:solidFill>
                  <a:schemeClr val="tx1">
                    <a:tint val="75000"/>
                  </a:schemeClr>
                </a:solidFill>
              </a:defRPr>
            </a:lvl7pPr>
            <a:lvl8pPr marL="3199440" indent="0">
              <a:buNone/>
              <a:defRPr sz="1600">
                <a:solidFill>
                  <a:schemeClr val="tx1">
                    <a:tint val="75000"/>
                  </a:schemeClr>
                </a:solidFill>
              </a:defRPr>
            </a:lvl8pPr>
            <a:lvl9pPr marL="3656503" indent="0">
              <a:buNone/>
              <a:defRPr sz="1600">
                <a:solidFill>
                  <a:schemeClr val="tx1">
                    <a:tint val="75000"/>
                  </a:schemeClr>
                </a:solidFill>
              </a:defRPr>
            </a:lvl9pPr>
          </a:lstStyle>
          <a:p>
            <a:pPr lvl="0"/>
            <a:r>
              <a:rPr lang="lv-LV"/>
              <a:t>Rediģēt šablona teksta stilus</a:t>
            </a:r>
          </a:p>
        </p:txBody>
      </p:sp>
      <p:sp>
        <p:nvSpPr>
          <p:cNvPr id="4" name="Datuma vietturis 3"/>
          <p:cNvSpPr>
            <a:spLocks noGrp="1"/>
          </p:cNvSpPr>
          <p:nvPr>
            <p:ph type="dt" sz="half" idx="10"/>
          </p:nvPr>
        </p:nvSpPr>
        <p:spPr/>
        <p:txBody>
          <a:bodyPr/>
          <a:lstStyle/>
          <a:p>
            <a:fld id="{8E36636D-D922-432D-A958-524484B5923D}" type="datetimeFigureOut">
              <a:rPr lang="lv-LV" smtClean="0"/>
              <a:pPr/>
              <a:t>11.04.2017.</a:t>
            </a:fld>
            <a:endParaRPr lang="lv-LV"/>
          </a:p>
        </p:txBody>
      </p:sp>
      <p:sp>
        <p:nvSpPr>
          <p:cNvPr id="5" name="Kājenes vietturis 4"/>
          <p:cNvSpPr>
            <a:spLocks noGrp="1"/>
          </p:cNvSpPr>
          <p:nvPr>
            <p:ph type="ftr" sz="quarter" idx="11"/>
          </p:nvPr>
        </p:nvSpPr>
        <p:spPr/>
        <p:txBody>
          <a:bodyPr/>
          <a:lstStyle/>
          <a:p>
            <a:endParaRPr lang="lv-LV"/>
          </a:p>
        </p:txBody>
      </p:sp>
      <p:sp>
        <p:nvSpPr>
          <p:cNvPr id="6" name="Slaida numura vietturis 5"/>
          <p:cNvSpPr>
            <a:spLocks noGrp="1"/>
          </p:cNvSpPr>
          <p:nvPr>
            <p:ph type="sldNum" sz="quarter" idx="12"/>
          </p:nvPr>
        </p:nvSpPr>
        <p:spPr/>
        <p:txBody>
          <a:bodyPr/>
          <a:lstStyle/>
          <a:p>
            <a:fld id="{DF28FB93-0A08-4E7D-8E63-9EFA29F1E093}" type="slidenum">
              <a:rPr lang="lv-LV" smtClean="0"/>
              <a:pPr/>
              <a:t>‹#›</a:t>
            </a:fld>
            <a:endParaRPr lang="lv-LV"/>
          </a:p>
        </p:txBody>
      </p:sp>
    </p:spTree>
    <p:extLst>
      <p:ext uri="{BB962C8B-B14F-4D97-AF65-F5344CB8AC3E}">
        <p14:creationId xmlns:p14="http://schemas.microsoft.com/office/powerpoint/2010/main" val="29847725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ivi satura bloki">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a:t>Rediģēt šablona virsraksta stilu</a:t>
            </a:r>
          </a:p>
        </p:txBody>
      </p:sp>
      <p:sp>
        <p:nvSpPr>
          <p:cNvPr id="3" name="Satura vietturis 2"/>
          <p:cNvSpPr>
            <a:spLocks noGrp="1"/>
          </p:cNvSpPr>
          <p:nvPr>
            <p:ph sz="half" idx="1"/>
          </p:nvPr>
        </p:nvSpPr>
        <p:spPr>
          <a:xfrm>
            <a:off x="837982" y="1825625"/>
            <a:ext cx="5180251" cy="4351338"/>
          </a:xfrm>
        </p:spPr>
        <p:txBody>
          <a:body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p>
        </p:txBody>
      </p:sp>
      <p:sp>
        <p:nvSpPr>
          <p:cNvPr id="4" name="Satura vietturis 3"/>
          <p:cNvSpPr>
            <a:spLocks noGrp="1"/>
          </p:cNvSpPr>
          <p:nvPr>
            <p:ph sz="half" idx="2"/>
          </p:nvPr>
        </p:nvSpPr>
        <p:spPr>
          <a:xfrm>
            <a:off x="6170592" y="1825625"/>
            <a:ext cx="5180251" cy="4351338"/>
          </a:xfrm>
        </p:spPr>
        <p:txBody>
          <a:body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p>
        </p:txBody>
      </p:sp>
      <p:sp>
        <p:nvSpPr>
          <p:cNvPr id="5" name="Datuma vietturis 4"/>
          <p:cNvSpPr>
            <a:spLocks noGrp="1"/>
          </p:cNvSpPr>
          <p:nvPr>
            <p:ph type="dt" sz="half" idx="10"/>
          </p:nvPr>
        </p:nvSpPr>
        <p:spPr/>
        <p:txBody>
          <a:bodyPr/>
          <a:lstStyle/>
          <a:p>
            <a:fld id="{8E36636D-D922-432D-A958-524484B5923D}" type="datetimeFigureOut">
              <a:rPr lang="lv-LV" smtClean="0"/>
              <a:pPr/>
              <a:t>11.04.2017.</a:t>
            </a:fld>
            <a:endParaRPr lang="lv-LV"/>
          </a:p>
        </p:txBody>
      </p:sp>
      <p:sp>
        <p:nvSpPr>
          <p:cNvPr id="6" name="Kājenes vietturis 5"/>
          <p:cNvSpPr>
            <a:spLocks noGrp="1"/>
          </p:cNvSpPr>
          <p:nvPr>
            <p:ph type="ftr" sz="quarter" idx="11"/>
          </p:nvPr>
        </p:nvSpPr>
        <p:spPr/>
        <p:txBody>
          <a:bodyPr/>
          <a:lstStyle/>
          <a:p>
            <a:endParaRPr lang="lv-LV"/>
          </a:p>
        </p:txBody>
      </p:sp>
      <p:sp>
        <p:nvSpPr>
          <p:cNvPr id="7" name="Slaida numura vietturis 6"/>
          <p:cNvSpPr>
            <a:spLocks noGrp="1"/>
          </p:cNvSpPr>
          <p:nvPr>
            <p:ph type="sldNum" sz="quarter" idx="12"/>
          </p:nvPr>
        </p:nvSpPr>
        <p:spPr/>
        <p:txBody>
          <a:bodyPr/>
          <a:lstStyle/>
          <a:p>
            <a:fld id="{DF28FB93-0A08-4E7D-8E63-9EFA29F1E093}" type="slidenum">
              <a:rPr lang="lv-LV" smtClean="0"/>
              <a:pPr/>
              <a:t>‹#›</a:t>
            </a:fld>
            <a:endParaRPr lang="lv-LV"/>
          </a:p>
        </p:txBody>
      </p:sp>
    </p:spTree>
    <p:extLst>
      <p:ext uri="{BB962C8B-B14F-4D97-AF65-F5344CB8AC3E}">
        <p14:creationId xmlns:p14="http://schemas.microsoft.com/office/powerpoint/2010/main" val="3105444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Salīdzinājums">
    <p:spTree>
      <p:nvGrpSpPr>
        <p:cNvPr id="1" name=""/>
        <p:cNvGrpSpPr/>
        <p:nvPr/>
      </p:nvGrpSpPr>
      <p:grpSpPr>
        <a:xfrm>
          <a:off x="0" y="0"/>
          <a:ext cx="0" cy="0"/>
          <a:chOff x="0" y="0"/>
          <a:chExt cx="0" cy="0"/>
        </a:xfrm>
      </p:grpSpPr>
      <p:sp>
        <p:nvSpPr>
          <p:cNvPr id="2" name="Virsraksts 1"/>
          <p:cNvSpPr>
            <a:spLocks noGrp="1"/>
          </p:cNvSpPr>
          <p:nvPr>
            <p:ph type="title"/>
          </p:nvPr>
        </p:nvSpPr>
        <p:spPr>
          <a:xfrm>
            <a:off x="839569" y="365126"/>
            <a:ext cx="10512862" cy="1325563"/>
          </a:xfrm>
        </p:spPr>
        <p:txBody>
          <a:bodyPr/>
          <a:lstStyle/>
          <a:p>
            <a:r>
              <a:rPr lang="lv-LV"/>
              <a:t>Rediģēt šablona virsraksta stilu</a:t>
            </a:r>
          </a:p>
        </p:txBody>
      </p:sp>
      <p:sp>
        <p:nvSpPr>
          <p:cNvPr id="3" name="Teksta vietturis 2"/>
          <p:cNvSpPr>
            <a:spLocks noGrp="1"/>
          </p:cNvSpPr>
          <p:nvPr>
            <p:ph type="body" idx="1"/>
          </p:nvPr>
        </p:nvSpPr>
        <p:spPr>
          <a:xfrm>
            <a:off x="839570" y="1681163"/>
            <a:ext cx="5156444" cy="823912"/>
          </a:xfrm>
        </p:spPr>
        <p:txBody>
          <a:bodyPr anchor="b"/>
          <a:lstStyle>
            <a:lvl1pPr marL="0" indent="0">
              <a:buNone/>
              <a:defRPr sz="2399" b="1"/>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lv-LV"/>
              <a:t>Rediģēt šablona teksta stilus</a:t>
            </a:r>
          </a:p>
        </p:txBody>
      </p:sp>
      <p:sp>
        <p:nvSpPr>
          <p:cNvPr id="4" name="Satura vietturis 3"/>
          <p:cNvSpPr>
            <a:spLocks noGrp="1"/>
          </p:cNvSpPr>
          <p:nvPr>
            <p:ph sz="half" idx="2"/>
          </p:nvPr>
        </p:nvSpPr>
        <p:spPr>
          <a:xfrm>
            <a:off x="839570" y="2505075"/>
            <a:ext cx="5156444" cy="3684588"/>
          </a:xfrm>
        </p:spPr>
        <p:txBody>
          <a:body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p>
        </p:txBody>
      </p:sp>
      <p:sp>
        <p:nvSpPr>
          <p:cNvPr id="5" name="Teksta vietturis 4"/>
          <p:cNvSpPr>
            <a:spLocks noGrp="1"/>
          </p:cNvSpPr>
          <p:nvPr>
            <p:ph type="body" sz="quarter" idx="3"/>
          </p:nvPr>
        </p:nvSpPr>
        <p:spPr>
          <a:xfrm>
            <a:off x="6170593" y="1681163"/>
            <a:ext cx="5181838" cy="823912"/>
          </a:xfrm>
        </p:spPr>
        <p:txBody>
          <a:bodyPr anchor="b"/>
          <a:lstStyle>
            <a:lvl1pPr marL="0" indent="0">
              <a:buNone/>
              <a:defRPr sz="2399" b="1"/>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lv-LV"/>
              <a:t>Rediģēt šablona teksta stilus</a:t>
            </a:r>
          </a:p>
        </p:txBody>
      </p:sp>
      <p:sp>
        <p:nvSpPr>
          <p:cNvPr id="6" name="Satura vietturis 5"/>
          <p:cNvSpPr>
            <a:spLocks noGrp="1"/>
          </p:cNvSpPr>
          <p:nvPr>
            <p:ph sz="quarter" idx="4"/>
          </p:nvPr>
        </p:nvSpPr>
        <p:spPr>
          <a:xfrm>
            <a:off x="6170593" y="2505075"/>
            <a:ext cx="5181838" cy="3684588"/>
          </a:xfrm>
        </p:spPr>
        <p:txBody>
          <a:body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p>
        </p:txBody>
      </p:sp>
      <p:sp>
        <p:nvSpPr>
          <p:cNvPr id="7" name="Datuma vietturis 6"/>
          <p:cNvSpPr>
            <a:spLocks noGrp="1"/>
          </p:cNvSpPr>
          <p:nvPr>
            <p:ph type="dt" sz="half" idx="10"/>
          </p:nvPr>
        </p:nvSpPr>
        <p:spPr/>
        <p:txBody>
          <a:bodyPr/>
          <a:lstStyle/>
          <a:p>
            <a:fld id="{8E36636D-D922-432D-A958-524484B5923D}" type="datetimeFigureOut">
              <a:rPr lang="lv-LV" smtClean="0"/>
              <a:pPr/>
              <a:t>11.04.2017.</a:t>
            </a:fld>
            <a:endParaRPr lang="lv-LV"/>
          </a:p>
        </p:txBody>
      </p:sp>
      <p:sp>
        <p:nvSpPr>
          <p:cNvPr id="8" name="Kājenes vietturis 7"/>
          <p:cNvSpPr>
            <a:spLocks noGrp="1"/>
          </p:cNvSpPr>
          <p:nvPr>
            <p:ph type="ftr" sz="quarter" idx="11"/>
          </p:nvPr>
        </p:nvSpPr>
        <p:spPr/>
        <p:txBody>
          <a:bodyPr/>
          <a:lstStyle/>
          <a:p>
            <a:endParaRPr lang="lv-LV"/>
          </a:p>
        </p:txBody>
      </p:sp>
      <p:sp>
        <p:nvSpPr>
          <p:cNvPr id="9" name="Slaida numura vietturis 8"/>
          <p:cNvSpPr>
            <a:spLocks noGrp="1"/>
          </p:cNvSpPr>
          <p:nvPr>
            <p:ph type="sldNum" sz="quarter" idx="12"/>
          </p:nvPr>
        </p:nvSpPr>
        <p:spPr/>
        <p:txBody>
          <a:bodyPr/>
          <a:lstStyle/>
          <a:p>
            <a:fld id="{DF28FB93-0A08-4E7D-8E63-9EFA29F1E093}" type="slidenum">
              <a:rPr lang="lv-LV" smtClean="0"/>
              <a:pPr/>
              <a:t>‹#›</a:t>
            </a:fld>
            <a:endParaRPr lang="lv-LV"/>
          </a:p>
        </p:txBody>
      </p:sp>
    </p:spTree>
    <p:extLst>
      <p:ext uri="{BB962C8B-B14F-4D97-AF65-F5344CB8AC3E}">
        <p14:creationId xmlns:p14="http://schemas.microsoft.com/office/powerpoint/2010/main" val="10839822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kai virsraksts">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a:t>Rediģēt šablona virsraksta stilu</a:t>
            </a:r>
          </a:p>
        </p:txBody>
      </p:sp>
      <p:sp>
        <p:nvSpPr>
          <p:cNvPr id="3" name="Datuma vietturis 2"/>
          <p:cNvSpPr>
            <a:spLocks noGrp="1"/>
          </p:cNvSpPr>
          <p:nvPr>
            <p:ph type="dt" sz="half" idx="10"/>
          </p:nvPr>
        </p:nvSpPr>
        <p:spPr/>
        <p:txBody>
          <a:bodyPr/>
          <a:lstStyle/>
          <a:p>
            <a:fld id="{8E36636D-D922-432D-A958-524484B5923D}" type="datetimeFigureOut">
              <a:rPr lang="lv-LV" smtClean="0"/>
              <a:pPr/>
              <a:t>11.04.2017.</a:t>
            </a:fld>
            <a:endParaRPr lang="lv-LV"/>
          </a:p>
        </p:txBody>
      </p:sp>
      <p:sp>
        <p:nvSpPr>
          <p:cNvPr id="4" name="Kājenes vietturis 3"/>
          <p:cNvSpPr>
            <a:spLocks noGrp="1"/>
          </p:cNvSpPr>
          <p:nvPr>
            <p:ph type="ftr" sz="quarter" idx="11"/>
          </p:nvPr>
        </p:nvSpPr>
        <p:spPr/>
        <p:txBody>
          <a:bodyPr/>
          <a:lstStyle/>
          <a:p>
            <a:endParaRPr lang="lv-LV"/>
          </a:p>
        </p:txBody>
      </p:sp>
      <p:sp>
        <p:nvSpPr>
          <p:cNvPr id="5" name="Slaida numura vietturis 4"/>
          <p:cNvSpPr>
            <a:spLocks noGrp="1"/>
          </p:cNvSpPr>
          <p:nvPr>
            <p:ph type="sldNum" sz="quarter" idx="12"/>
          </p:nvPr>
        </p:nvSpPr>
        <p:spPr/>
        <p:txBody>
          <a:bodyPr/>
          <a:lstStyle/>
          <a:p>
            <a:fld id="{DF28FB93-0A08-4E7D-8E63-9EFA29F1E093}" type="slidenum">
              <a:rPr lang="lv-LV" smtClean="0"/>
              <a:pPr/>
              <a:t>‹#›</a:t>
            </a:fld>
            <a:endParaRPr lang="lv-LV"/>
          </a:p>
        </p:txBody>
      </p:sp>
    </p:spTree>
    <p:extLst>
      <p:ext uri="{BB962C8B-B14F-4D97-AF65-F5344CB8AC3E}">
        <p14:creationId xmlns:p14="http://schemas.microsoft.com/office/powerpoint/2010/main" val="29702367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Tukšs">
    <p:spTree>
      <p:nvGrpSpPr>
        <p:cNvPr id="1" name=""/>
        <p:cNvGrpSpPr/>
        <p:nvPr/>
      </p:nvGrpSpPr>
      <p:grpSpPr>
        <a:xfrm>
          <a:off x="0" y="0"/>
          <a:ext cx="0" cy="0"/>
          <a:chOff x="0" y="0"/>
          <a:chExt cx="0" cy="0"/>
        </a:xfrm>
      </p:grpSpPr>
      <p:sp>
        <p:nvSpPr>
          <p:cNvPr id="2" name="Datuma vietturis 1"/>
          <p:cNvSpPr>
            <a:spLocks noGrp="1"/>
          </p:cNvSpPr>
          <p:nvPr>
            <p:ph type="dt" sz="half" idx="10"/>
          </p:nvPr>
        </p:nvSpPr>
        <p:spPr/>
        <p:txBody>
          <a:bodyPr/>
          <a:lstStyle/>
          <a:p>
            <a:fld id="{8E36636D-D922-432D-A958-524484B5923D}" type="datetimeFigureOut">
              <a:rPr lang="lv-LV" smtClean="0"/>
              <a:pPr/>
              <a:t>11.04.2017.</a:t>
            </a:fld>
            <a:endParaRPr lang="lv-LV"/>
          </a:p>
        </p:txBody>
      </p:sp>
      <p:sp>
        <p:nvSpPr>
          <p:cNvPr id="3" name="Kājenes vietturis 2"/>
          <p:cNvSpPr>
            <a:spLocks noGrp="1"/>
          </p:cNvSpPr>
          <p:nvPr>
            <p:ph type="ftr" sz="quarter" idx="11"/>
          </p:nvPr>
        </p:nvSpPr>
        <p:spPr/>
        <p:txBody>
          <a:bodyPr/>
          <a:lstStyle/>
          <a:p>
            <a:endParaRPr lang="lv-LV"/>
          </a:p>
        </p:txBody>
      </p:sp>
      <p:sp>
        <p:nvSpPr>
          <p:cNvPr id="4" name="Slaida numura vietturis 3"/>
          <p:cNvSpPr>
            <a:spLocks noGrp="1"/>
          </p:cNvSpPr>
          <p:nvPr>
            <p:ph type="sldNum" sz="quarter" idx="12"/>
          </p:nvPr>
        </p:nvSpPr>
        <p:spPr/>
        <p:txBody>
          <a:bodyPr/>
          <a:lstStyle/>
          <a:p>
            <a:fld id="{DF28FB93-0A08-4E7D-8E63-9EFA29F1E093}" type="slidenum">
              <a:rPr lang="lv-LV" smtClean="0"/>
              <a:pPr/>
              <a:t>‹#›</a:t>
            </a:fld>
            <a:endParaRPr lang="lv-LV"/>
          </a:p>
        </p:txBody>
      </p:sp>
    </p:spTree>
    <p:extLst>
      <p:ext uri="{BB962C8B-B14F-4D97-AF65-F5344CB8AC3E}">
        <p14:creationId xmlns:p14="http://schemas.microsoft.com/office/powerpoint/2010/main" val="20920532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Saturs ar parakstu">
    <p:spTree>
      <p:nvGrpSpPr>
        <p:cNvPr id="1" name=""/>
        <p:cNvGrpSpPr/>
        <p:nvPr/>
      </p:nvGrpSpPr>
      <p:grpSpPr>
        <a:xfrm>
          <a:off x="0" y="0"/>
          <a:ext cx="0" cy="0"/>
          <a:chOff x="0" y="0"/>
          <a:chExt cx="0" cy="0"/>
        </a:xfrm>
      </p:grpSpPr>
      <p:sp>
        <p:nvSpPr>
          <p:cNvPr id="2" name="Virsraksts 1"/>
          <p:cNvSpPr>
            <a:spLocks noGrp="1"/>
          </p:cNvSpPr>
          <p:nvPr>
            <p:ph type="title"/>
          </p:nvPr>
        </p:nvSpPr>
        <p:spPr>
          <a:xfrm>
            <a:off x="839570" y="457200"/>
            <a:ext cx="3931213" cy="1600200"/>
          </a:xfrm>
        </p:spPr>
        <p:txBody>
          <a:bodyPr anchor="b"/>
          <a:lstStyle>
            <a:lvl1pPr>
              <a:defRPr sz="3199"/>
            </a:lvl1pPr>
          </a:lstStyle>
          <a:p>
            <a:r>
              <a:rPr lang="lv-LV"/>
              <a:t>Rediģēt šablona virsraksta stilu</a:t>
            </a:r>
          </a:p>
        </p:txBody>
      </p:sp>
      <p:sp>
        <p:nvSpPr>
          <p:cNvPr id="3" name="Satura vietturis 2"/>
          <p:cNvSpPr>
            <a:spLocks noGrp="1"/>
          </p:cNvSpPr>
          <p:nvPr>
            <p:ph idx="1"/>
          </p:nvPr>
        </p:nvSpPr>
        <p:spPr>
          <a:xfrm>
            <a:off x="5181838" y="987426"/>
            <a:ext cx="6170593" cy="4873625"/>
          </a:xfrm>
        </p:spPr>
        <p:txBody>
          <a:bodyPr/>
          <a:lstStyle>
            <a:lvl1pPr>
              <a:defRPr sz="3199"/>
            </a:lvl1pPr>
            <a:lvl2pPr>
              <a:defRPr sz="2799"/>
            </a:lvl2pPr>
            <a:lvl3pPr>
              <a:defRPr sz="2399"/>
            </a:lvl3pPr>
            <a:lvl4pPr>
              <a:defRPr sz="1999"/>
            </a:lvl4pPr>
            <a:lvl5pPr>
              <a:defRPr sz="1999"/>
            </a:lvl5pPr>
            <a:lvl6pPr>
              <a:defRPr sz="1999"/>
            </a:lvl6pPr>
            <a:lvl7pPr>
              <a:defRPr sz="1999"/>
            </a:lvl7pPr>
            <a:lvl8pPr>
              <a:defRPr sz="1999"/>
            </a:lvl8pPr>
            <a:lvl9pPr>
              <a:defRPr sz="1999"/>
            </a:lvl9p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p>
        </p:txBody>
      </p:sp>
      <p:sp>
        <p:nvSpPr>
          <p:cNvPr id="4" name="Teksta vietturis 3"/>
          <p:cNvSpPr>
            <a:spLocks noGrp="1"/>
          </p:cNvSpPr>
          <p:nvPr>
            <p:ph type="body" sz="half" idx="2"/>
          </p:nvPr>
        </p:nvSpPr>
        <p:spPr>
          <a:xfrm>
            <a:off x="839570" y="2057400"/>
            <a:ext cx="3931213" cy="3811588"/>
          </a:xfrm>
        </p:spPr>
        <p:txBody>
          <a:bodyPr/>
          <a:lstStyle>
            <a:lvl1pPr marL="0" indent="0">
              <a:buNone/>
              <a:defRPr sz="16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lv-LV"/>
              <a:t>Rediģēt šablona teksta stilus</a:t>
            </a:r>
          </a:p>
        </p:txBody>
      </p:sp>
      <p:sp>
        <p:nvSpPr>
          <p:cNvPr id="5" name="Datuma vietturis 4"/>
          <p:cNvSpPr>
            <a:spLocks noGrp="1"/>
          </p:cNvSpPr>
          <p:nvPr>
            <p:ph type="dt" sz="half" idx="10"/>
          </p:nvPr>
        </p:nvSpPr>
        <p:spPr/>
        <p:txBody>
          <a:bodyPr/>
          <a:lstStyle/>
          <a:p>
            <a:fld id="{8E36636D-D922-432D-A958-524484B5923D}" type="datetimeFigureOut">
              <a:rPr lang="lv-LV" smtClean="0"/>
              <a:pPr/>
              <a:t>11.04.2017.</a:t>
            </a:fld>
            <a:endParaRPr lang="lv-LV"/>
          </a:p>
        </p:txBody>
      </p:sp>
      <p:sp>
        <p:nvSpPr>
          <p:cNvPr id="6" name="Kājenes vietturis 5"/>
          <p:cNvSpPr>
            <a:spLocks noGrp="1"/>
          </p:cNvSpPr>
          <p:nvPr>
            <p:ph type="ftr" sz="quarter" idx="11"/>
          </p:nvPr>
        </p:nvSpPr>
        <p:spPr/>
        <p:txBody>
          <a:bodyPr/>
          <a:lstStyle/>
          <a:p>
            <a:endParaRPr lang="lv-LV"/>
          </a:p>
        </p:txBody>
      </p:sp>
      <p:sp>
        <p:nvSpPr>
          <p:cNvPr id="7" name="Slaida numura vietturis 6"/>
          <p:cNvSpPr>
            <a:spLocks noGrp="1"/>
          </p:cNvSpPr>
          <p:nvPr>
            <p:ph type="sldNum" sz="quarter" idx="12"/>
          </p:nvPr>
        </p:nvSpPr>
        <p:spPr/>
        <p:txBody>
          <a:bodyPr/>
          <a:lstStyle/>
          <a:p>
            <a:fld id="{DF28FB93-0A08-4E7D-8E63-9EFA29F1E093}" type="slidenum">
              <a:rPr lang="lv-LV" smtClean="0"/>
              <a:pPr/>
              <a:t>‹#›</a:t>
            </a:fld>
            <a:endParaRPr lang="lv-LV"/>
          </a:p>
        </p:txBody>
      </p:sp>
    </p:spTree>
    <p:extLst>
      <p:ext uri="{BB962C8B-B14F-4D97-AF65-F5344CB8AC3E}">
        <p14:creationId xmlns:p14="http://schemas.microsoft.com/office/powerpoint/2010/main" val="28618159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Virsraksts un satur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a:t>Rediģēt šablona virsraksta stilu</a:t>
            </a:r>
            <a:endParaRPr/>
          </a:p>
        </p:txBody>
      </p:sp>
      <p:sp>
        <p:nvSpPr>
          <p:cNvPr id="3" name="Content Placeholder 2"/>
          <p:cNvSpPr>
            <a:spLocks noGrp="1"/>
          </p:cNvSpPr>
          <p:nvPr>
            <p:ph idx="1"/>
          </p:nvPr>
        </p:nvSpPr>
        <p:spPr/>
        <p:txBody>
          <a:bodyPr/>
          <a:lstStyle>
            <a:lvl5pPr>
              <a:defRPr/>
            </a:lvl5pPr>
            <a:lvl6pPr>
              <a:defRPr/>
            </a:lvl6pPr>
            <a:lvl7pPr>
              <a:defRPr/>
            </a:lvl7pPr>
            <a:lvl8pPr>
              <a:defRPr/>
            </a:lvl8pPr>
            <a:lvl9pPr>
              <a:defRPr/>
            </a:lvl9p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endParaRPr/>
          </a:p>
        </p:txBody>
      </p:sp>
      <p:sp>
        <p:nvSpPr>
          <p:cNvPr id="4" name="Date Placeholder 3"/>
          <p:cNvSpPr>
            <a:spLocks noGrp="1"/>
          </p:cNvSpPr>
          <p:nvPr>
            <p:ph type="dt" sz="half" idx="10"/>
          </p:nvPr>
        </p:nvSpPr>
        <p:spPr/>
        <p:txBody>
          <a:bodyPr/>
          <a:lstStyle/>
          <a:p>
            <a:fld id="{8E36636D-D922-432D-A958-524484B5923D}" type="datetimeFigureOut">
              <a:rPr lang="lv-LV"/>
              <a:pPr/>
              <a:t>11.04.2017.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p14="http://schemas.microsoft.com/office/powerpoint/2010/main" val="34990621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Attēls ar parakstu">
    <p:spTree>
      <p:nvGrpSpPr>
        <p:cNvPr id="1" name=""/>
        <p:cNvGrpSpPr/>
        <p:nvPr/>
      </p:nvGrpSpPr>
      <p:grpSpPr>
        <a:xfrm>
          <a:off x="0" y="0"/>
          <a:ext cx="0" cy="0"/>
          <a:chOff x="0" y="0"/>
          <a:chExt cx="0" cy="0"/>
        </a:xfrm>
      </p:grpSpPr>
      <p:sp>
        <p:nvSpPr>
          <p:cNvPr id="2" name="Virsraksts 1"/>
          <p:cNvSpPr>
            <a:spLocks noGrp="1"/>
          </p:cNvSpPr>
          <p:nvPr>
            <p:ph type="title"/>
          </p:nvPr>
        </p:nvSpPr>
        <p:spPr>
          <a:xfrm>
            <a:off x="839570" y="457200"/>
            <a:ext cx="3931213" cy="1600200"/>
          </a:xfrm>
        </p:spPr>
        <p:txBody>
          <a:bodyPr anchor="b"/>
          <a:lstStyle>
            <a:lvl1pPr>
              <a:defRPr sz="3199"/>
            </a:lvl1pPr>
          </a:lstStyle>
          <a:p>
            <a:r>
              <a:rPr lang="lv-LV"/>
              <a:t>Rediģēt šablona virsraksta stilu</a:t>
            </a:r>
          </a:p>
        </p:txBody>
      </p:sp>
      <p:sp>
        <p:nvSpPr>
          <p:cNvPr id="3" name="Attēla vietturis 2"/>
          <p:cNvSpPr>
            <a:spLocks noGrp="1"/>
          </p:cNvSpPr>
          <p:nvPr>
            <p:ph type="pic" idx="1"/>
          </p:nvPr>
        </p:nvSpPr>
        <p:spPr>
          <a:xfrm>
            <a:off x="5181838" y="987426"/>
            <a:ext cx="6170593" cy="4873625"/>
          </a:xfrm>
        </p:spPr>
        <p:txBody>
          <a:bodyPr/>
          <a:lstStyle>
            <a:lvl1pPr marL="0" indent="0">
              <a:buNone/>
              <a:defRPr sz="31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endParaRPr lang="lv-LV"/>
          </a:p>
        </p:txBody>
      </p:sp>
      <p:sp>
        <p:nvSpPr>
          <p:cNvPr id="4" name="Teksta vietturis 3"/>
          <p:cNvSpPr>
            <a:spLocks noGrp="1"/>
          </p:cNvSpPr>
          <p:nvPr>
            <p:ph type="body" sz="half" idx="2"/>
          </p:nvPr>
        </p:nvSpPr>
        <p:spPr>
          <a:xfrm>
            <a:off x="839570" y="2057400"/>
            <a:ext cx="3931213" cy="3811588"/>
          </a:xfrm>
        </p:spPr>
        <p:txBody>
          <a:bodyPr/>
          <a:lstStyle>
            <a:lvl1pPr marL="0" indent="0">
              <a:buNone/>
              <a:defRPr sz="16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lv-LV"/>
              <a:t>Rediģēt šablona teksta stilus</a:t>
            </a:r>
          </a:p>
        </p:txBody>
      </p:sp>
      <p:sp>
        <p:nvSpPr>
          <p:cNvPr id="5" name="Datuma vietturis 4"/>
          <p:cNvSpPr>
            <a:spLocks noGrp="1"/>
          </p:cNvSpPr>
          <p:nvPr>
            <p:ph type="dt" sz="half" idx="10"/>
          </p:nvPr>
        </p:nvSpPr>
        <p:spPr/>
        <p:txBody>
          <a:bodyPr/>
          <a:lstStyle/>
          <a:p>
            <a:fld id="{8E36636D-D922-432D-A958-524484B5923D}" type="datetimeFigureOut">
              <a:rPr lang="lv-LV" smtClean="0"/>
              <a:pPr/>
              <a:t>11.04.2017.</a:t>
            </a:fld>
            <a:endParaRPr lang="lv-LV"/>
          </a:p>
        </p:txBody>
      </p:sp>
      <p:sp>
        <p:nvSpPr>
          <p:cNvPr id="6" name="Kājenes vietturis 5"/>
          <p:cNvSpPr>
            <a:spLocks noGrp="1"/>
          </p:cNvSpPr>
          <p:nvPr>
            <p:ph type="ftr" sz="quarter" idx="11"/>
          </p:nvPr>
        </p:nvSpPr>
        <p:spPr/>
        <p:txBody>
          <a:bodyPr/>
          <a:lstStyle/>
          <a:p>
            <a:endParaRPr lang="lv-LV"/>
          </a:p>
        </p:txBody>
      </p:sp>
      <p:sp>
        <p:nvSpPr>
          <p:cNvPr id="7" name="Slaida numura vietturis 6"/>
          <p:cNvSpPr>
            <a:spLocks noGrp="1"/>
          </p:cNvSpPr>
          <p:nvPr>
            <p:ph type="sldNum" sz="quarter" idx="12"/>
          </p:nvPr>
        </p:nvSpPr>
        <p:spPr/>
        <p:txBody>
          <a:bodyPr/>
          <a:lstStyle/>
          <a:p>
            <a:fld id="{DF28FB93-0A08-4E7D-8E63-9EFA29F1E093}" type="slidenum">
              <a:rPr lang="lv-LV" smtClean="0"/>
              <a:pPr/>
              <a:t>‹#›</a:t>
            </a:fld>
            <a:endParaRPr lang="lv-LV"/>
          </a:p>
        </p:txBody>
      </p:sp>
    </p:spTree>
    <p:extLst>
      <p:ext uri="{BB962C8B-B14F-4D97-AF65-F5344CB8AC3E}">
        <p14:creationId xmlns:p14="http://schemas.microsoft.com/office/powerpoint/2010/main" val="36093173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Virsraksts un vertikāls teksts">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a:t>Rediģēt šablona virsraksta stilu</a:t>
            </a:r>
          </a:p>
        </p:txBody>
      </p:sp>
      <p:sp>
        <p:nvSpPr>
          <p:cNvPr id="3" name="Vertikāls teksta vietturis 2"/>
          <p:cNvSpPr>
            <a:spLocks noGrp="1"/>
          </p:cNvSpPr>
          <p:nvPr>
            <p:ph type="body" orient="vert" idx="1"/>
          </p:nvPr>
        </p:nvSpPr>
        <p:spPr/>
        <p:txBody>
          <a:bodyPr vert="eaVert"/>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p>
        </p:txBody>
      </p:sp>
      <p:sp>
        <p:nvSpPr>
          <p:cNvPr id="4" name="Datuma vietturis 3"/>
          <p:cNvSpPr>
            <a:spLocks noGrp="1"/>
          </p:cNvSpPr>
          <p:nvPr>
            <p:ph type="dt" sz="half" idx="10"/>
          </p:nvPr>
        </p:nvSpPr>
        <p:spPr/>
        <p:txBody>
          <a:bodyPr/>
          <a:lstStyle/>
          <a:p>
            <a:fld id="{8E36636D-D922-432D-A958-524484B5923D}" type="datetimeFigureOut">
              <a:rPr lang="lv-LV" smtClean="0"/>
              <a:pPr/>
              <a:t>11.04.2017.</a:t>
            </a:fld>
            <a:endParaRPr lang="lv-LV"/>
          </a:p>
        </p:txBody>
      </p:sp>
      <p:sp>
        <p:nvSpPr>
          <p:cNvPr id="5" name="Kājenes vietturis 4"/>
          <p:cNvSpPr>
            <a:spLocks noGrp="1"/>
          </p:cNvSpPr>
          <p:nvPr>
            <p:ph type="ftr" sz="quarter" idx="11"/>
          </p:nvPr>
        </p:nvSpPr>
        <p:spPr/>
        <p:txBody>
          <a:bodyPr/>
          <a:lstStyle/>
          <a:p>
            <a:endParaRPr lang="lv-LV"/>
          </a:p>
        </p:txBody>
      </p:sp>
      <p:sp>
        <p:nvSpPr>
          <p:cNvPr id="6" name="Slaida numura vietturis 5"/>
          <p:cNvSpPr>
            <a:spLocks noGrp="1"/>
          </p:cNvSpPr>
          <p:nvPr>
            <p:ph type="sldNum" sz="quarter" idx="12"/>
          </p:nvPr>
        </p:nvSpPr>
        <p:spPr/>
        <p:txBody>
          <a:bodyPr/>
          <a:lstStyle/>
          <a:p>
            <a:fld id="{DF28FB93-0A08-4E7D-8E63-9EFA29F1E093}" type="slidenum">
              <a:rPr lang="lv-LV" smtClean="0"/>
              <a:pPr/>
              <a:t>‹#›</a:t>
            </a:fld>
            <a:endParaRPr lang="lv-LV"/>
          </a:p>
        </p:txBody>
      </p:sp>
    </p:spTree>
    <p:extLst>
      <p:ext uri="{BB962C8B-B14F-4D97-AF65-F5344CB8AC3E}">
        <p14:creationId xmlns:p14="http://schemas.microsoft.com/office/powerpoint/2010/main" val="37358822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āls virsraksts un teksts">
    <p:spTree>
      <p:nvGrpSpPr>
        <p:cNvPr id="1" name=""/>
        <p:cNvGrpSpPr/>
        <p:nvPr/>
      </p:nvGrpSpPr>
      <p:grpSpPr>
        <a:xfrm>
          <a:off x="0" y="0"/>
          <a:ext cx="0" cy="0"/>
          <a:chOff x="0" y="0"/>
          <a:chExt cx="0" cy="0"/>
        </a:xfrm>
      </p:grpSpPr>
      <p:sp>
        <p:nvSpPr>
          <p:cNvPr id="2" name="Vertikāls virsraksts 1"/>
          <p:cNvSpPr>
            <a:spLocks noGrp="1"/>
          </p:cNvSpPr>
          <p:nvPr>
            <p:ph type="title" orient="vert"/>
          </p:nvPr>
        </p:nvSpPr>
        <p:spPr>
          <a:xfrm>
            <a:off x="8722628" y="365125"/>
            <a:ext cx="2628215" cy="5811838"/>
          </a:xfrm>
        </p:spPr>
        <p:txBody>
          <a:bodyPr vert="eaVert"/>
          <a:lstStyle/>
          <a:p>
            <a:r>
              <a:rPr lang="lv-LV"/>
              <a:t>Rediģēt šablona virsraksta stilu</a:t>
            </a:r>
          </a:p>
        </p:txBody>
      </p:sp>
      <p:sp>
        <p:nvSpPr>
          <p:cNvPr id="3" name="Vertikāls teksta vietturis 2"/>
          <p:cNvSpPr>
            <a:spLocks noGrp="1"/>
          </p:cNvSpPr>
          <p:nvPr>
            <p:ph type="body" orient="vert" idx="1"/>
          </p:nvPr>
        </p:nvSpPr>
        <p:spPr>
          <a:xfrm>
            <a:off x="837982" y="365125"/>
            <a:ext cx="7732286" cy="5811838"/>
          </a:xfrm>
        </p:spPr>
        <p:txBody>
          <a:bodyPr vert="eaVert"/>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p>
        </p:txBody>
      </p:sp>
      <p:sp>
        <p:nvSpPr>
          <p:cNvPr id="4" name="Datuma vietturis 3"/>
          <p:cNvSpPr>
            <a:spLocks noGrp="1"/>
          </p:cNvSpPr>
          <p:nvPr>
            <p:ph type="dt" sz="half" idx="10"/>
          </p:nvPr>
        </p:nvSpPr>
        <p:spPr/>
        <p:txBody>
          <a:bodyPr/>
          <a:lstStyle/>
          <a:p>
            <a:fld id="{8E36636D-D922-432D-A958-524484B5923D}" type="datetimeFigureOut">
              <a:rPr lang="lv-LV" smtClean="0"/>
              <a:pPr/>
              <a:t>11.04.2017.</a:t>
            </a:fld>
            <a:endParaRPr lang="lv-LV"/>
          </a:p>
        </p:txBody>
      </p:sp>
      <p:sp>
        <p:nvSpPr>
          <p:cNvPr id="5" name="Kājenes vietturis 4"/>
          <p:cNvSpPr>
            <a:spLocks noGrp="1"/>
          </p:cNvSpPr>
          <p:nvPr>
            <p:ph type="ftr" sz="quarter" idx="11"/>
          </p:nvPr>
        </p:nvSpPr>
        <p:spPr/>
        <p:txBody>
          <a:bodyPr/>
          <a:lstStyle/>
          <a:p>
            <a:endParaRPr lang="lv-LV"/>
          </a:p>
        </p:txBody>
      </p:sp>
      <p:sp>
        <p:nvSpPr>
          <p:cNvPr id="6" name="Slaida numura vietturis 5"/>
          <p:cNvSpPr>
            <a:spLocks noGrp="1"/>
          </p:cNvSpPr>
          <p:nvPr>
            <p:ph type="sldNum" sz="quarter" idx="12"/>
          </p:nvPr>
        </p:nvSpPr>
        <p:spPr/>
        <p:txBody>
          <a:bodyPr/>
          <a:lstStyle/>
          <a:p>
            <a:fld id="{DF28FB93-0A08-4E7D-8E63-9EFA29F1E093}" type="slidenum">
              <a:rPr lang="lv-LV" smtClean="0"/>
              <a:pPr/>
              <a:t>‹#›</a:t>
            </a:fld>
            <a:endParaRPr lang="lv-LV"/>
          </a:p>
        </p:txBody>
      </p:sp>
    </p:spTree>
    <p:extLst>
      <p:ext uri="{BB962C8B-B14F-4D97-AF65-F5344CB8AC3E}">
        <p14:creationId xmlns:p14="http://schemas.microsoft.com/office/powerpoint/2010/main" val="12101049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Virsraksta slaids">
    <p:bg>
      <p:bgRef idx="1003">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1376792" y="1905003"/>
            <a:ext cx="9435241" cy="1625599"/>
          </a:xfrm>
        </p:spPr>
        <p:txBody>
          <a:bodyPr>
            <a:normAutofit/>
          </a:bodyPr>
          <a:lstStyle>
            <a:lvl1pPr algn="ctr">
              <a:lnSpc>
                <a:spcPct val="90000"/>
              </a:lnSpc>
              <a:defRPr sz="4800">
                <a:solidFill>
                  <a:schemeClr val="tx2"/>
                </a:solidFill>
              </a:defRPr>
            </a:lvl1pPr>
          </a:lstStyle>
          <a:p>
            <a:r>
              <a:rPr lang="lv-LV"/>
              <a:t>Rediģēt šablona virsraksta stilu</a:t>
            </a:r>
            <a:endParaRPr/>
          </a:p>
        </p:txBody>
      </p:sp>
      <p:sp>
        <p:nvSpPr>
          <p:cNvPr id="3" name="Subtitle 2"/>
          <p:cNvSpPr>
            <a:spLocks noGrp="1"/>
          </p:cNvSpPr>
          <p:nvPr>
            <p:ph type="subTitle" idx="1"/>
          </p:nvPr>
        </p:nvSpPr>
        <p:spPr>
          <a:xfrm>
            <a:off x="1382103" y="3657123"/>
            <a:ext cx="9429931" cy="991077"/>
          </a:xfrm>
        </p:spPr>
        <p:txBody>
          <a:bodyPr>
            <a:normAutofit/>
          </a:bodyPr>
          <a:lstStyle>
            <a:lvl1pPr marL="0" indent="0" algn="ctr">
              <a:spcBef>
                <a:spcPts val="0"/>
              </a:spcBef>
              <a:buNone/>
              <a:defRPr sz="2000" cap="all"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lv-LV"/>
              <a:t>Noklikšķiniet, lai rediģētu šablona apakšvirsraksta stilu</a:t>
            </a:r>
            <a:endParaRPr/>
          </a:p>
        </p:txBody>
      </p:sp>
      <p:sp>
        <p:nvSpPr>
          <p:cNvPr id="4" name="Date Placeholder 3"/>
          <p:cNvSpPr>
            <a:spLocks noGrp="1"/>
          </p:cNvSpPr>
          <p:nvPr>
            <p:ph type="dt" sz="half" idx="10"/>
          </p:nvPr>
        </p:nvSpPr>
        <p:spPr/>
        <p:txBody>
          <a:bodyPr/>
          <a:lstStyle>
            <a:lvl1pPr>
              <a:defRPr>
                <a:solidFill>
                  <a:schemeClr val="tx2"/>
                </a:solidFill>
              </a:defRPr>
            </a:lvl1pPr>
          </a:lstStyle>
          <a:p>
            <a:fld id="{04D7D744-4E5C-4616-AB39-EDB26D44C3F4}" type="datetimeFigureOut">
              <a:rPr lang="lv-LV" smtClean="0"/>
              <a:t>11.04.2017.</a:t>
            </a:fld>
            <a:endParaRPr lang="lv-LV"/>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lv-LV"/>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39BE1DB5-8654-4D06-87A9-340D6733CA85}" type="slidenum">
              <a:rPr lang="lv-LV" smtClean="0"/>
              <a:t>‹#›</a:t>
            </a:fld>
            <a:endParaRPr lang="lv-LV"/>
          </a:p>
        </p:txBody>
      </p:sp>
      <p:grpSp>
        <p:nvGrpSpPr>
          <p:cNvPr id="7" name="Group 6"/>
          <p:cNvGrpSpPr/>
          <p:nvPr/>
        </p:nvGrpSpPr>
        <p:grpSpPr>
          <a:xfrm>
            <a:off x="1218882" y="1600200"/>
            <a:ext cx="9739746" cy="73152"/>
            <a:chOff x="914400" y="1200150"/>
            <a:chExt cx="7306712" cy="54864"/>
          </a:xfrm>
        </p:grpSpPr>
        <p:sp>
          <p:nvSpPr>
            <p:cNvPr id="8" name="Oval 7"/>
            <p:cNvSpPr/>
            <p:nvPr/>
          </p:nvSpPr>
          <p:spPr>
            <a:xfrm>
              <a:off x="8166248" y="1200150"/>
              <a:ext cx="54864" cy="54864"/>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Oval 8"/>
            <p:cNvSpPr/>
            <p:nvPr/>
          </p:nvSpPr>
          <p:spPr>
            <a:xfrm>
              <a:off x="914400" y="1200150"/>
              <a:ext cx="54864" cy="54864"/>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10" name="Group 9"/>
            <p:cNvGrpSpPr/>
            <p:nvPr/>
          </p:nvGrpSpPr>
          <p:grpSpPr>
            <a:xfrm>
              <a:off x="1036847" y="1207626"/>
              <a:ext cx="7074290" cy="38998"/>
              <a:chOff x="2141408" y="1752956"/>
              <a:chExt cx="7315200" cy="38998"/>
            </a:xfrm>
            <a:solidFill>
              <a:schemeClr val="tx2"/>
            </a:solidFill>
          </p:grpSpPr>
          <p:cxnSp>
            <p:nvCxnSpPr>
              <p:cNvPr id="11" name="Straight Connector 10"/>
              <p:cNvCxnSpPr/>
              <p:nvPr/>
            </p:nvCxnSpPr>
            <p:spPr>
              <a:xfrm>
                <a:off x="2141408" y="1752956"/>
                <a:ext cx="7315200" cy="0"/>
              </a:xfrm>
              <a:prstGeom prst="line">
                <a:avLst/>
              </a:prstGeom>
              <a:grpFill/>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141408" y="1791954"/>
                <a:ext cx="7315200" cy="0"/>
              </a:xfrm>
              <a:prstGeom prst="line">
                <a:avLst/>
              </a:prstGeom>
              <a:grpFill/>
              <a:ln w="12700">
                <a:solidFill>
                  <a:schemeClr val="tx2"/>
                </a:solidFill>
              </a:ln>
            </p:spPr>
            <p:style>
              <a:lnRef idx="1">
                <a:schemeClr val="accent1"/>
              </a:lnRef>
              <a:fillRef idx="0">
                <a:schemeClr val="accent1"/>
              </a:fillRef>
              <a:effectRef idx="0">
                <a:schemeClr val="accent1"/>
              </a:effectRef>
              <a:fontRef idx="minor">
                <a:schemeClr val="tx1"/>
              </a:fontRef>
            </p:style>
          </p:cxnSp>
        </p:grpSp>
      </p:grpSp>
      <p:grpSp>
        <p:nvGrpSpPr>
          <p:cNvPr id="13" name="Group 12"/>
          <p:cNvGrpSpPr/>
          <p:nvPr/>
        </p:nvGrpSpPr>
        <p:grpSpPr>
          <a:xfrm>
            <a:off x="1218882" y="4851400"/>
            <a:ext cx="9739746" cy="73152"/>
            <a:chOff x="914400" y="3638550"/>
            <a:chExt cx="7306712" cy="54864"/>
          </a:xfrm>
        </p:grpSpPr>
        <p:sp>
          <p:nvSpPr>
            <p:cNvPr id="14" name="Oval 13"/>
            <p:cNvSpPr/>
            <p:nvPr/>
          </p:nvSpPr>
          <p:spPr>
            <a:xfrm>
              <a:off x="8166248" y="3638550"/>
              <a:ext cx="54864" cy="54864"/>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Oval 14"/>
            <p:cNvSpPr/>
            <p:nvPr/>
          </p:nvSpPr>
          <p:spPr>
            <a:xfrm>
              <a:off x="914400" y="3638550"/>
              <a:ext cx="54864" cy="54864"/>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16" name="Group 15"/>
            <p:cNvGrpSpPr/>
            <p:nvPr/>
          </p:nvGrpSpPr>
          <p:grpSpPr>
            <a:xfrm>
              <a:off x="1036847" y="3646026"/>
              <a:ext cx="7074290" cy="38998"/>
              <a:chOff x="2141408" y="1752956"/>
              <a:chExt cx="7315200" cy="38998"/>
            </a:xfrm>
            <a:solidFill>
              <a:schemeClr val="tx2"/>
            </a:solidFill>
          </p:grpSpPr>
          <p:cxnSp>
            <p:nvCxnSpPr>
              <p:cNvPr id="17" name="Straight Connector 16"/>
              <p:cNvCxnSpPr/>
              <p:nvPr/>
            </p:nvCxnSpPr>
            <p:spPr>
              <a:xfrm>
                <a:off x="2141408" y="1752956"/>
                <a:ext cx="7315200" cy="0"/>
              </a:xfrm>
              <a:prstGeom prst="line">
                <a:avLst/>
              </a:prstGeom>
              <a:grpFill/>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141408" y="1791954"/>
                <a:ext cx="7315200" cy="0"/>
              </a:xfrm>
              <a:prstGeom prst="line">
                <a:avLst/>
              </a:prstGeom>
              <a:grpFill/>
              <a:ln w="12700">
                <a:solidFill>
                  <a:schemeClr val="tx2"/>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8451259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Virsraksts un satur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a:t>Rediģēt šablona virsraksta stilu</a:t>
            </a:r>
            <a:endParaRPr/>
          </a:p>
        </p:txBody>
      </p:sp>
      <p:sp>
        <p:nvSpPr>
          <p:cNvPr id="3" name="Content Placeholder 2"/>
          <p:cNvSpPr>
            <a:spLocks noGrp="1"/>
          </p:cNvSpPr>
          <p:nvPr>
            <p:ph idx="1"/>
          </p:nvPr>
        </p:nvSpPr>
        <p:spPr/>
        <p:txBody>
          <a:bodyPr/>
          <a:lstStyle>
            <a:lvl5pPr>
              <a:defRPr/>
            </a:lvl5pPr>
            <a:lvl6pPr>
              <a:defRPr/>
            </a:lvl6pPr>
            <a:lvl7pPr>
              <a:defRPr/>
            </a:lvl7pPr>
            <a:lvl8pPr>
              <a:defRPr/>
            </a:lvl8pPr>
            <a:lvl9pPr>
              <a:defRPr/>
            </a:lvl9p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endParaRPr/>
          </a:p>
        </p:txBody>
      </p:sp>
      <p:sp>
        <p:nvSpPr>
          <p:cNvPr id="4" name="Date Placeholder 3"/>
          <p:cNvSpPr>
            <a:spLocks noGrp="1"/>
          </p:cNvSpPr>
          <p:nvPr>
            <p:ph type="dt" sz="half" idx="10"/>
          </p:nvPr>
        </p:nvSpPr>
        <p:spPr/>
        <p:txBody>
          <a:bodyPr/>
          <a:lstStyle/>
          <a:p>
            <a:fld id="{04D7D744-4E5C-4616-AB39-EDB26D44C3F4}" type="datetimeFigureOut">
              <a:rPr lang="lv-LV" smtClean="0"/>
              <a:t>11.04.2017.</a:t>
            </a:fld>
            <a:endParaRPr lang="lv-LV"/>
          </a:p>
        </p:txBody>
      </p:sp>
      <p:sp>
        <p:nvSpPr>
          <p:cNvPr id="5" name="Footer Placeholder 4"/>
          <p:cNvSpPr>
            <a:spLocks noGrp="1"/>
          </p:cNvSpPr>
          <p:nvPr>
            <p:ph type="ftr" sz="quarter" idx="11"/>
          </p:nvPr>
        </p:nvSpPr>
        <p:spPr/>
        <p:txBody>
          <a:bodyPr/>
          <a:lstStyle/>
          <a:p>
            <a:endParaRPr lang="lv-LV"/>
          </a:p>
        </p:txBody>
      </p:sp>
      <p:sp>
        <p:nvSpPr>
          <p:cNvPr id="6" name="Slide Number Placeholder 5"/>
          <p:cNvSpPr>
            <a:spLocks noGrp="1"/>
          </p:cNvSpPr>
          <p:nvPr>
            <p:ph type="sldNum" sz="quarter" idx="12"/>
          </p:nvPr>
        </p:nvSpPr>
        <p:spPr/>
        <p:txBody>
          <a:bodyPr/>
          <a:lstStyle/>
          <a:p>
            <a:fld id="{39BE1DB5-8654-4D06-87A9-340D6733CA85}" type="slidenum">
              <a:rPr lang="lv-LV" smtClean="0"/>
              <a:t>‹#›</a:t>
            </a:fld>
            <a:endParaRPr lang="lv-LV"/>
          </a:p>
        </p:txBody>
      </p:sp>
    </p:spTree>
    <p:extLst>
      <p:ext uri="{BB962C8B-B14F-4D97-AF65-F5344CB8AC3E}">
        <p14:creationId xmlns:p14="http://schemas.microsoft.com/office/powerpoint/2010/main" val="12103539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adaļas galvene">
    <p:spTree>
      <p:nvGrpSpPr>
        <p:cNvPr id="1" name=""/>
        <p:cNvGrpSpPr/>
        <p:nvPr/>
      </p:nvGrpSpPr>
      <p:grpSpPr>
        <a:xfrm>
          <a:off x="0" y="0"/>
          <a:ext cx="0" cy="0"/>
          <a:chOff x="0" y="0"/>
          <a:chExt cx="0" cy="0"/>
        </a:xfrm>
      </p:grpSpPr>
      <p:sp>
        <p:nvSpPr>
          <p:cNvPr id="2" name="Title 1"/>
          <p:cNvSpPr>
            <a:spLocks noGrp="1"/>
          </p:cNvSpPr>
          <p:nvPr>
            <p:ph type="title"/>
          </p:nvPr>
        </p:nvSpPr>
        <p:spPr>
          <a:xfrm>
            <a:off x="1422030" y="990599"/>
            <a:ext cx="9344765" cy="2235203"/>
          </a:xfrm>
        </p:spPr>
        <p:txBody>
          <a:bodyPr anchor="b">
            <a:normAutofit/>
          </a:bodyPr>
          <a:lstStyle>
            <a:lvl1pPr algn="ctr">
              <a:lnSpc>
                <a:spcPct val="90000"/>
              </a:lnSpc>
              <a:defRPr sz="4800" b="0" cap="none" baseline="0"/>
            </a:lvl1pPr>
          </a:lstStyle>
          <a:p>
            <a:r>
              <a:rPr lang="lv-LV"/>
              <a:t>Rediģēt šablona virsraksta stilu</a:t>
            </a:r>
            <a:endParaRPr/>
          </a:p>
        </p:txBody>
      </p:sp>
      <p:sp>
        <p:nvSpPr>
          <p:cNvPr id="3" name="Text Placeholder 2"/>
          <p:cNvSpPr>
            <a:spLocks noGrp="1"/>
          </p:cNvSpPr>
          <p:nvPr>
            <p:ph type="body" idx="1"/>
          </p:nvPr>
        </p:nvSpPr>
        <p:spPr>
          <a:xfrm>
            <a:off x="1422030" y="3733800"/>
            <a:ext cx="9344765" cy="1219200"/>
          </a:xfrm>
        </p:spPr>
        <p:txBody>
          <a:bodyPr anchor="t"/>
          <a:lstStyle>
            <a:lvl1pPr marL="0" indent="0" algn="ctr">
              <a:spcBef>
                <a:spcPts val="0"/>
              </a:spcBef>
              <a:buNone/>
              <a:defRPr sz="2000" cap="all"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lv-LV"/>
              <a:t>Rediģēt šablona teksta stilus</a:t>
            </a:r>
          </a:p>
        </p:txBody>
      </p:sp>
      <p:sp>
        <p:nvSpPr>
          <p:cNvPr id="4" name="Date Placeholder 3"/>
          <p:cNvSpPr>
            <a:spLocks noGrp="1"/>
          </p:cNvSpPr>
          <p:nvPr>
            <p:ph type="dt" sz="half" idx="10"/>
          </p:nvPr>
        </p:nvSpPr>
        <p:spPr/>
        <p:txBody>
          <a:bodyPr/>
          <a:lstStyle/>
          <a:p>
            <a:fld id="{04D7D744-4E5C-4616-AB39-EDB26D44C3F4}" type="datetimeFigureOut">
              <a:rPr lang="lv-LV" smtClean="0"/>
              <a:t>11.04.2017.</a:t>
            </a:fld>
            <a:endParaRPr lang="lv-LV"/>
          </a:p>
        </p:txBody>
      </p:sp>
      <p:sp>
        <p:nvSpPr>
          <p:cNvPr id="5" name="Footer Placeholder 4"/>
          <p:cNvSpPr>
            <a:spLocks noGrp="1"/>
          </p:cNvSpPr>
          <p:nvPr>
            <p:ph type="ftr" sz="quarter" idx="11"/>
          </p:nvPr>
        </p:nvSpPr>
        <p:spPr/>
        <p:txBody>
          <a:bodyPr/>
          <a:lstStyle/>
          <a:p>
            <a:endParaRPr lang="lv-LV"/>
          </a:p>
        </p:txBody>
      </p:sp>
      <p:sp>
        <p:nvSpPr>
          <p:cNvPr id="6" name="Slide Number Placeholder 5"/>
          <p:cNvSpPr>
            <a:spLocks noGrp="1"/>
          </p:cNvSpPr>
          <p:nvPr>
            <p:ph type="sldNum" sz="quarter" idx="12"/>
          </p:nvPr>
        </p:nvSpPr>
        <p:spPr/>
        <p:txBody>
          <a:bodyPr/>
          <a:lstStyle/>
          <a:p>
            <a:fld id="{39BE1DB5-8654-4D06-87A9-340D6733CA85}" type="slidenum">
              <a:rPr lang="lv-LV" smtClean="0"/>
              <a:t>‹#›</a:t>
            </a:fld>
            <a:endParaRPr lang="lv-LV"/>
          </a:p>
        </p:txBody>
      </p:sp>
      <p:grpSp>
        <p:nvGrpSpPr>
          <p:cNvPr id="13" name="Group 12"/>
          <p:cNvGrpSpPr/>
          <p:nvPr/>
        </p:nvGrpSpPr>
        <p:grpSpPr>
          <a:xfrm>
            <a:off x="3273781" y="3475736"/>
            <a:ext cx="5641265" cy="54864"/>
            <a:chOff x="2455975" y="2588441"/>
            <a:chExt cx="4232051" cy="41148"/>
          </a:xfrm>
        </p:grpSpPr>
        <p:sp>
          <p:nvSpPr>
            <p:cNvPr id="14" name="Oval 13"/>
            <p:cNvSpPr/>
            <p:nvPr/>
          </p:nvSpPr>
          <p:spPr>
            <a:xfrm>
              <a:off x="6642306" y="2588441"/>
              <a:ext cx="45720" cy="41148"/>
            </a:xfrm>
            <a:prstGeom prst="ellipse">
              <a:avLst/>
            </a:prstGeom>
            <a:solidFill>
              <a:schemeClr val="tx1"/>
            </a:solidFill>
            <a:ln w="26425"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sysClr val="window" lastClr="FFFFFF"/>
                </a:solidFill>
                <a:effectLst/>
                <a:uLnTx/>
                <a:uFillTx/>
                <a:latin typeface="Constantia"/>
                <a:ea typeface="+mn-ea"/>
                <a:cs typeface="+mn-cs"/>
              </a:endParaRPr>
            </a:p>
          </p:txBody>
        </p:sp>
        <p:sp>
          <p:nvSpPr>
            <p:cNvPr id="15" name="Oval 14"/>
            <p:cNvSpPr/>
            <p:nvPr/>
          </p:nvSpPr>
          <p:spPr>
            <a:xfrm>
              <a:off x="2455975" y="2588441"/>
              <a:ext cx="45720" cy="41148"/>
            </a:xfrm>
            <a:prstGeom prst="ellipse">
              <a:avLst/>
            </a:prstGeom>
            <a:solidFill>
              <a:schemeClr val="tx1"/>
            </a:solidFill>
            <a:ln w="26425"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sysClr val="window" lastClr="FFFFFF"/>
                </a:solidFill>
                <a:effectLst/>
                <a:uLnTx/>
                <a:uFillTx/>
                <a:latin typeface="Constantia"/>
                <a:ea typeface="+mn-ea"/>
                <a:cs typeface="+mn-cs"/>
              </a:endParaRPr>
            </a:p>
          </p:txBody>
        </p:sp>
        <p:grpSp>
          <p:nvGrpSpPr>
            <p:cNvPr id="16" name="Group 15"/>
            <p:cNvGrpSpPr/>
            <p:nvPr/>
          </p:nvGrpSpPr>
          <p:grpSpPr>
            <a:xfrm>
              <a:off x="2563229" y="2594391"/>
              <a:ext cx="4023360" cy="29249"/>
              <a:chOff x="2550323" y="3458731"/>
              <a:chExt cx="4023360" cy="38998"/>
            </a:xfrm>
          </p:grpSpPr>
          <p:cxnSp>
            <p:nvCxnSpPr>
              <p:cNvPr id="17" name="Straight Connector 16"/>
              <p:cNvCxnSpPr/>
              <p:nvPr/>
            </p:nvCxnSpPr>
            <p:spPr>
              <a:xfrm>
                <a:off x="2550323" y="3458731"/>
                <a:ext cx="4023360" cy="0"/>
              </a:xfrm>
              <a:prstGeom prst="line">
                <a:avLst/>
              </a:prstGeom>
              <a:noFill/>
              <a:ln w="12700" cap="flat" cmpd="sng" algn="ctr">
                <a:solidFill>
                  <a:schemeClr val="tx1"/>
                </a:solidFill>
                <a:prstDash val="solid"/>
              </a:ln>
              <a:effectLst/>
            </p:spPr>
          </p:cxnSp>
          <p:cxnSp>
            <p:nvCxnSpPr>
              <p:cNvPr id="18" name="Straight Connector 17"/>
              <p:cNvCxnSpPr/>
              <p:nvPr/>
            </p:nvCxnSpPr>
            <p:spPr>
              <a:xfrm>
                <a:off x="2550323" y="3497729"/>
                <a:ext cx="4023360" cy="0"/>
              </a:xfrm>
              <a:prstGeom prst="line">
                <a:avLst/>
              </a:prstGeom>
              <a:noFill/>
              <a:ln w="12700" cap="flat" cmpd="sng" algn="ctr">
                <a:solidFill>
                  <a:schemeClr val="tx1"/>
                </a:solidFill>
                <a:prstDash val="solid"/>
              </a:ln>
              <a:effectLst/>
            </p:spPr>
          </p:cxnSp>
        </p:grpSp>
      </p:grpSp>
    </p:spTree>
    <p:extLst>
      <p:ext uri="{BB962C8B-B14F-4D97-AF65-F5344CB8AC3E}">
        <p14:creationId xmlns:p14="http://schemas.microsoft.com/office/powerpoint/2010/main" val="21612943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ivi satura blok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a:t>Rediģēt šablona virsraksta stilu</a:t>
            </a:r>
            <a:endParaRPr/>
          </a:p>
        </p:txBody>
      </p:sp>
      <p:sp>
        <p:nvSpPr>
          <p:cNvPr id="3" name="Content Placeholder 2"/>
          <p:cNvSpPr>
            <a:spLocks noGrp="1"/>
          </p:cNvSpPr>
          <p:nvPr>
            <p:ph sz="half" idx="1"/>
          </p:nvPr>
        </p:nvSpPr>
        <p:spPr>
          <a:xfrm>
            <a:off x="1218883" y="1803400"/>
            <a:ext cx="4773956" cy="42672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endParaRPr/>
          </a:p>
        </p:txBody>
      </p:sp>
      <p:sp>
        <p:nvSpPr>
          <p:cNvPr id="4" name="Content Placeholder 3"/>
          <p:cNvSpPr>
            <a:spLocks noGrp="1"/>
          </p:cNvSpPr>
          <p:nvPr>
            <p:ph sz="half" idx="2"/>
          </p:nvPr>
        </p:nvSpPr>
        <p:spPr>
          <a:xfrm>
            <a:off x="6195986" y="1803400"/>
            <a:ext cx="4773956" cy="42672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baseline="0"/>
            </a:lvl8pPr>
            <a:lvl9pPr>
              <a:defRPr sz="1800" baseline="0"/>
            </a:lvl9p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endParaRPr/>
          </a:p>
        </p:txBody>
      </p:sp>
      <p:sp>
        <p:nvSpPr>
          <p:cNvPr id="5" name="Date Placeholder 4"/>
          <p:cNvSpPr>
            <a:spLocks noGrp="1"/>
          </p:cNvSpPr>
          <p:nvPr>
            <p:ph type="dt" sz="half" idx="10"/>
          </p:nvPr>
        </p:nvSpPr>
        <p:spPr/>
        <p:txBody>
          <a:bodyPr/>
          <a:lstStyle/>
          <a:p>
            <a:fld id="{04D7D744-4E5C-4616-AB39-EDB26D44C3F4}" type="datetimeFigureOut">
              <a:rPr lang="lv-LV" smtClean="0"/>
              <a:t>11.04.2017.</a:t>
            </a:fld>
            <a:endParaRPr lang="lv-LV"/>
          </a:p>
        </p:txBody>
      </p:sp>
      <p:sp>
        <p:nvSpPr>
          <p:cNvPr id="6" name="Footer Placeholder 5"/>
          <p:cNvSpPr>
            <a:spLocks noGrp="1"/>
          </p:cNvSpPr>
          <p:nvPr>
            <p:ph type="ftr" sz="quarter" idx="11"/>
          </p:nvPr>
        </p:nvSpPr>
        <p:spPr/>
        <p:txBody>
          <a:bodyPr/>
          <a:lstStyle/>
          <a:p>
            <a:endParaRPr lang="lv-LV"/>
          </a:p>
        </p:txBody>
      </p:sp>
      <p:sp>
        <p:nvSpPr>
          <p:cNvPr id="7" name="Slide Number Placeholder 6"/>
          <p:cNvSpPr>
            <a:spLocks noGrp="1"/>
          </p:cNvSpPr>
          <p:nvPr>
            <p:ph type="sldNum" sz="quarter" idx="12"/>
          </p:nvPr>
        </p:nvSpPr>
        <p:spPr/>
        <p:txBody>
          <a:bodyPr/>
          <a:lstStyle/>
          <a:p>
            <a:fld id="{39BE1DB5-8654-4D06-87A9-340D6733CA85}" type="slidenum">
              <a:rPr lang="lv-LV" smtClean="0"/>
              <a:t>‹#›</a:t>
            </a:fld>
            <a:endParaRPr lang="lv-LV"/>
          </a:p>
        </p:txBody>
      </p:sp>
    </p:spTree>
    <p:extLst>
      <p:ext uri="{BB962C8B-B14F-4D97-AF65-F5344CB8AC3E}">
        <p14:creationId xmlns:p14="http://schemas.microsoft.com/office/powerpoint/2010/main" val="4368669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Salīdzinājum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lv-LV"/>
              <a:t>Rediģēt šablona virsraksta stilu</a:t>
            </a:r>
            <a:endParaRPr/>
          </a:p>
        </p:txBody>
      </p:sp>
      <p:sp>
        <p:nvSpPr>
          <p:cNvPr id="3" name="Text Placeholder 2"/>
          <p:cNvSpPr>
            <a:spLocks noGrp="1"/>
          </p:cNvSpPr>
          <p:nvPr>
            <p:ph type="body" idx="1"/>
          </p:nvPr>
        </p:nvSpPr>
        <p:spPr>
          <a:xfrm>
            <a:off x="1222945" y="1803400"/>
            <a:ext cx="4769806" cy="711200"/>
          </a:xfrm>
        </p:spPr>
        <p:txBody>
          <a:bodyPr anchor="ctr">
            <a:normAutofit/>
          </a:bodyPr>
          <a:lstStyle>
            <a:lvl1pPr marL="0" indent="0">
              <a:lnSpc>
                <a:spcPct val="90000"/>
              </a:lnSpc>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v-LV"/>
              <a:t>Rediģēt šablona teksta stilus</a:t>
            </a:r>
          </a:p>
        </p:txBody>
      </p:sp>
      <p:sp>
        <p:nvSpPr>
          <p:cNvPr id="4" name="Content Placeholder 3"/>
          <p:cNvSpPr>
            <a:spLocks noGrp="1"/>
          </p:cNvSpPr>
          <p:nvPr>
            <p:ph sz="half" idx="2"/>
          </p:nvPr>
        </p:nvSpPr>
        <p:spPr>
          <a:xfrm>
            <a:off x="1218883" y="2514600"/>
            <a:ext cx="4773956" cy="3556000"/>
          </a:xfrm>
        </p:spPr>
        <p:txBody>
          <a:bodyPr>
            <a:normAutofit/>
          </a:bodyPr>
          <a:lstStyle>
            <a:lvl1pPr>
              <a:spcBef>
                <a:spcPts val="1600"/>
              </a:spcBef>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endParaRPr/>
          </a:p>
        </p:txBody>
      </p:sp>
      <p:sp>
        <p:nvSpPr>
          <p:cNvPr id="5" name="Text Placeholder 4"/>
          <p:cNvSpPr>
            <a:spLocks noGrp="1"/>
          </p:cNvSpPr>
          <p:nvPr>
            <p:ph type="body" sz="quarter" idx="3"/>
          </p:nvPr>
        </p:nvSpPr>
        <p:spPr>
          <a:xfrm>
            <a:off x="6200049" y="1803400"/>
            <a:ext cx="4769806" cy="711200"/>
          </a:xfrm>
        </p:spPr>
        <p:txBody>
          <a:bodyPr anchor="ctr">
            <a:normAutofit/>
          </a:bodyPr>
          <a:lstStyle>
            <a:lvl1pPr marL="0" indent="0">
              <a:lnSpc>
                <a:spcPct val="90000"/>
              </a:lnSpc>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v-LV"/>
              <a:t>Rediģēt šablona teksta stilus</a:t>
            </a:r>
          </a:p>
        </p:txBody>
      </p:sp>
      <p:sp>
        <p:nvSpPr>
          <p:cNvPr id="6" name="Content Placeholder 5"/>
          <p:cNvSpPr>
            <a:spLocks noGrp="1"/>
          </p:cNvSpPr>
          <p:nvPr>
            <p:ph sz="quarter" idx="4"/>
          </p:nvPr>
        </p:nvSpPr>
        <p:spPr>
          <a:xfrm>
            <a:off x="6195986" y="2514600"/>
            <a:ext cx="4773956" cy="3556000"/>
          </a:xfrm>
        </p:spPr>
        <p:txBody>
          <a:bodyPr>
            <a:normAutofit/>
          </a:bodyPr>
          <a:lstStyle>
            <a:lvl1pPr>
              <a:spcBef>
                <a:spcPts val="1600"/>
              </a:spcBef>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endParaRPr/>
          </a:p>
        </p:txBody>
      </p:sp>
      <p:sp>
        <p:nvSpPr>
          <p:cNvPr id="7" name="Date Placeholder 6"/>
          <p:cNvSpPr>
            <a:spLocks noGrp="1"/>
          </p:cNvSpPr>
          <p:nvPr>
            <p:ph type="dt" sz="half" idx="10"/>
          </p:nvPr>
        </p:nvSpPr>
        <p:spPr/>
        <p:txBody>
          <a:bodyPr/>
          <a:lstStyle/>
          <a:p>
            <a:fld id="{04D7D744-4E5C-4616-AB39-EDB26D44C3F4}" type="datetimeFigureOut">
              <a:rPr lang="lv-LV" smtClean="0"/>
              <a:t>11.04.2017.</a:t>
            </a:fld>
            <a:endParaRPr lang="lv-LV"/>
          </a:p>
        </p:txBody>
      </p:sp>
      <p:sp>
        <p:nvSpPr>
          <p:cNvPr id="8" name="Footer Placeholder 7"/>
          <p:cNvSpPr>
            <a:spLocks noGrp="1"/>
          </p:cNvSpPr>
          <p:nvPr>
            <p:ph type="ftr" sz="quarter" idx="11"/>
          </p:nvPr>
        </p:nvSpPr>
        <p:spPr/>
        <p:txBody>
          <a:bodyPr/>
          <a:lstStyle/>
          <a:p>
            <a:endParaRPr lang="lv-LV"/>
          </a:p>
        </p:txBody>
      </p:sp>
      <p:sp>
        <p:nvSpPr>
          <p:cNvPr id="9" name="Slide Number Placeholder 8"/>
          <p:cNvSpPr>
            <a:spLocks noGrp="1"/>
          </p:cNvSpPr>
          <p:nvPr>
            <p:ph type="sldNum" sz="quarter" idx="12"/>
          </p:nvPr>
        </p:nvSpPr>
        <p:spPr/>
        <p:txBody>
          <a:bodyPr/>
          <a:lstStyle/>
          <a:p>
            <a:fld id="{39BE1DB5-8654-4D06-87A9-340D6733CA85}" type="slidenum">
              <a:rPr lang="lv-LV" smtClean="0"/>
              <a:t>‹#›</a:t>
            </a:fld>
            <a:endParaRPr lang="lv-LV"/>
          </a:p>
        </p:txBody>
      </p:sp>
    </p:spTree>
    <p:extLst>
      <p:ext uri="{BB962C8B-B14F-4D97-AF65-F5344CB8AC3E}">
        <p14:creationId xmlns:p14="http://schemas.microsoft.com/office/powerpoint/2010/main" val="3094611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kai virsraks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a:t>Rediģēt šablona virsraksta stilu</a:t>
            </a:r>
            <a:endParaRPr/>
          </a:p>
        </p:txBody>
      </p:sp>
      <p:sp>
        <p:nvSpPr>
          <p:cNvPr id="3" name="Date Placeholder 2"/>
          <p:cNvSpPr>
            <a:spLocks noGrp="1"/>
          </p:cNvSpPr>
          <p:nvPr>
            <p:ph type="dt" sz="half" idx="10"/>
          </p:nvPr>
        </p:nvSpPr>
        <p:spPr/>
        <p:txBody>
          <a:bodyPr/>
          <a:lstStyle/>
          <a:p>
            <a:fld id="{04D7D744-4E5C-4616-AB39-EDB26D44C3F4}" type="datetimeFigureOut">
              <a:rPr lang="lv-LV" smtClean="0"/>
              <a:t>11.04.2017.</a:t>
            </a:fld>
            <a:endParaRPr lang="lv-LV"/>
          </a:p>
        </p:txBody>
      </p:sp>
      <p:sp>
        <p:nvSpPr>
          <p:cNvPr id="4" name="Footer Placeholder 3"/>
          <p:cNvSpPr>
            <a:spLocks noGrp="1"/>
          </p:cNvSpPr>
          <p:nvPr>
            <p:ph type="ftr" sz="quarter" idx="11"/>
          </p:nvPr>
        </p:nvSpPr>
        <p:spPr/>
        <p:txBody>
          <a:bodyPr/>
          <a:lstStyle/>
          <a:p>
            <a:endParaRPr lang="lv-LV"/>
          </a:p>
        </p:txBody>
      </p:sp>
      <p:sp>
        <p:nvSpPr>
          <p:cNvPr id="5" name="Slide Number Placeholder 4"/>
          <p:cNvSpPr>
            <a:spLocks noGrp="1"/>
          </p:cNvSpPr>
          <p:nvPr>
            <p:ph type="sldNum" sz="quarter" idx="12"/>
          </p:nvPr>
        </p:nvSpPr>
        <p:spPr/>
        <p:txBody>
          <a:bodyPr/>
          <a:lstStyle/>
          <a:p>
            <a:fld id="{39BE1DB5-8654-4D06-87A9-340D6733CA85}" type="slidenum">
              <a:rPr lang="lv-LV" smtClean="0"/>
              <a:t>‹#›</a:t>
            </a:fld>
            <a:endParaRPr lang="lv-LV"/>
          </a:p>
        </p:txBody>
      </p:sp>
    </p:spTree>
    <p:extLst>
      <p:ext uri="{BB962C8B-B14F-4D97-AF65-F5344CB8AC3E}">
        <p14:creationId xmlns:p14="http://schemas.microsoft.com/office/powerpoint/2010/main" val="24745510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Tukšs">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D7D744-4E5C-4616-AB39-EDB26D44C3F4}" type="datetimeFigureOut">
              <a:rPr lang="lv-LV" smtClean="0"/>
              <a:t>11.04.2017.</a:t>
            </a:fld>
            <a:endParaRPr lang="lv-LV"/>
          </a:p>
        </p:txBody>
      </p:sp>
      <p:sp>
        <p:nvSpPr>
          <p:cNvPr id="3" name="Footer Placeholder 2"/>
          <p:cNvSpPr>
            <a:spLocks noGrp="1"/>
          </p:cNvSpPr>
          <p:nvPr>
            <p:ph type="ftr" sz="quarter" idx="11"/>
          </p:nvPr>
        </p:nvSpPr>
        <p:spPr/>
        <p:txBody>
          <a:bodyPr/>
          <a:lstStyle/>
          <a:p>
            <a:endParaRPr lang="lv-LV"/>
          </a:p>
        </p:txBody>
      </p:sp>
      <p:sp>
        <p:nvSpPr>
          <p:cNvPr id="4" name="Slide Number Placeholder 3"/>
          <p:cNvSpPr>
            <a:spLocks noGrp="1"/>
          </p:cNvSpPr>
          <p:nvPr>
            <p:ph type="sldNum" sz="quarter" idx="12"/>
          </p:nvPr>
        </p:nvSpPr>
        <p:spPr/>
        <p:txBody>
          <a:bodyPr/>
          <a:lstStyle/>
          <a:p>
            <a:fld id="{39BE1DB5-8654-4D06-87A9-340D6733CA85}" type="slidenum">
              <a:rPr lang="lv-LV" smtClean="0"/>
              <a:t>‹#›</a:t>
            </a:fld>
            <a:endParaRPr lang="lv-LV"/>
          </a:p>
        </p:txBody>
      </p:sp>
    </p:spTree>
    <p:extLst>
      <p:ext uri="{BB962C8B-B14F-4D97-AF65-F5344CB8AC3E}">
        <p14:creationId xmlns:p14="http://schemas.microsoft.com/office/powerpoint/2010/main" val="24397619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adaļas galvene">
    <p:spTree>
      <p:nvGrpSpPr>
        <p:cNvPr id="1" name=""/>
        <p:cNvGrpSpPr/>
        <p:nvPr/>
      </p:nvGrpSpPr>
      <p:grpSpPr>
        <a:xfrm>
          <a:off x="0" y="0"/>
          <a:ext cx="0" cy="0"/>
          <a:chOff x="0" y="0"/>
          <a:chExt cx="0" cy="0"/>
        </a:xfrm>
      </p:grpSpPr>
      <p:sp>
        <p:nvSpPr>
          <p:cNvPr id="2" name="Title 1"/>
          <p:cNvSpPr>
            <a:spLocks noGrp="1"/>
          </p:cNvSpPr>
          <p:nvPr>
            <p:ph type="title"/>
          </p:nvPr>
        </p:nvSpPr>
        <p:spPr>
          <a:xfrm>
            <a:off x="1422030" y="990599"/>
            <a:ext cx="9344765" cy="2235203"/>
          </a:xfrm>
        </p:spPr>
        <p:txBody>
          <a:bodyPr anchor="b">
            <a:normAutofit/>
          </a:bodyPr>
          <a:lstStyle>
            <a:lvl1pPr algn="ctr">
              <a:lnSpc>
                <a:spcPct val="90000"/>
              </a:lnSpc>
              <a:defRPr sz="4800" b="0" cap="none" baseline="0"/>
            </a:lvl1pPr>
          </a:lstStyle>
          <a:p>
            <a:r>
              <a:rPr lang="lv-LV"/>
              <a:t>Rediģēt šablona virsraksta stilu</a:t>
            </a:r>
            <a:endParaRPr/>
          </a:p>
        </p:txBody>
      </p:sp>
      <p:sp>
        <p:nvSpPr>
          <p:cNvPr id="3" name="Text Placeholder 2"/>
          <p:cNvSpPr>
            <a:spLocks noGrp="1"/>
          </p:cNvSpPr>
          <p:nvPr>
            <p:ph type="body" idx="1"/>
          </p:nvPr>
        </p:nvSpPr>
        <p:spPr>
          <a:xfrm>
            <a:off x="1422030" y="3733800"/>
            <a:ext cx="9344765" cy="1219200"/>
          </a:xfrm>
        </p:spPr>
        <p:txBody>
          <a:bodyPr anchor="t"/>
          <a:lstStyle>
            <a:lvl1pPr marL="0" indent="0" algn="ctr">
              <a:spcBef>
                <a:spcPts val="0"/>
              </a:spcBef>
              <a:buNone/>
              <a:defRPr sz="2000" cap="all"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lv-LV"/>
              <a:t>Rediģēt šablona teksta stilus</a:t>
            </a:r>
          </a:p>
        </p:txBody>
      </p:sp>
      <p:sp>
        <p:nvSpPr>
          <p:cNvPr id="4" name="Date Placeholder 3"/>
          <p:cNvSpPr>
            <a:spLocks noGrp="1"/>
          </p:cNvSpPr>
          <p:nvPr>
            <p:ph type="dt" sz="half" idx="10"/>
          </p:nvPr>
        </p:nvSpPr>
        <p:spPr/>
        <p:txBody>
          <a:bodyPr/>
          <a:lstStyle/>
          <a:p>
            <a:fld id="{8E36636D-D922-432D-A958-524484B5923D}" type="datetimeFigureOut">
              <a:rPr lang="lv-LV"/>
              <a:pPr/>
              <a:t>11.04.2017.</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DF28FB93-0A08-4E7D-8E63-9EFA29F1E093}" type="slidenum">
              <a:rPr/>
              <a:pPr/>
              <a:t>‹#›</a:t>
            </a:fld>
            <a:endParaRPr/>
          </a:p>
        </p:txBody>
      </p:sp>
      <p:grpSp>
        <p:nvGrpSpPr>
          <p:cNvPr id="13" name="Group 12"/>
          <p:cNvGrpSpPr/>
          <p:nvPr/>
        </p:nvGrpSpPr>
        <p:grpSpPr>
          <a:xfrm>
            <a:off x="3273781" y="3475736"/>
            <a:ext cx="5641265" cy="54864"/>
            <a:chOff x="2455975" y="2588441"/>
            <a:chExt cx="4232051" cy="41148"/>
          </a:xfrm>
        </p:grpSpPr>
        <p:sp>
          <p:nvSpPr>
            <p:cNvPr id="14" name="Oval 13"/>
            <p:cNvSpPr/>
            <p:nvPr/>
          </p:nvSpPr>
          <p:spPr>
            <a:xfrm>
              <a:off x="6642306" y="2588441"/>
              <a:ext cx="45720" cy="41148"/>
            </a:xfrm>
            <a:prstGeom prst="ellipse">
              <a:avLst/>
            </a:prstGeom>
            <a:solidFill>
              <a:schemeClr val="tx1"/>
            </a:solidFill>
            <a:ln w="26425"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sysClr val="window" lastClr="FFFFFF"/>
                </a:solidFill>
                <a:effectLst/>
                <a:uLnTx/>
                <a:uFillTx/>
                <a:latin typeface="Constantia"/>
                <a:ea typeface="+mn-ea"/>
                <a:cs typeface="+mn-cs"/>
              </a:endParaRPr>
            </a:p>
          </p:txBody>
        </p:sp>
        <p:sp>
          <p:nvSpPr>
            <p:cNvPr id="15" name="Oval 14"/>
            <p:cNvSpPr/>
            <p:nvPr/>
          </p:nvSpPr>
          <p:spPr>
            <a:xfrm>
              <a:off x="2455975" y="2588441"/>
              <a:ext cx="45720" cy="41148"/>
            </a:xfrm>
            <a:prstGeom prst="ellipse">
              <a:avLst/>
            </a:prstGeom>
            <a:solidFill>
              <a:schemeClr val="tx1"/>
            </a:solidFill>
            <a:ln w="26425" cap="flat" cmpd="sng" algn="ctr">
              <a:solidFill>
                <a:schemeClr val="tx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sysClr val="window" lastClr="FFFFFF"/>
                </a:solidFill>
                <a:effectLst/>
                <a:uLnTx/>
                <a:uFillTx/>
                <a:latin typeface="Constantia"/>
                <a:ea typeface="+mn-ea"/>
                <a:cs typeface="+mn-cs"/>
              </a:endParaRPr>
            </a:p>
          </p:txBody>
        </p:sp>
        <p:grpSp>
          <p:nvGrpSpPr>
            <p:cNvPr id="16" name="Group 15"/>
            <p:cNvGrpSpPr/>
            <p:nvPr/>
          </p:nvGrpSpPr>
          <p:grpSpPr>
            <a:xfrm>
              <a:off x="2563229" y="2594391"/>
              <a:ext cx="4023360" cy="29249"/>
              <a:chOff x="2550323" y="3458731"/>
              <a:chExt cx="4023360" cy="38998"/>
            </a:xfrm>
          </p:grpSpPr>
          <p:cxnSp>
            <p:nvCxnSpPr>
              <p:cNvPr id="17" name="Straight Connector 16"/>
              <p:cNvCxnSpPr/>
              <p:nvPr/>
            </p:nvCxnSpPr>
            <p:spPr>
              <a:xfrm>
                <a:off x="2550323" y="3458731"/>
                <a:ext cx="4023360" cy="0"/>
              </a:xfrm>
              <a:prstGeom prst="line">
                <a:avLst/>
              </a:prstGeom>
              <a:noFill/>
              <a:ln w="12700" cap="flat" cmpd="sng" algn="ctr">
                <a:solidFill>
                  <a:schemeClr val="tx1"/>
                </a:solidFill>
                <a:prstDash val="solid"/>
              </a:ln>
              <a:effectLst/>
            </p:spPr>
          </p:cxnSp>
          <p:cxnSp>
            <p:nvCxnSpPr>
              <p:cNvPr id="18" name="Straight Connector 17"/>
              <p:cNvCxnSpPr/>
              <p:nvPr/>
            </p:nvCxnSpPr>
            <p:spPr>
              <a:xfrm>
                <a:off x="2550323" y="3497729"/>
                <a:ext cx="4023360" cy="0"/>
              </a:xfrm>
              <a:prstGeom prst="line">
                <a:avLst/>
              </a:prstGeom>
              <a:noFill/>
              <a:ln w="12700" cap="flat" cmpd="sng" algn="ctr">
                <a:solidFill>
                  <a:schemeClr val="tx1"/>
                </a:solidFill>
                <a:prstDash val="solid"/>
              </a:ln>
              <a:effectLst/>
            </p:spPr>
          </p:cxnSp>
        </p:grpSp>
      </p:grpSp>
    </p:spTree>
    <p:extLst>
      <p:ext uri="{BB962C8B-B14F-4D97-AF65-F5344CB8AC3E}">
        <p14:creationId xmlns:p14="http://schemas.microsoft.com/office/powerpoint/2010/main" val="5526282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Saturs ar parakstu">
    <p:spTree>
      <p:nvGrpSpPr>
        <p:cNvPr id="1" name=""/>
        <p:cNvGrpSpPr/>
        <p:nvPr/>
      </p:nvGrpSpPr>
      <p:grpSpPr>
        <a:xfrm>
          <a:off x="0" y="0"/>
          <a:ext cx="0" cy="0"/>
          <a:chOff x="0" y="0"/>
          <a:chExt cx="0" cy="0"/>
        </a:xfrm>
      </p:grpSpPr>
      <p:sp>
        <p:nvSpPr>
          <p:cNvPr id="2" name="Title 1"/>
          <p:cNvSpPr>
            <a:spLocks noGrp="1"/>
          </p:cNvSpPr>
          <p:nvPr>
            <p:ph type="title"/>
          </p:nvPr>
        </p:nvSpPr>
        <p:spPr>
          <a:xfrm>
            <a:off x="1218883" y="431800"/>
            <a:ext cx="9751060" cy="1168400"/>
          </a:xfrm>
        </p:spPr>
        <p:txBody>
          <a:bodyPr anchor="b">
            <a:normAutofit/>
          </a:bodyPr>
          <a:lstStyle>
            <a:lvl1pPr algn="l">
              <a:defRPr sz="3200" b="0"/>
            </a:lvl1pPr>
          </a:lstStyle>
          <a:p>
            <a:r>
              <a:rPr lang="lv-LV"/>
              <a:t>Rediģēt šablona virsraksta stilu</a:t>
            </a:r>
            <a:endParaRPr/>
          </a:p>
        </p:txBody>
      </p:sp>
      <p:sp>
        <p:nvSpPr>
          <p:cNvPr id="3" name="Content Placeholder 2"/>
          <p:cNvSpPr>
            <a:spLocks noGrp="1"/>
          </p:cNvSpPr>
          <p:nvPr>
            <p:ph idx="1"/>
          </p:nvPr>
        </p:nvSpPr>
        <p:spPr>
          <a:xfrm>
            <a:off x="1218883" y="1803400"/>
            <a:ext cx="6602281" cy="4267201"/>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baseline="0"/>
            </a:lvl8pPr>
            <a:lvl9pPr>
              <a:defRPr sz="1600" baseline="0"/>
            </a:lvl9p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endParaRPr/>
          </a:p>
        </p:txBody>
      </p:sp>
      <p:sp>
        <p:nvSpPr>
          <p:cNvPr id="4" name="Text Placeholder 3"/>
          <p:cNvSpPr>
            <a:spLocks noGrp="1"/>
          </p:cNvSpPr>
          <p:nvPr>
            <p:ph type="body" sz="half" idx="2"/>
          </p:nvPr>
        </p:nvSpPr>
        <p:spPr>
          <a:xfrm>
            <a:off x="8125883" y="1803400"/>
            <a:ext cx="2844060" cy="4267201"/>
          </a:xfrm>
        </p:spPr>
        <p:txBody>
          <a:bodyPr>
            <a:normAutofit/>
          </a:bodyPr>
          <a:lstStyle>
            <a:lvl1pPr marL="0" indent="0">
              <a:spcBef>
                <a:spcPts val="1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v-LV"/>
              <a:t>Rediģēt šablona teksta stilus</a:t>
            </a:r>
          </a:p>
        </p:txBody>
      </p:sp>
      <p:sp>
        <p:nvSpPr>
          <p:cNvPr id="5" name="Date Placeholder 4"/>
          <p:cNvSpPr>
            <a:spLocks noGrp="1"/>
          </p:cNvSpPr>
          <p:nvPr>
            <p:ph type="dt" sz="half" idx="10"/>
          </p:nvPr>
        </p:nvSpPr>
        <p:spPr/>
        <p:txBody>
          <a:bodyPr/>
          <a:lstStyle/>
          <a:p>
            <a:fld id="{04D7D744-4E5C-4616-AB39-EDB26D44C3F4}" type="datetimeFigureOut">
              <a:rPr lang="lv-LV" smtClean="0"/>
              <a:t>11.04.2017.</a:t>
            </a:fld>
            <a:endParaRPr lang="lv-LV"/>
          </a:p>
        </p:txBody>
      </p:sp>
      <p:sp>
        <p:nvSpPr>
          <p:cNvPr id="6" name="Footer Placeholder 5"/>
          <p:cNvSpPr>
            <a:spLocks noGrp="1"/>
          </p:cNvSpPr>
          <p:nvPr>
            <p:ph type="ftr" sz="quarter" idx="11"/>
          </p:nvPr>
        </p:nvSpPr>
        <p:spPr/>
        <p:txBody>
          <a:bodyPr/>
          <a:lstStyle/>
          <a:p>
            <a:endParaRPr lang="lv-LV"/>
          </a:p>
        </p:txBody>
      </p:sp>
      <p:sp>
        <p:nvSpPr>
          <p:cNvPr id="7" name="Slide Number Placeholder 6"/>
          <p:cNvSpPr>
            <a:spLocks noGrp="1"/>
          </p:cNvSpPr>
          <p:nvPr>
            <p:ph type="sldNum" sz="quarter" idx="12"/>
          </p:nvPr>
        </p:nvSpPr>
        <p:spPr/>
        <p:txBody>
          <a:bodyPr/>
          <a:lstStyle/>
          <a:p>
            <a:fld id="{39BE1DB5-8654-4D06-87A9-340D6733CA85}" type="slidenum">
              <a:rPr lang="lv-LV" smtClean="0"/>
              <a:t>‹#›</a:t>
            </a:fld>
            <a:endParaRPr lang="lv-LV"/>
          </a:p>
        </p:txBody>
      </p:sp>
    </p:spTree>
    <p:extLst>
      <p:ext uri="{BB962C8B-B14F-4D97-AF65-F5344CB8AC3E}">
        <p14:creationId xmlns:p14="http://schemas.microsoft.com/office/powerpoint/2010/main" val="27309664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Attēls ar parakstu">
    <p:spTree>
      <p:nvGrpSpPr>
        <p:cNvPr id="1" name=""/>
        <p:cNvGrpSpPr/>
        <p:nvPr/>
      </p:nvGrpSpPr>
      <p:grpSpPr>
        <a:xfrm>
          <a:off x="0" y="0"/>
          <a:ext cx="0" cy="0"/>
          <a:chOff x="0" y="0"/>
          <a:chExt cx="0" cy="0"/>
        </a:xfrm>
      </p:grpSpPr>
      <p:sp>
        <p:nvSpPr>
          <p:cNvPr id="8" name="Rectangle 7"/>
          <p:cNvSpPr/>
          <p:nvPr/>
        </p:nvSpPr>
        <p:spPr>
          <a:xfrm>
            <a:off x="1218883" y="1803400"/>
            <a:ext cx="6602280" cy="4267200"/>
          </a:xfrm>
          <a:prstGeom prst="rect">
            <a:avLst/>
          </a:prstGeom>
          <a:noFill/>
          <a:ln w="127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1218883" y="431800"/>
            <a:ext cx="9751060" cy="1168400"/>
          </a:xfrm>
        </p:spPr>
        <p:txBody>
          <a:bodyPr anchor="b">
            <a:normAutofit/>
          </a:bodyPr>
          <a:lstStyle>
            <a:lvl1pPr algn="l">
              <a:defRPr sz="3200" b="0"/>
            </a:lvl1pPr>
          </a:lstStyle>
          <a:p>
            <a:r>
              <a:rPr lang="lv-LV"/>
              <a:t>Rediģēt šablona virsraksta stilu</a:t>
            </a:r>
            <a:endParaRPr/>
          </a:p>
        </p:txBody>
      </p:sp>
      <p:sp>
        <p:nvSpPr>
          <p:cNvPr id="3" name="Picture Placeholder 2"/>
          <p:cNvSpPr>
            <a:spLocks noGrp="1"/>
          </p:cNvSpPr>
          <p:nvPr>
            <p:ph type="pic" idx="1"/>
          </p:nvPr>
        </p:nvSpPr>
        <p:spPr>
          <a:xfrm>
            <a:off x="1338739" y="1925320"/>
            <a:ext cx="6362567" cy="4023360"/>
          </a:xfrm>
          <a:solidFill>
            <a:schemeClr val="bg2"/>
          </a:solidFill>
        </p:spPr>
        <p:txBody>
          <a:bodyPr tIns="9144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lv-LV"/>
              <a:t>Noklikšķiniet uz ikonas, lai pievienotu attēlu</a:t>
            </a:r>
            <a:endParaRPr/>
          </a:p>
        </p:txBody>
      </p:sp>
      <p:sp>
        <p:nvSpPr>
          <p:cNvPr id="4" name="Text Placeholder 3"/>
          <p:cNvSpPr>
            <a:spLocks noGrp="1"/>
          </p:cNvSpPr>
          <p:nvPr>
            <p:ph type="body" sz="half" idx="2"/>
          </p:nvPr>
        </p:nvSpPr>
        <p:spPr>
          <a:xfrm>
            <a:off x="8125883" y="1803401"/>
            <a:ext cx="2844060" cy="4165600"/>
          </a:xfrm>
        </p:spPr>
        <p:txBody>
          <a:bodyPr>
            <a:normAutofit/>
          </a:bodyPr>
          <a:lstStyle>
            <a:lvl1pPr marL="0" indent="0">
              <a:spcBef>
                <a:spcPts val="1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v-LV"/>
              <a:t>Rediģēt šablona teksta stilus</a:t>
            </a:r>
          </a:p>
        </p:txBody>
      </p:sp>
      <p:sp>
        <p:nvSpPr>
          <p:cNvPr id="5" name="Date Placeholder 4"/>
          <p:cNvSpPr>
            <a:spLocks noGrp="1"/>
          </p:cNvSpPr>
          <p:nvPr>
            <p:ph type="dt" sz="half" idx="10"/>
          </p:nvPr>
        </p:nvSpPr>
        <p:spPr/>
        <p:txBody>
          <a:bodyPr/>
          <a:lstStyle/>
          <a:p>
            <a:fld id="{04D7D744-4E5C-4616-AB39-EDB26D44C3F4}" type="datetimeFigureOut">
              <a:rPr lang="lv-LV" smtClean="0"/>
              <a:t>11.04.2017.</a:t>
            </a:fld>
            <a:endParaRPr lang="lv-LV"/>
          </a:p>
        </p:txBody>
      </p:sp>
      <p:sp>
        <p:nvSpPr>
          <p:cNvPr id="6" name="Footer Placeholder 5"/>
          <p:cNvSpPr>
            <a:spLocks noGrp="1"/>
          </p:cNvSpPr>
          <p:nvPr>
            <p:ph type="ftr" sz="quarter" idx="11"/>
          </p:nvPr>
        </p:nvSpPr>
        <p:spPr/>
        <p:txBody>
          <a:bodyPr/>
          <a:lstStyle/>
          <a:p>
            <a:endParaRPr lang="lv-LV"/>
          </a:p>
        </p:txBody>
      </p:sp>
      <p:sp>
        <p:nvSpPr>
          <p:cNvPr id="7" name="Slide Number Placeholder 6"/>
          <p:cNvSpPr>
            <a:spLocks noGrp="1"/>
          </p:cNvSpPr>
          <p:nvPr>
            <p:ph type="sldNum" sz="quarter" idx="12"/>
          </p:nvPr>
        </p:nvSpPr>
        <p:spPr/>
        <p:txBody>
          <a:bodyPr/>
          <a:lstStyle/>
          <a:p>
            <a:fld id="{39BE1DB5-8654-4D06-87A9-340D6733CA85}" type="slidenum">
              <a:rPr lang="lv-LV" smtClean="0"/>
              <a:t>‹#›</a:t>
            </a:fld>
            <a:endParaRPr lang="lv-LV"/>
          </a:p>
        </p:txBody>
      </p:sp>
    </p:spTree>
    <p:extLst>
      <p:ext uri="{BB962C8B-B14F-4D97-AF65-F5344CB8AC3E}">
        <p14:creationId xmlns:p14="http://schemas.microsoft.com/office/powerpoint/2010/main" val="18284799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Virsraksts un vertikāls teks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a:t>Rediģēt šablona virsraksta stilu</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a:lvl7pPr>
            <a:lvl8pPr>
              <a:defRPr baseline="0"/>
            </a:lvl8pPr>
            <a:lvl9pPr>
              <a:defRPr baseline="0"/>
            </a:lvl9p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endParaRPr/>
          </a:p>
        </p:txBody>
      </p:sp>
      <p:sp>
        <p:nvSpPr>
          <p:cNvPr id="4" name="Date Placeholder 3"/>
          <p:cNvSpPr>
            <a:spLocks noGrp="1"/>
          </p:cNvSpPr>
          <p:nvPr>
            <p:ph type="dt" sz="half" idx="10"/>
          </p:nvPr>
        </p:nvSpPr>
        <p:spPr/>
        <p:txBody>
          <a:bodyPr/>
          <a:lstStyle/>
          <a:p>
            <a:fld id="{04D7D744-4E5C-4616-AB39-EDB26D44C3F4}" type="datetimeFigureOut">
              <a:rPr lang="lv-LV" smtClean="0"/>
              <a:t>11.04.2017.</a:t>
            </a:fld>
            <a:endParaRPr lang="lv-LV"/>
          </a:p>
        </p:txBody>
      </p:sp>
      <p:sp>
        <p:nvSpPr>
          <p:cNvPr id="5" name="Footer Placeholder 4"/>
          <p:cNvSpPr>
            <a:spLocks noGrp="1"/>
          </p:cNvSpPr>
          <p:nvPr>
            <p:ph type="ftr" sz="quarter" idx="11"/>
          </p:nvPr>
        </p:nvSpPr>
        <p:spPr/>
        <p:txBody>
          <a:bodyPr/>
          <a:lstStyle/>
          <a:p>
            <a:endParaRPr lang="lv-LV"/>
          </a:p>
        </p:txBody>
      </p:sp>
      <p:sp>
        <p:nvSpPr>
          <p:cNvPr id="6" name="Slide Number Placeholder 5"/>
          <p:cNvSpPr>
            <a:spLocks noGrp="1"/>
          </p:cNvSpPr>
          <p:nvPr>
            <p:ph type="sldNum" sz="quarter" idx="12"/>
          </p:nvPr>
        </p:nvSpPr>
        <p:spPr/>
        <p:txBody>
          <a:bodyPr/>
          <a:lstStyle/>
          <a:p>
            <a:fld id="{39BE1DB5-8654-4D06-87A9-340D6733CA85}" type="slidenum">
              <a:rPr lang="lv-LV" smtClean="0"/>
              <a:t>‹#›</a:t>
            </a:fld>
            <a:endParaRPr lang="lv-LV"/>
          </a:p>
        </p:txBody>
      </p:sp>
    </p:spTree>
    <p:extLst>
      <p:ext uri="{BB962C8B-B14F-4D97-AF65-F5344CB8AC3E}">
        <p14:creationId xmlns:p14="http://schemas.microsoft.com/office/powerpoint/2010/main" val="24922871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kāls virsraksts un tekst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34563" y="434975"/>
            <a:ext cx="1168400" cy="5661025"/>
          </a:xfrm>
        </p:spPr>
        <p:txBody>
          <a:bodyPr vert="eaVert"/>
          <a:lstStyle/>
          <a:p>
            <a:r>
              <a:rPr lang="lv-LV"/>
              <a:t>Rediģēt šablona virsraksta stilu</a:t>
            </a:r>
            <a:endParaRPr/>
          </a:p>
        </p:txBody>
      </p:sp>
      <p:sp>
        <p:nvSpPr>
          <p:cNvPr id="3" name="Vertical Text Placeholder 2"/>
          <p:cNvSpPr>
            <a:spLocks noGrp="1"/>
          </p:cNvSpPr>
          <p:nvPr>
            <p:ph type="body" orient="vert" idx="1"/>
          </p:nvPr>
        </p:nvSpPr>
        <p:spPr>
          <a:xfrm>
            <a:off x="1217613" y="434975"/>
            <a:ext cx="8413750" cy="5661025"/>
          </a:xfrm>
        </p:spPr>
        <p:txBody>
          <a:bodyPr vert="eaVert"/>
          <a:lstStyle>
            <a:lvl5pPr>
              <a:defRPr/>
            </a:lvl5pPr>
            <a:lvl6pPr>
              <a:defRPr/>
            </a:lvl6pPr>
            <a:lvl7pPr>
              <a:defRPr/>
            </a:lvl7pPr>
            <a:lvl8pPr>
              <a:defRPr baseline="0"/>
            </a:lvl8pPr>
            <a:lvl9pPr>
              <a:defRPr baseline="0"/>
            </a:lvl9p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endParaRPr/>
          </a:p>
        </p:txBody>
      </p:sp>
      <p:sp>
        <p:nvSpPr>
          <p:cNvPr id="4" name="Date Placeholder 3"/>
          <p:cNvSpPr>
            <a:spLocks noGrp="1"/>
          </p:cNvSpPr>
          <p:nvPr>
            <p:ph type="dt" sz="half" idx="10"/>
          </p:nvPr>
        </p:nvSpPr>
        <p:spPr/>
        <p:txBody>
          <a:bodyPr/>
          <a:lstStyle/>
          <a:p>
            <a:fld id="{04D7D744-4E5C-4616-AB39-EDB26D44C3F4}" type="datetimeFigureOut">
              <a:rPr lang="lv-LV" smtClean="0"/>
              <a:t>11.04.2017.</a:t>
            </a:fld>
            <a:endParaRPr lang="lv-LV"/>
          </a:p>
        </p:txBody>
      </p:sp>
      <p:sp>
        <p:nvSpPr>
          <p:cNvPr id="5" name="Footer Placeholder 4"/>
          <p:cNvSpPr>
            <a:spLocks noGrp="1"/>
          </p:cNvSpPr>
          <p:nvPr>
            <p:ph type="ftr" sz="quarter" idx="11"/>
          </p:nvPr>
        </p:nvSpPr>
        <p:spPr/>
        <p:txBody>
          <a:bodyPr/>
          <a:lstStyle/>
          <a:p>
            <a:endParaRPr lang="lv-LV"/>
          </a:p>
        </p:txBody>
      </p:sp>
      <p:sp>
        <p:nvSpPr>
          <p:cNvPr id="6" name="Slide Number Placeholder 5"/>
          <p:cNvSpPr>
            <a:spLocks noGrp="1"/>
          </p:cNvSpPr>
          <p:nvPr>
            <p:ph type="sldNum" sz="quarter" idx="12"/>
          </p:nvPr>
        </p:nvSpPr>
        <p:spPr/>
        <p:txBody>
          <a:bodyPr/>
          <a:lstStyle/>
          <a:p>
            <a:fld id="{39BE1DB5-8654-4D06-87A9-340D6733CA85}" type="slidenum">
              <a:rPr lang="lv-LV" smtClean="0"/>
              <a:t>‹#›</a:t>
            </a:fld>
            <a:endParaRPr lang="lv-LV"/>
          </a:p>
        </p:txBody>
      </p:sp>
    </p:spTree>
    <p:extLst>
      <p:ext uri="{BB962C8B-B14F-4D97-AF65-F5344CB8AC3E}">
        <p14:creationId xmlns:p14="http://schemas.microsoft.com/office/powerpoint/2010/main" val="22059332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ivi satura blok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a:t>Rediģēt šablona virsraksta stilu</a:t>
            </a:r>
            <a:endParaRPr/>
          </a:p>
        </p:txBody>
      </p:sp>
      <p:sp>
        <p:nvSpPr>
          <p:cNvPr id="3" name="Content Placeholder 2"/>
          <p:cNvSpPr>
            <a:spLocks noGrp="1"/>
          </p:cNvSpPr>
          <p:nvPr>
            <p:ph sz="half" idx="1"/>
          </p:nvPr>
        </p:nvSpPr>
        <p:spPr>
          <a:xfrm>
            <a:off x="1218883" y="1803400"/>
            <a:ext cx="4773956" cy="42672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endParaRPr/>
          </a:p>
        </p:txBody>
      </p:sp>
      <p:sp>
        <p:nvSpPr>
          <p:cNvPr id="4" name="Content Placeholder 3"/>
          <p:cNvSpPr>
            <a:spLocks noGrp="1"/>
          </p:cNvSpPr>
          <p:nvPr>
            <p:ph sz="half" idx="2"/>
          </p:nvPr>
        </p:nvSpPr>
        <p:spPr>
          <a:xfrm>
            <a:off x="6195986" y="1803400"/>
            <a:ext cx="4773956" cy="42672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baseline="0"/>
            </a:lvl8pPr>
            <a:lvl9pPr>
              <a:defRPr sz="1800" baseline="0"/>
            </a:lvl9p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endParaRPr/>
          </a:p>
        </p:txBody>
      </p:sp>
      <p:sp>
        <p:nvSpPr>
          <p:cNvPr id="5" name="Date Placeholder 4"/>
          <p:cNvSpPr>
            <a:spLocks noGrp="1"/>
          </p:cNvSpPr>
          <p:nvPr>
            <p:ph type="dt" sz="half" idx="10"/>
          </p:nvPr>
        </p:nvSpPr>
        <p:spPr/>
        <p:txBody>
          <a:bodyPr/>
          <a:lstStyle/>
          <a:p>
            <a:fld id="{8E36636D-D922-432D-A958-524484B5923D}" type="datetimeFigureOut">
              <a:rPr lang="lv-LV"/>
              <a:pPr/>
              <a:t>11.04.2017.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p14="http://schemas.microsoft.com/office/powerpoint/2010/main" val="38607757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līdzinājum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lv-LV"/>
              <a:t>Rediģēt šablona virsraksta stilu</a:t>
            </a:r>
            <a:endParaRPr/>
          </a:p>
        </p:txBody>
      </p:sp>
      <p:sp>
        <p:nvSpPr>
          <p:cNvPr id="3" name="Text Placeholder 2"/>
          <p:cNvSpPr>
            <a:spLocks noGrp="1"/>
          </p:cNvSpPr>
          <p:nvPr>
            <p:ph type="body" idx="1"/>
          </p:nvPr>
        </p:nvSpPr>
        <p:spPr>
          <a:xfrm>
            <a:off x="1222945" y="1803400"/>
            <a:ext cx="4769806" cy="711200"/>
          </a:xfrm>
        </p:spPr>
        <p:txBody>
          <a:bodyPr anchor="ctr">
            <a:normAutofit/>
          </a:bodyPr>
          <a:lstStyle>
            <a:lvl1pPr marL="0" indent="0">
              <a:lnSpc>
                <a:spcPct val="90000"/>
              </a:lnSpc>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v-LV"/>
              <a:t>Rediģēt šablona teksta stilus</a:t>
            </a:r>
          </a:p>
        </p:txBody>
      </p:sp>
      <p:sp>
        <p:nvSpPr>
          <p:cNvPr id="4" name="Content Placeholder 3"/>
          <p:cNvSpPr>
            <a:spLocks noGrp="1"/>
          </p:cNvSpPr>
          <p:nvPr>
            <p:ph sz="half" idx="2"/>
          </p:nvPr>
        </p:nvSpPr>
        <p:spPr>
          <a:xfrm>
            <a:off x="1218883" y="2514600"/>
            <a:ext cx="4773956" cy="3556000"/>
          </a:xfrm>
        </p:spPr>
        <p:txBody>
          <a:bodyPr>
            <a:normAutofit/>
          </a:bodyPr>
          <a:lstStyle>
            <a:lvl1pPr>
              <a:spcBef>
                <a:spcPts val="1600"/>
              </a:spcBef>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endParaRPr/>
          </a:p>
        </p:txBody>
      </p:sp>
      <p:sp>
        <p:nvSpPr>
          <p:cNvPr id="5" name="Text Placeholder 4"/>
          <p:cNvSpPr>
            <a:spLocks noGrp="1"/>
          </p:cNvSpPr>
          <p:nvPr>
            <p:ph type="body" sz="quarter" idx="3"/>
          </p:nvPr>
        </p:nvSpPr>
        <p:spPr>
          <a:xfrm>
            <a:off x="6200049" y="1803400"/>
            <a:ext cx="4769806" cy="711200"/>
          </a:xfrm>
        </p:spPr>
        <p:txBody>
          <a:bodyPr anchor="ctr">
            <a:normAutofit/>
          </a:bodyPr>
          <a:lstStyle>
            <a:lvl1pPr marL="0" indent="0">
              <a:lnSpc>
                <a:spcPct val="90000"/>
              </a:lnSpc>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v-LV"/>
              <a:t>Rediģēt šablona teksta stilus</a:t>
            </a:r>
          </a:p>
        </p:txBody>
      </p:sp>
      <p:sp>
        <p:nvSpPr>
          <p:cNvPr id="6" name="Content Placeholder 5"/>
          <p:cNvSpPr>
            <a:spLocks noGrp="1"/>
          </p:cNvSpPr>
          <p:nvPr>
            <p:ph sz="quarter" idx="4"/>
          </p:nvPr>
        </p:nvSpPr>
        <p:spPr>
          <a:xfrm>
            <a:off x="6195986" y="2514600"/>
            <a:ext cx="4773956" cy="3556000"/>
          </a:xfrm>
        </p:spPr>
        <p:txBody>
          <a:bodyPr>
            <a:normAutofit/>
          </a:bodyPr>
          <a:lstStyle>
            <a:lvl1pPr>
              <a:spcBef>
                <a:spcPts val="1600"/>
              </a:spcBef>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endParaRPr/>
          </a:p>
        </p:txBody>
      </p:sp>
      <p:sp>
        <p:nvSpPr>
          <p:cNvPr id="7" name="Date Placeholder 6"/>
          <p:cNvSpPr>
            <a:spLocks noGrp="1"/>
          </p:cNvSpPr>
          <p:nvPr>
            <p:ph type="dt" sz="half" idx="10"/>
          </p:nvPr>
        </p:nvSpPr>
        <p:spPr/>
        <p:txBody>
          <a:bodyPr/>
          <a:lstStyle/>
          <a:p>
            <a:fld id="{8E36636D-D922-432D-A958-524484B5923D}" type="datetimeFigureOut">
              <a:rPr lang="lv-LV"/>
              <a:pPr/>
              <a:t>11.04.2017.</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p14="http://schemas.microsoft.com/office/powerpoint/2010/main" val="37425832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kai virsraks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v-LV"/>
              <a:t>Rediģēt šablona virsraksta stilu</a:t>
            </a:r>
            <a:endParaRPr/>
          </a:p>
        </p:txBody>
      </p:sp>
      <p:sp>
        <p:nvSpPr>
          <p:cNvPr id="3" name="Date Placeholder 2"/>
          <p:cNvSpPr>
            <a:spLocks noGrp="1"/>
          </p:cNvSpPr>
          <p:nvPr>
            <p:ph type="dt" sz="half" idx="10"/>
          </p:nvPr>
        </p:nvSpPr>
        <p:spPr/>
        <p:txBody>
          <a:bodyPr/>
          <a:lstStyle/>
          <a:p>
            <a:fld id="{8E36636D-D922-432D-A958-524484B5923D}" type="datetimeFigureOut">
              <a:rPr lang="lv-LV"/>
              <a:pPr/>
              <a:t>11.04.2017.</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p14="http://schemas.microsoft.com/office/powerpoint/2010/main" val="15659345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ukšs">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36636D-D922-432D-A958-524484B5923D}" type="datetimeFigureOut">
              <a:rPr lang="lv-LV"/>
              <a:pPr/>
              <a:t>11.04.2017.</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p14="http://schemas.microsoft.com/office/powerpoint/2010/main" val="1212877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turs ar parakstu">
    <p:spTree>
      <p:nvGrpSpPr>
        <p:cNvPr id="1" name=""/>
        <p:cNvGrpSpPr/>
        <p:nvPr/>
      </p:nvGrpSpPr>
      <p:grpSpPr>
        <a:xfrm>
          <a:off x="0" y="0"/>
          <a:ext cx="0" cy="0"/>
          <a:chOff x="0" y="0"/>
          <a:chExt cx="0" cy="0"/>
        </a:xfrm>
      </p:grpSpPr>
      <p:sp>
        <p:nvSpPr>
          <p:cNvPr id="2" name="Title 1"/>
          <p:cNvSpPr>
            <a:spLocks noGrp="1"/>
          </p:cNvSpPr>
          <p:nvPr>
            <p:ph type="title"/>
          </p:nvPr>
        </p:nvSpPr>
        <p:spPr>
          <a:xfrm>
            <a:off x="1218883" y="431800"/>
            <a:ext cx="9751060" cy="1168400"/>
          </a:xfrm>
        </p:spPr>
        <p:txBody>
          <a:bodyPr anchor="b">
            <a:normAutofit/>
          </a:bodyPr>
          <a:lstStyle>
            <a:lvl1pPr algn="l">
              <a:defRPr sz="3200" b="0"/>
            </a:lvl1pPr>
          </a:lstStyle>
          <a:p>
            <a:r>
              <a:rPr lang="lv-LV"/>
              <a:t>Rediģēt šablona virsraksta stilu</a:t>
            </a:r>
            <a:endParaRPr/>
          </a:p>
        </p:txBody>
      </p:sp>
      <p:sp>
        <p:nvSpPr>
          <p:cNvPr id="3" name="Content Placeholder 2"/>
          <p:cNvSpPr>
            <a:spLocks noGrp="1"/>
          </p:cNvSpPr>
          <p:nvPr>
            <p:ph idx="1"/>
          </p:nvPr>
        </p:nvSpPr>
        <p:spPr>
          <a:xfrm>
            <a:off x="1218883" y="1803400"/>
            <a:ext cx="6602281" cy="4267201"/>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baseline="0"/>
            </a:lvl8pPr>
            <a:lvl9pPr>
              <a:defRPr sz="1600" baseline="0"/>
            </a:lvl9p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endParaRPr/>
          </a:p>
        </p:txBody>
      </p:sp>
      <p:sp>
        <p:nvSpPr>
          <p:cNvPr id="4" name="Text Placeholder 3"/>
          <p:cNvSpPr>
            <a:spLocks noGrp="1"/>
          </p:cNvSpPr>
          <p:nvPr>
            <p:ph type="body" sz="half" idx="2"/>
          </p:nvPr>
        </p:nvSpPr>
        <p:spPr>
          <a:xfrm>
            <a:off x="8125883" y="1803400"/>
            <a:ext cx="2844060" cy="4267201"/>
          </a:xfrm>
        </p:spPr>
        <p:txBody>
          <a:bodyPr>
            <a:normAutofit/>
          </a:bodyPr>
          <a:lstStyle>
            <a:lvl1pPr marL="0" indent="0">
              <a:spcBef>
                <a:spcPts val="1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v-LV"/>
              <a:t>Rediģēt šablona teksta stilus</a:t>
            </a:r>
          </a:p>
        </p:txBody>
      </p:sp>
      <p:sp>
        <p:nvSpPr>
          <p:cNvPr id="5" name="Date Placeholder 4"/>
          <p:cNvSpPr>
            <a:spLocks noGrp="1"/>
          </p:cNvSpPr>
          <p:nvPr>
            <p:ph type="dt" sz="half" idx="10"/>
          </p:nvPr>
        </p:nvSpPr>
        <p:spPr/>
        <p:txBody>
          <a:bodyPr/>
          <a:lstStyle/>
          <a:p>
            <a:fld id="{8E36636D-D922-432D-A958-524484B5923D}" type="datetimeFigureOut">
              <a:rPr lang="lv-LV"/>
              <a:pPr/>
              <a:t>11.04.2017.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p14="http://schemas.microsoft.com/office/powerpoint/2010/main" val="18586462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ttēls ar parakstu">
    <p:spTree>
      <p:nvGrpSpPr>
        <p:cNvPr id="1" name=""/>
        <p:cNvGrpSpPr/>
        <p:nvPr/>
      </p:nvGrpSpPr>
      <p:grpSpPr>
        <a:xfrm>
          <a:off x="0" y="0"/>
          <a:ext cx="0" cy="0"/>
          <a:chOff x="0" y="0"/>
          <a:chExt cx="0" cy="0"/>
        </a:xfrm>
      </p:grpSpPr>
      <p:sp>
        <p:nvSpPr>
          <p:cNvPr id="8" name="Rectangle 7"/>
          <p:cNvSpPr/>
          <p:nvPr/>
        </p:nvSpPr>
        <p:spPr>
          <a:xfrm>
            <a:off x="1218883" y="1803400"/>
            <a:ext cx="6602280" cy="4267200"/>
          </a:xfrm>
          <a:prstGeom prst="rect">
            <a:avLst/>
          </a:prstGeom>
          <a:noFill/>
          <a:ln w="127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1218883" y="431800"/>
            <a:ext cx="9751060" cy="1168400"/>
          </a:xfrm>
        </p:spPr>
        <p:txBody>
          <a:bodyPr anchor="b">
            <a:normAutofit/>
          </a:bodyPr>
          <a:lstStyle>
            <a:lvl1pPr algn="l">
              <a:defRPr sz="3200" b="0"/>
            </a:lvl1pPr>
          </a:lstStyle>
          <a:p>
            <a:r>
              <a:rPr lang="lv-LV"/>
              <a:t>Rediģēt šablona virsraksta stilu</a:t>
            </a:r>
            <a:endParaRPr/>
          </a:p>
        </p:txBody>
      </p:sp>
      <p:sp>
        <p:nvSpPr>
          <p:cNvPr id="3" name="Picture Placeholder 2"/>
          <p:cNvSpPr>
            <a:spLocks noGrp="1"/>
          </p:cNvSpPr>
          <p:nvPr>
            <p:ph type="pic" idx="1"/>
          </p:nvPr>
        </p:nvSpPr>
        <p:spPr>
          <a:xfrm>
            <a:off x="1338739" y="1925320"/>
            <a:ext cx="6362567" cy="4023360"/>
          </a:xfrm>
          <a:solidFill>
            <a:schemeClr val="bg2"/>
          </a:solidFill>
        </p:spPr>
        <p:txBody>
          <a:bodyPr tIns="9144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lv-LV"/>
              <a:t>Noklikšķiniet uz ikonas, lai pievienotu attēlu</a:t>
            </a:r>
            <a:endParaRPr/>
          </a:p>
        </p:txBody>
      </p:sp>
      <p:sp>
        <p:nvSpPr>
          <p:cNvPr id="4" name="Text Placeholder 3"/>
          <p:cNvSpPr>
            <a:spLocks noGrp="1"/>
          </p:cNvSpPr>
          <p:nvPr>
            <p:ph type="body" sz="half" idx="2"/>
          </p:nvPr>
        </p:nvSpPr>
        <p:spPr>
          <a:xfrm>
            <a:off x="8125883" y="1803401"/>
            <a:ext cx="2844060" cy="4165600"/>
          </a:xfrm>
        </p:spPr>
        <p:txBody>
          <a:bodyPr>
            <a:normAutofit/>
          </a:bodyPr>
          <a:lstStyle>
            <a:lvl1pPr marL="0" indent="0">
              <a:spcBef>
                <a:spcPts val="1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v-LV"/>
              <a:t>Rediģēt šablona teksta stilus</a:t>
            </a:r>
          </a:p>
        </p:txBody>
      </p:sp>
      <p:sp>
        <p:nvSpPr>
          <p:cNvPr id="5" name="Date Placeholder 4"/>
          <p:cNvSpPr>
            <a:spLocks noGrp="1"/>
          </p:cNvSpPr>
          <p:nvPr>
            <p:ph type="dt" sz="half" idx="10"/>
          </p:nvPr>
        </p:nvSpPr>
        <p:spPr/>
        <p:txBody>
          <a:bodyPr/>
          <a:lstStyle/>
          <a:p>
            <a:fld id="{8E36636D-D922-432D-A958-524484B5923D}" type="datetimeFigureOut">
              <a:rPr lang="lv-LV"/>
              <a:pPr/>
              <a:t>11.04.2017.</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DF28FB93-0A08-4E7D-8E63-9EFA29F1E093}" type="slidenum">
              <a:rPr/>
              <a:pPr/>
              <a:t>‹#›</a:t>
            </a:fld>
            <a:endParaRPr/>
          </a:p>
        </p:txBody>
      </p:sp>
    </p:spTree>
    <p:extLst>
      <p:ext uri="{BB962C8B-B14F-4D97-AF65-F5344CB8AC3E}">
        <p14:creationId xmlns:p14="http://schemas.microsoft.com/office/powerpoint/2010/main" val="24050573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0" y="0"/>
            <a:ext cx="12188825" cy="6858000"/>
          </a:xfrm>
          <a:prstGeom prst="rect">
            <a:avLst/>
          </a:prstGeom>
          <a:ln>
            <a:noFill/>
          </a:ln>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endParaRPr lang="en-US" sz="2400"/>
          </a:p>
        </p:txBody>
      </p:sp>
      <p:sp>
        <p:nvSpPr>
          <p:cNvPr id="8" name="Rounded Rectangle 7"/>
          <p:cNvSpPr/>
          <p:nvPr/>
        </p:nvSpPr>
        <p:spPr>
          <a:xfrm>
            <a:off x="304721" y="301752"/>
            <a:ext cx="11579384" cy="6254496"/>
          </a:xfrm>
          <a:prstGeom prst="roundRect">
            <a:avLst>
              <a:gd name="adj" fmla="val 2341"/>
            </a:avLst>
          </a:prstGeom>
          <a:solidFill>
            <a:srgbClr val="FFFFFF"/>
          </a:solidFill>
          <a:ln>
            <a:noFill/>
          </a:ln>
          <a:effectLst>
            <a:innerShdw blurRad="508000">
              <a:srgbClr val="FFD14B">
                <a:alpha val="69804"/>
              </a:srgbClr>
            </a:inn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Placeholder 1"/>
          <p:cNvSpPr>
            <a:spLocks noGrp="1"/>
          </p:cNvSpPr>
          <p:nvPr>
            <p:ph type="title"/>
          </p:nvPr>
        </p:nvSpPr>
        <p:spPr>
          <a:xfrm>
            <a:off x="1218883" y="431800"/>
            <a:ext cx="9751060" cy="1168400"/>
          </a:xfrm>
          <a:prstGeom prst="rect">
            <a:avLst/>
          </a:prstGeom>
        </p:spPr>
        <p:txBody>
          <a:bodyPr vert="horz" lIns="91440" tIns="45720" rIns="91440" bIns="45720" rtlCol="0" anchor="b">
            <a:normAutofit/>
          </a:bodyPr>
          <a:lstStyle/>
          <a:p>
            <a:r>
              <a:rPr lang="lv-LV"/>
              <a:t>Rediģēt šablona virsraksta stilu</a:t>
            </a:r>
            <a:endParaRPr/>
          </a:p>
        </p:txBody>
      </p:sp>
      <p:sp>
        <p:nvSpPr>
          <p:cNvPr id="3" name="Text Placeholder 2"/>
          <p:cNvSpPr>
            <a:spLocks noGrp="1"/>
          </p:cNvSpPr>
          <p:nvPr>
            <p:ph type="body" idx="1"/>
          </p:nvPr>
        </p:nvSpPr>
        <p:spPr>
          <a:xfrm>
            <a:off x="1218883" y="1803400"/>
            <a:ext cx="9751060" cy="4267200"/>
          </a:xfrm>
          <a:prstGeom prst="rect">
            <a:avLst/>
          </a:prstGeom>
        </p:spPr>
        <p:txBody>
          <a:bodyPr vert="horz" lIns="91440" tIns="45720" rIns="91440" bIns="45720" rtlCol="0">
            <a:normAutofit/>
          </a:body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endParaRPr/>
          </a:p>
        </p:txBody>
      </p:sp>
      <p:sp>
        <p:nvSpPr>
          <p:cNvPr id="4" name="Date Placeholder 3"/>
          <p:cNvSpPr>
            <a:spLocks noGrp="1"/>
          </p:cNvSpPr>
          <p:nvPr>
            <p:ph type="dt" sz="half" idx="2"/>
          </p:nvPr>
        </p:nvSpPr>
        <p:spPr>
          <a:xfrm>
            <a:off x="8836898" y="6172200"/>
            <a:ext cx="1218883" cy="304800"/>
          </a:xfrm>
          <a:prstGeom prst="rect">
            <a:avLst/>
          </a:prstGeom>
        </p:spPr>
        <p:txBody>
          <a:bodyPr vert="horz" lIns="91440" tIns="45720" rIns="91440" bIns="45720" rtlCol="0" anchor="ctr"/>
          <a:lstStyle>
            <a:lvl1pPr algn="r">
              <a:defRPr sz="1100">
                <a:solidFill>
                  <a:schemeClr val="tx1"/>
                </a:solidFill>
              </a:defRPr>
            </a:lvl1pPr>
          </a:lstStyle>
          <a:p>
            <a:fld id="{8E36636D-D922-432D-A958-524484B5923D}" type="datetimeFigureOut">
              <a:rPr lang="lv-LV"/>
              <a:pPr/>
              <a:t>11.04.2017.</a:t>
            </a:fld>
            <a:endParaRPr/>
          </a:p>
        </p:txBody>
      </p:sp>
      <p:sp>
        <p:nvSpPr>
          <p:cNvPr id="5" name="Footer Placeholder 4"/>
          <p:cNvSpPr>
            <a:spLocks noGrp="1"/>
          </p:cNvSpPr>
          <p:nvPr>
            <p:ph type="ftr" sz="quarter" idx="3"/>
          </p:nvPr>
        </p:nvSpPr>
        <p:spPr>
          <a:xfrm>
            <a:off x="1218882" y="6172200"/>
            <a:ext cx="7414870" cy="304800"/>
          </a:xfrm>
          <a:prstGeom prst="rect">
            <a:avLst/>
          </a:prstGeom>
        </p:spPr>
        <p:txBody>
          <a:bodyPr vert="horz" lIns="91440" tIns="45720" rIns="91440" bIns="45720" rtlCol="0" anchor="ctr"/>
          <a:lstStyle>
            <a:lvl1pPr algn="l">
              <a:defRPr sz="1100">
                <a:solidFill>
                  <a:schemeClr val="tx1"/>
                </a:solidFill>
              </a:defRPr>
            </a:lvl1pPr>
          </a:lstStyle>
          <a:p>
            <a:endParaRPr/>
          </a:p>
        </p:txBody>
      </p:sp>
      <p:sp>
        <p:nvSpPr>
          <p:cNvPr id="6" name="Slide Number Placeholder 5"/>
          <p:cNvSpPr>
            <a:spLocks noGrp="1"/>
          </p:cNvSpPr>
          <p:nvPr>
            <p:ph type="sldNum" sz="quarter" idx="4"/>
          </p:nvPr>
        </p:nvSpPr>
        <p:spPr>
          <a:xfrm>
            <a:off x="10258928" y="6172200"/>
            <a:ext cx="711015" cy="304800"/>
          </a:xfrm>
          <a:prstGeom prst="rect">
            <a:avLst/>
          </a:prstGeom>
        </p:spPr>
        <p:txBody>
          <a:bodyPr vert="horz" lIns="91440" tIns="45720" rIns="91440" bIns="45720" rtlCol="0" anchor="ctr"/>
          <a:lstStyle>
            <a:lvl1pPr algn="r">
              <a:defRPr sz="1100">
                <a:solidFill>
                  <a:schemeClr val="tx1"/>
                </a:solidFill>
              </a:defRPr>
            </a:lvl1pPr>
          </a:lstStyle>
          <a:p>
            <a:fld id="{DF28FB93-0A08-4E7D-8E63-9EFA29F1E093}" type="slidenum">
              <a:rPr/>
              <a:pPr/>
              <a:t>‹#›</a:t>
            </a:fld>
            <a:endParaRPr/>
          </a:p>
        </p:txBody>
      </p:sp>
    </p:spTree>
    <p:extLst>
      <p:ext uri="{BB962C8B-B14F-4D97-AF65-F5344CB8AC3E}">
        <p14:creationId xmlns:p14="http://schemas.microsoft.com/office/powerpoint/2010/main" val="507221724"/>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txStyles>
    <p:titleStyle>
      <a:lvl1pPr algn="l" defTabSz="914400" rtl="0" eaLnBrk="1" latinLnBrk="0" hangingPunct="1">
        <a:spcBef>
          <a:spcPct val="0"/>
        </a:spcBef>
        <a:buNone/>
        <a:defRPr sz="3200" kern="1200">
          <a:solidFill>
            <a:schemeClr val="tx1"/>
          </a:solidFill>
          <a:latin typeface="+mj-lt"/>
          <a:ea typeface="+mj-ea"/>
          <a:cs typeface="+mj-cs"/>
        </a:defRPr>
      </a:lvl1pPr>
    </p:titleStyle>
    <p:bodyStyle>
      <a:lvl1pPr marL="246888" indent="-246888" algn="l" defTabSz="914400" rtl="0" eaLnBrk="1" latinLnBrk="0" hangingPunct="1">
        <a:lnSpc>
          <a:spcPct val="90000"/>
        </a:lnSpc>
        <a:spcBef>
          <a:spcPts val="1800"/>
        </a:spcBef>
        <a:buClr>
          <a:schemeClr val="tx1"/>
        </a:buClr>
        <a:buFont typeface="Arial" pitchFamily="34" charset="0"/>
        <a:buChar char="•"/>
        <a:defRPr sz="2400" kern="1200">
          <a:solidFill>
            <a:schemeClr val="tx1"/>
          </a:solidFill>
          <a:latin typeface="+mn-lt"/>
          <a:ea typeface="+mn-ea"/>
          <a:cs typeface="+mn-cs"/>
        </a:defRPr>
      </a:lvl1pPr>
      <a:lvl2pPr marL="548640" indent="-246888" algn="l" defTabSz="914400" rtl="0" eaLnBrk="1" latinLnBrk="0" hangingPunct="1">
        <a:lnSpc>
          <a:spcPct val="90000"/>
        </a:lnSpc>
        <a:spcBef>
          <a:spcPts val="800"/>
        </a:spcBef>
        <a:buClr>
          <a:schemeClr val="tx1"/>
        </a:buClr>
        <a:buFont typeface="Arial" pitchFamily="34" charset="0"/>
        <a:buChar char="•"/>
        <a:defRPr sz="2000" kern="1200">
          <a:solidFill>
            <a:schemeClr val="tx1"/>
          </a:solidFill>
          <a:latin typeface="+mn-lt"/>
          <a:ea typeface="+mn-ea"/>
          <a:cs typeface="+mn-cs"/>
        </a:defRPr>
      </a:lvl2pPr>
      <a:lvl3pPr marL="850392" indent="-246888" algn="l" defTabSz="914400" rtl="0" eaLnBrk="1" latinLnBrk="0" hangingPunct="1">
        <a:lnSpc>
          <a:spcPct val="90000"/>
        </a:lnSpc>
        <a:spcBef>
          <a:spcPts val="800"/>
        </a:spcBef>
        <a:buClr>
          <a:schemeClr val="tx1"/>
        </a:buClr>
        <a:buFont typeface="Arial" pitchFamily="34" charset="0"/>
        <a:buChar char="•"/>
        <a:defRPr sz="1800" kern="1200">
          <a:solidFill>
            <a:schemeClr val="tx1"/>
          </a:solidFill>
          <a:latin typeface="+mn-lt"/>
          <a:ea typeface="+mn-ea"/>
          <a:cs typeface="+mn-cs"/>
        </a:defRPr>
      </a:lvl3pPr>
      <a:lvl4pPr marL="1152144" indent="-246888" algn="l" defTabSz="914400" rtl="0" eaLnBrk="1" latinLnBrk="0" hangingPunct="1">
        <a:lnSpc>
          <a:spcPct val="90000"/>
        </a:lnSpc>
        <a:spcBef>
          <a:spcPts val="800"/>
        </a:spcBef>
        <a:buClr>
          <a:schemeClr val="tx1"/>
        </a:buClr>
        <a:buFont typeface="Arial" pitchFamily="34" charset="0"/>
        <a:buChar char="•"/>
        <a:defRPr sz="1600" kern="1200">
          <a:solidFill>
            <a:schemeClr val="tx1"/>
          </a:solidFill>
          <a:latin typeface="+mn-lt"/>
          <a:ea typeface="+mn-ea"/>
          <a:cs typeface="+mn-cs"/>
        </a:defRPr>
      </a:lvl4pPr>
      <a:lvl5pPr marL="1453896" indent="-246888" algn="l" defTabSz="914400" rtl="0" eaLnBrk="1" latinLnBrk="0" hangingPunct="1">
        <a:lnSpc>
          <a:spcPct val="90000"/>
        </a:lnSpc>
        <a:spcBef>
          <a:spcPts val="800"/>
        </a:spcBef>
        <a:buClr>
          <a:schemeClr val="tx1"/>
        </a:buClr>
        <a:buFont typeface="Arial" pitchFamily="34" charset="0"/>
        <a:buChar char="•"/>
        <a:defRPr sz="1600" kern="1200">
          <a:solidFill>
            <a:schemeClr val="tx1"/>
          </a:solidFill>
          <a:latin typeface="+mn-lt"/>
          <a:ea typeface="+mn-ea"/>
          <a:cs typeface="+mn-cs"/>
        </a:defRPr>
      </a:lvl5pPr>
      <a:lvl6pPr marL="1755648" indent="-246888" algn="l" defTabSz="914400" rtl="0" eaLnBrk="1" latinLnBrk="0" hangingPunct="1">
        <a:lnSpc>
          <a:spcPct val="90000"/>
        </a:lnSpc>
        <a:spcBef>
          <a:spcPts val="800"/>
        </a:spcBef>
        <a:buClr>
          <a:schemeClr val="tx1"/>
        </a:buClr>
        <a:buFont typeface="Arial" pitchFamily="34" charset="0"/>
        <a:buChar char="•"/>
        <a:defRPr sz="1600" kern="1200" baseline="0">
          <a:solidFill>
            <a:schemeClr val="tx1"/>
          </a:solidFill>
          <a:latin typeface="+mn-lt"/>
          <a:ea typeface="+mn-ea"/>
          <a:cs typeface="+mn-cs"/>
        </a:defRPr>
      </a:lvl6pPr>
      <a:lvl7pPr marL="2057400" indent="-246888" algn="l" defTabSz="914400" rtl="0" eaLnBrk="1" latinLnBrk="0" hangingPunct="1">
        <a:lnSpc>
          <a:spcPct val="90000"/>
        </a:lnSpc>
        <a:spcBef>
          <a:spcPts val="800"/>
        </a:spcBef>
        <a:buClr>
          <a:schemeClr val="tx1"/>
        </a:buClr>
        <a:buFont typeface="Arial" pitchFamily="34" charset="0"/>
        <a:buChar char="•"/>
        <a:defRPr sz="1600" kern="1200" baseline="0">
          <a:solidFill>
            <a:schemeClr val="tx1"/>
          </a:solidFill>
          <a:latin typeface="+mn-lt"/>
          <a:ea typeface="+mn-ea"/>
          <a:cs typeface="+mn-cs"/>
        </a:defRPr>
      </a:lvl7pPr>
      <a:lvl8pPr marL="2359152" indent="-246888" algn="l" defTabSz="914400" rtl="0" eaLnBrk="1" latinLnBrk="0" hangingPunct="1">
        <a:lnSpc>
          <a:spcPct val="90000"/>
        </a:lnSpc>
        <a:spcBef>
          <a:spcPts val="800"/>
        </a:spcBef>
        <a:buClr>
          <a:schemeClr val="tx1"/>
        </a:buClr>
        <a:buFont typeface="Arial" pitchFamily="34" charset="0"/>
        <a:buChar char="•"/>
        <a:defRPr sz="1600" kern="1200" baseline="0">
          <a:solidFill>
            <a:schemeClr val="tx1"/>
          </a:solidFill>
          <a:latin typeface="+mn-lt"/>
          <a:ea typeface="+mn-ea"/>
          <a:cs typeface="+mn-cs"/>
        </a:defRPr>
      </a:lvl8pPr>
      <a:lvl9pPr marL="2660904" indent="-246888" algn="l" defTabSz="914400" rtl="0" eaLnBrk="1" latinLnBrk="0" hangingPunct="1">
        <a:lnSpc>
          <a:spcPct val="90000"/>
        </a:lnSpc>
        <a:spcBef>
          <a:spcPts val="800"/>
        </a:spcBef>
        <a:buClr>
          <a:schemeClr val="tx1"/>
        </a:buClr>
        <a:buFont typeface="Arial"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Virsraksta vietturis 1"/>
          <p:cNvSpPr>
            <a:spLocks noGrp="1"/>
          </p:cNvSpPr>
          <p:nvPr>
            <p:ph type="title"/>
          </p:nvPr>
        </p:nvSpPr>
        <p:spPr>
          <a:xfrm>
            <a:off x="837982" y="365126"/>
            <a:ext cx="10512862" cy="1325563"/>
          </a:xfrm>
          <a:prstGeom prst="rect">
            <a:avLst/>
          </a:prstGeom>
        </p:spPr>
        <p:txBody>
          <a:bodyPr vert="horz" lIns="91440" tIns="45720" rIns="91440" bIns="45720" rtlCol="0" anchor="ctr">
            <a:normAutofit/>
          </a:bodyPr>
          <a:lstStyle/>
          <a:p>
            <a:r>
              <a:rPr lang="lv-LV"/>
              <a:t>Rediģēt šablona virsraksta stilu</a:t>
            </a:r>
          </a:p>
        </p:txBody>
      </p:sp>
      <p:sp>
        <p:nvSpPr>
          <p:cNvPr id="3" name="Teksta vietturis 2"/>
          <p:cNvSpPr>
            <a:spLocks noGrp="1"/>
          </p:cNvSpPr>
          <p:nvPr>
            <p:ph type="body" idx="1"/>
          </p:nvPr>
        </p:nvSpPr>
        <p:spPr>
          <a:xfrm>
            <a:off x="837982" y="1825625"/>
            <a:ext cx="10512862" cy="4351338"/>
          </a:xfrm>
          <a:prstGeom prst="rect">
            <a:avLst/>
          </a:prstGeom>
        </p:spPr>
        <p:txBody>
          <a:bodyPr vert="horz" lIns="91440" tIns="45720" rIns="91440" bIns="45720" rtlCol="0">
            <a:normAutofit/>
          </a:body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p>
        </p:txBody>
      </p:sp>
      <p:sp>
        <p:nvSpPr>
          <p:cNvPr id="4" name="Datuma vietturis 3"/>
          <p:cNvSpPr>
            <a:spLocks noGrp="1"/>
          </p:cNvSpPr>
          <p:nvPr>
            <p:ph type="dt" sz="half" idx="2"/>
          </p:nvPr>
        </p:nvSpPr>
        <p:spPr>
          <a:xfrm>
            <a:off x="837982" y="6356351"/>
            <a:ext cx="2742486"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36636D-D922-432D-A958-524484B5923D}" type="datetimeFigureOut">
              <a:rPr lang="lv-LV" smtClean="0"/>
              <a:pPr/>
              <a:t>11.04.2017.</a:t>
            </a:fld>
            <a:endParaRPr lang="lv-LV"/>
          </a:p>
        </p:txBody>
      </p:sp>
      <p:sp>
        <p:nvSpPr>
          <p:cNvPr id="5" name="Kājenes vietturis 4"/>
          <p:cNvSpPr>
            <a:spLocks noGrp="1"/>
          </p:cNvSpPr>
          <p:nvPr>
            <p:ph type="ftr" sz="quarter" idx="3"/>
          </p:nvPr>
        </p:nvSpPr>
        <p:spPr>
          <a:xfrm>
            <a:off x="4037549" y="6356351"/>
            <a:ext cx="411372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lv-LV"/>
          </a:p>
        </p:txBody>
      </p:sp>
      <p:sp>
        <p:nvSpPr>
          <p:cNvPr id="6" name="Slaida numura vietturis 5"/>
          <p:cNvSpPr>
            <a:spLocks noGrp="1"/>
          </p:cNvSpPr>
          <p:nvPr>
            <p:ph type="sldNum" sz="quarter" idx="4"/>
          </p:nvPr>
        </p:nvSpPr>
        <p:spPr>
          <a:xfrm>
            <a:off x="8608357" y="6356351"/>
            <a:ext cx="2742486"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28FB93-0A08-4E7D-8E63-9EFA29F1E093}" type="slidenum">
              <a:rPr lang="lv-LV" smtClean="0"/>
              <a:pPr/>
              <a:t>‹#›</a:t>
            </a:fld>
            <a:endParaRPr lang="lv-LV"/>
          </a:p>
        </p:txBody>
      </p:sp>
    </p:spTree>
    <p:extLst>
      <p:ext uri="{BB962C8B-B14F-4D97-AF65-F5344CB8AC3E}">
        <p14:creationId xmlns:p14="http://schemas.microsoft.com/office/powerpoint/2010/main" val="1005520039"/>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txStyles>
    <p:titleStyle>
      <a:lvl1pPr algn="l" defTabSz="914126"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31" indent="-228531" algn="l" defTabSz="91412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594" indent="-228531" algn="l" defTabSz="914126" rtl="0" eaLnBrk="1" latinLnBrk="0" hangingPunct="1">
        <a:lnSpc>
          <a:spcPct val="90000"/>
        </a:lnSpc>
        <a:spcBef>
          <a:spcPts val="500"/>
        </a:spcBef>
        <a:buFont typeface="Arial" panose="020B0604020202020204" pitchFamily="34" charset="0"/>
        <a:buChar char="•"/>
        <a:defRPr sz="2399" kern="1200">
          <a:solidFill>
            <a:schemeClr val="tx1"/>
          </a:solidFill>
          <a:latin typeface="+mn-lt"/>
          <a:ea typeface="+mn-ea"/>
          <a:cs typeface="+mn-cs"/>
        </a:defRPr>
      </a:lvl2pPr>
      <a:lvl3pPr marL="1142657" indent="-228531" algn="l" defTabSz="914126" rtl="0" eaLnBrk="1" latinLnBrk="0" hangingPunct="1">
        <a:lnSpc>
          <a:spcPct val="90000"/>
        </a:lnSpc>
        <a:spcBef>
          <a:spcPts val="500"/>
        </a:spcBef>
        <a:buFont typeface="Arial" panose="020B0604020202020204" pitchFamily="34" charset="0"/>
        <a:buChar char="•"/>
        <a:defRPr sz="1999" kern="1200">
          <a:solidFill>
            <a:schemeClr val="tx1"/>
          </a:solidFill>
          <a:latin typeface="+mn-lt"/>
          <a:ea typeface="+mn-ea"/>
          <a:cs typeface="+mn-cs"/>
        </a:defRPr>
      </a:lvl3pPr>
      <a:lvl4pPr marL="1599720"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6783"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3846"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908"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lv-LV"/>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a:blip r:embed="rId13"/>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0" y="0"/>
            <a:ext cx="12188825" cy="6858000"/>
          </a:xfrm>
          <a:prstGeom prst="rect">
            <a:avLst/>
          </a:prstGeom>
          <a:ln>
            <a:noFill/>
          </a:ln>
        </p:spPr>
        <p:style>
          <a:lnRef idx="2">
            <a:schemeClr val="accent1">
              <a:shade val="50000"/>
            </a:schemeClr>
          </a:lnRef>
          <a:fillRef idx="1003">
            <a:schemeClr val="dk1"/>
          </a:fillRef>
          <a:effectRef idx="0">
            <a:schemeClr val="accent1"/>
          </a:effectRef>
          <a:fontRef idx="minor">
            <a:schemeClr val="lt1"/>
          </a:fontRef>
        </p:style>
        <p:txBody>
          <a:bodyPr rtlCol="0" anchor="ctr"/>
          <a:lstStyle/>
          <a:p>
            <a:pPr algn="ctr"/>
            <a:endParaRPr lang="en-US" sz="2400"/>
          </a:p>
        </p:txBody>
      </p:sp>
      <p:sp>
        <p:nvSpPr>
          <p:cNvPr id="8" name="Rounded Rectangle 7"/>
          <p:cNvSpPr/>
          <p:nvPr/>
        </p:nvSpPr>
        <p:spPr>
          <a:xfrm>
            <a:off x="304721" y="301752"/>
            <a:ext cx="11579384" cy="6254496"/>
          </a:xfrm>
          <a:prstGeom prst="roundRect">
            <a:avLst>
              <a:gd name="adj" fmla="val 2341"/>
            </a:avLst>
          </a:prstGeom>
          <a:solidFill>
            <a:srgbClr val="FFFFFF"/>
          </a:solidFill>
          <a:ln>
            <a:noFill/>
          </a:ln>
          <a:effectLst>
            <a:innerShdw blurRad="508000">
              <a:srgbClr val="FFD14B">
                <a:alpha val="69804"/>
              </a:srgbClr>
            </a:inn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Placeholder 1"/>
          <p:cNvSpPr>
            <a:spLocks noGrp="1"/>
          </p:cNvSpPr>
          <p:nvPr>
            <p:ph type="title"/>
          </p:nvPr>
        </p:nvSpPr>
        <p:spPr>
          <a:xfrm>
            <a:off x="1218883" y="431800"/>
            <a:ext cx="9751060" cy="1168400"/>
          </a:xfrm>
          <a:prstGeom prst="rect">
            <a:avLst/>
          </a:prstGeom>
        </p:spPr>
        <p:txBody>
          <a:bodyPr vert="horz" lIns="91440" tIns="45720" rIns="91440" bIns="45720" rtlCol="0" anchor="b">
            <a:normAutofit/>
          </a:bodyPr>
          <a:lstStyle/>
          <a:p>
            <a:r>
              <a:rPr lang="lv-LV"/>
              <a:t>Rediģēt šablona virsraksta stilu</a:t>
            </a:r>
            <a:endParaRPr/>
          </a:p>
        </p:txBody>
      </p:sp>
      <p:sp>
        <p:nvSpPr>
          <p:cNvPr id="3" name="Text Placeholder 2"/>
          <p:cNvSpPr>
            <a:spLocks noGrp="1"/>
          </p:cNvSpPr>
          <p:nvPr>
            <p:ph type="body" idx="1"/>
          </p:nvPr>
        </p:nvSpPr>
        <p:spPr>
          <a:xfrm>
            <a:off x="1218883" y="1803400"/>
            <a:ext cx="9751060" cy="4267200"/>
          </a:xfrm>
          <a:prstGeom prst="rect">
            <a:avLst/>
          </a:prstGeom>
        </p:spPr>
        <p:txBody>
          <a:bodyPr vert="horz" lIns="91440" tIns="45720" rIns="91440" bIns="45720" rtlCol="0">
            <a:normAutofit/>
          </a:bodyPr>
          <a:lstStyle/>
          <a:p>
            <a:pPr lvl="0"/>
            <a:r>
              <a:rPr lang="lv-LV"/>
              <a:t>Rediģēt šablona teksta stilus</a:t>
            </a:r>
          </a:p>
          <a:p>
            <a:pPr lvl="1"/>
            <a:r>
              <a:rPr lang="lv-LV"/>
              <a:t>Otrais līmenis</a:t>
            </a:r>
          </a:p>
          <a:p>
            <a:pPr lvl="2"/>
            <a:r>
              <a:rPr lang="lv-LV"/>
              <a:t>Trešais līmenis</a:t>
            </a:r>
          </a:p>
          <a:p>
            <a:pPr lvl="3"/>
            <a:r>
              <a:rPr lang="lv-LV"/>
              <a:t>Ceturtais līmenis</a:t>
            </a:r>
          </a:p>
          <a:p>
            <a:pPr lvl="4"/>
            <a:r>
              <a:rPr lang="lv-LV"/>
              <a:t>Piektais līmenis</a:t>
            </a:r>
            <a:endParaRPr/>
          </a:p>
        </p:txBody>
      </p:sp>
      <p:sp>
        <p:nvSpPr>
          <p:cNvPr id="4" name="Date Placeholder 3"/>
          <p:cNvSpPr>
            <a:spLocks noGrp="1"/>
          </p:cNvSpPr>
          <p:nvPr>
            <p:ph type="dt" sz="half" idx="2"/>
          </p:nvPr>
        </p:nvSpPr>
        <p:spPr>
          <a:xfrm>
            <a:off x="8836898" y="6172200"/>
            <a:ext cx="1218883" cy="304800"/>
          </a:xfrm>
          <a:prstGeom prst="rect">
            <a:avLst/>
          </a:prstGeom>
        </p:spPr>
        <p:txBody>
          <a:bodyPr vert="horz" lIns="91440" tIns="45720" rIns="91440" bIns="45720" rtlCol="0" anchor="ctr"/>
          <a:lstStyle>
            <a:lvl1pPr algn="r">
              <a:defRPr sz="1100">
                <a:solidFill>
                  <a:schemeClr val="tx1"/>
                </a:solidFill>
              </a:defRPr>
            </a:lvl1pPr>
          </a:lstStyle>
          <a:p>
            <a:fld id="{8E36636D-D922-432D-A958-524484B5923D}" type="datetimeFigureOut">
              <a:rPr lang="lv-LV" smtClean="0"/>
              <a:pPr/>
              <a:t>11.04.2017.</a:t>
            </a:fld>
            <a:endParaRPr lang="lv-LV"/>
          </a:p>
        </p:txBody>
      </p:sp>
      <p:sp>
        <p:nvSpPr>
          <p:cNvPr id="5" name="Footer Placeholder 4"/>
          <p:cNvSpPr>
            <a:spLocks noGrp="1"/>
          </p:cNvSpPr>
          <p:nvPr>
            <p:ph type="ftr" sz="quarter" idx="3"/>
          </p:nvPr>
        </p:nvSpPr>
        <p:spPr>
          <a:xfrm>
            <a:off x="1218882" y="6172200"/>
            <a:ext cx="7414870" cy="304800"/>
          </a:xfrm>
          <a:prstGeom prst="rect">
            <a:avLst/>
          </a:prstGeom>
        </p:spPr>
        <p:txBody>
          <a:bodyPr vert="horz" lIns="91440" tIns="45720" rIns="91440" bIns="45720" rtlCol="0" anchor="ctr"/>
          <a:lstStyle>
            <a:lvl1pPr algn="l">
              <a:defRPr sz="1100">
                <a:solidFill>
                  <a:schemeClr val="tx1"/>
                </a:solidFill>
              </a:defRPr>
            </a:lvl1pPr>
          </a:lstStyle>
          <a:p>
            <a:endParaRPr lang="lv-LV"/>
          </a:p>
        </p:txBody>
      </p:sp>
      <p:sp>
        <p:nvSpPr>
          <p:cNvPr id="6" name="Slide Number Placeholder 5"/>
          <p:cNvSpPr>
            <a:spLocks noGrp="1"/>
          </p:cNvSpPr>
          <p:nvPr>
            <p:ph type="sldNum" sz="quarter" idx="4"/>
          </p:nvPr>
        </p:nvSpPr>
        <p:spPr>
          <a:xfrm>
            <a:off x="10258928" y="6172200"/>
            <a:ext cx="711015" cy="304800"/>
          </a:xfrm>
          <a:prstGeom prst="rect">
            <a:avLst/>
          </a:prstGeom>
        </p:spPr>
        <p:txBody>
          <a:bodyPr vert="horz" lIns="91440" tIns="45720" rIns="91440" bIns="45720" rtlCol="0" anchor="ctr"/>
          <a:lstStyle>
            <a:lvl1pPr algn="r">
              <a:defRPr sz="1100">
                <a:solidFill>
                  <a:schemeClr val="tx1"/>
                </a:solidFill>
              </a:defRPr>
            </a:lvl1pPr>
          </a:lstStyle>
          <a:p>
            <a:fld id="{DF28FB93-0A08-4E7D-8E63-9EFA29F1E093}" type="slidenum">
              <a:rPr lang="lv-LV" smtClean="0"/>
              <a:pPr/>
              <a:t>‹#›</a:t>
            </a:fld>
            <a:endParaRPr lang="lv-LV"/>
          </a:p>
        </p:txBody>
      </p:sp>
    </p:spTree>
    <p:extLst>
      <p:ext uri="{BB962C8B-B14F-4D97-AF65-F5344CB8AC3E}">
        <p14:creationId xmlns:p14="http://schemas.microsoft.com/office/powerpoint/2010/main" val="3629277310"/>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txStyles>
    <p:titleStyle>
      <a:lvl1pPr algn="l" defTabSz="914400" rtl="0" eaLnBrk="1" latinLnBrk="0" hangingPunct="1">
        <a:spcBef>
          <a:spcPct val="0"/>
        </a:spcBef>
        <a:buNone/>
        <a:defRPr sz="3200" kern="1200">
          <a:solidFill>
            <a:schemeClr val="tx1"/>
          </a:solidFill>
          <a:latin typeface="+mj-lt"/>
          <a:ea typeface="+mj-ea"/>
          <a:cs typeface="+mj-cs"/>
        </a:defRPr>
      </a:lvl1pPr>
    </p:titleStyle>
    <p:bodyStyle>
      <a:lvl1pPr marL="246888" indent="-246888" algn="l" defTabSz="914400" rtl="0" eaLnBrk="1" latinLnBrk="0" hangingPunct="1">
        <a:lnSpc>
          <a:spcPct val="90000"/>
        </a:lnSpc>
        <a:spcBef>
          <a:spcPts val="1800"/>
        </a:spcBef>
        <a:buClr>
          <a:schemeClr val="tx1"/>
        </a:buClr>
        <a:buFont typeface="Arial" pitchFamily="34" charset="0"/>
        <a:buChar char="•"/>
        <a:defRPr sz="2400" kern="1200">
          <a:solidFill>
            <a:schemeClr val="tx1"/>
          </a:solidFill>
          <a:latin typeface="+mn-lt"/>
          <a:ea typeface="+mn-ea"/>
          <a:cs typeface="+mn-cs"/>
        </a:defRPr>
      </a:lvl1pPr>
      <a:lvl2pPr marL="548640" indent="-246888" algn="l" defTabSz="914400" rtl="0" eaLnBrk="1" latinLnBrk="0" hangingPunct="1">
        <a:lnSpc>
          <a:spcPct val="90000"/>
        </a:lnSpc>
        <a:spcBef>
          <a:spcPts val="800"/>
        </a:spcBef>
        <a:buClr>
          <a:schemeClr val="tx1"/>
        </a:buClr>
        <a:buFont typeface="Arial" pitchFamily="34" charset="0"/>
        <a:buChar char="•"/>
        <a:defRPr sz="2000" kern="1200">
          <a:solidFill>
            <a:schemeClr val="tx1"/>
          </a:solidFill>
          <a:latin typeface="+mn-lt"/>
          <a:ea typeface="+mn-ea"/>
          <a:cs typeface="+mn-cs"/>
        </a:defRPr>
      </a:lvl2pPr>
      <a:lvl3pPr marL="850392" indent="-246888" algn="l" defTabSz="914400" rtl="0" eaLnBrk="1" latinLnBrk="0" hangingPunct="1">
        <a:lnSpc>
          <a:spcPct val="90000"/>
        </a:lnSpc>
        <a:spcBef>
          <a:spcPts val="800"/>
        </a:spcBef>
        <a:buClr>
          <a:schemeClr val="tx1"/>
        </a:buClr>
        <a:buFont typeface="Arial" pitchFamily="34" charset="0"/>
        <a:buChar char="•"/>
        <a:defRPr sz="1800" kern="1200">
          <a:solidFill>
            <a:schemeClr val="tx1"/>
          </a:solidFill>
          <a:latin typeface="+mn-lt"/>
          <a:ea typeface="+mn-ea"/>
          <a:cs typeface="+mn-cs"/>
        </a:defRPr>
      </a:lvl3pPr>
      <a:lvl4pPr marL="1152144" indent="-246888" algn="l" defTabSz="914400" rtl="0" eaLnBrk="1" latinLnBrk="0" hangingPunct="1">
        <a:lnSpc>
          <a:spcPct val="90000"/>
        </a:lnSpc>
        <a:spcBef>
          <a:spcPts val="800"/>
        </a:spcBef>
        <a:buClr>
          <a:schemeClr val="tx1"/>
        </a:buClr>
        <a:buFont typeface="Arial" pitchFamily="34" charset="0"/>
        <a:buChar char="•"/>
        <a:defRPr sz="1600" kern="1200">
          <a:solidFill>
            <a:schemeClr val="tx1"/>
          </a:solidFill>
          <a:latin typeface="+mn-lt"/>
          <a:ea typeface="+mn-ea"/>
          <a:cs typeface="+mn-cs"/>
        </a:defRPr>
      </a:lvl4pPr>
      <a:lvl5pPr marL="1453896" indent="-246888" algn="l" defTabSz="914400" rtl="0" eaLnBrk="1" latinLnBrk="0" hangingPunct="1">
        <a:lnSpc>
          <a:spcPct val="90000"/>
        </a:lnSpc>
        <a:spcBef>
          <a:spcPts val="800"/>
        </a:spcBef>
        <a:buClr>
          <a:schemeClr val="tx1"/>
        </a:buClr>
        <a:buFont typeface="Arial" pitchFamily="34" charset="0"/>
        <a:buChar char="•"/>
        <a:defRPr sz="1600" kern="1200">
          <a:solidFill>
            <a:schemeClr val="tx1"/>
          </a:solidFill>
          <a:latin typeface="+mn-lt"/>
          <a:ea typeface="+mn-ea"/>
          <a:cs typeface="+mn-cs"/>
        </a:defRPr>
      </a:lvl5pPr>
      <a:lvl6pPr marL="1755648" indent="-246888" algn="l" defTabSz="914400" rtl="0" eaLnBrk="1" latinLnBrk="0" hangingPunct="1">
        <a:lnSpc>
          <a:spcPct val="90000"/>
        </a:lnSpc>
        <a:spcBef>
          <a:spcPts val="800"/>
        </a:spcBef>
        <a:buClr>
          <a:schemeClr val="tx1"/>
        </a:buClr>
        <a:buFont typeface="Arial" pitchFamily="34" charset="0"/>
        <a:buChar char="•"/>
        <a:defRPr sz="1600" kern="1200" baseline="0">
          <a:solidFill>
            <a:schemeClr val="tx1"/>
          </a:solidFill>
          <a:latin typeface="+mn-lt"/>
          <a:ea typeface="+mn-ea"/>
          <a:cs typeface="+mn-cs"/>
        </a:defRPr>
      </a:lvl6pPr>
      <a:lvl7pPr marL="2057400" indent="-246888" algn="l" defTabSz="914400" rtl="0" eaLnBrk="1" latinLnBrk="0" hangingPunct="1">
        <a:lnSpc>
          <a:spcPct val="90000"/>
        </a:lnSpc>
        <a:spcBef>
          <a:spcPts val="800"/>
        </a:spcBef>
        <a:buClr>
          <a:schemeClr val="tx1"/>
        </a:buClr>
        <a:buFont typeface="Arial" pitchFamily="34" charset="0"/>
        <a:buChar char="•"/>
        <a:defRPr sz="1600" kern="1200" baseline="0">
          <a:solidFill>
            <a:schemeClr val="tx1"/>
          </a:solidFill>
          <a:latin typeface="+mn-lt"/>
          <a:ea typeface="+mn-ea"/>
          <a:cs typeface="+mn-cs"/>
        </a:defRPr>
      </a:lvl7pPr>
      <a:lvl8pPr marL="2359152" indent="-246888" algn="l" defTabSz="914400" rtl="0" eaLnBrk="1" latinLnBrk="0" hangingPunct="1">
        <a:lnSpc>
          <a:spcPct val="90000"/>
        </a:lnSpc>
        <a:spcBef>
          <a:spcPts val="800"/>
        </a:spcBef>
        <a:buClr>
          <a:schemeClr val="tx1"/>
        </a:buClr>
        <a:buFont typeface="Arial" pitchFamily="34" charset="0"/>
        <a:buChar char="•"/>
        <a:defRPr sz="1600" kern="1200" baseline="0">
          <a:solidFill>
            <a:schemeClr val="tx1"/>
          </a:solidFill>
          <a:latin typeface="+mn-lt"/>
          <a:ea typeface="+mn-ea"/>
          <a:cs typeface="+mn-cs"/>
        </a:defRPr>
      </a:lvl8pPr>
      <a:lvl9pPr marL="2660904" indent="-246888" algn="l" defTabSz="914400" rtl="0" eaLnBrk="1" latinLnBrk="0" hangingPunct="1">
        <a:lnSpc>
          <a:spcPct val="90000"/>
        </a:lnSpc>
        <a:spcBef>
          <a:spcPts val="800"/>
        </a:spcBef>
        <a:buClr>
          <a:schemeClr val="tx1"/>
        </a:buClr>
        <a:buFont typeface="Arial"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microsoft.com/office/2007/relationships/media" Target="../media/media9.m4a"/><Relationship Id="rId1" Type="http://schemas.openxmlformats.org/officeDocument/2006/relationships/audio" Target="NULL" TargetMode="External"/><Relationship Id="rId6" Type="http://schemas.openxmlformats.org/officeDocument/2006/relationships/image" Target="../media/image5.png"/><Relationship Id="rId5" Type="http://schemas.openxmlformats.org/officeDocument/2006/relationships/image" Target="../media/image16.jpg"/><Relationship Id="rId4" Type="http://schemas.openxmlformats.org/officeDocument/2006/relationships/image" Target="../media/image6.jp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5.png"/><Relationship Id="rId2" Type="http://schemas.microsoft.com/office/2007/relationships/media" Target="../media/media10.m4a"/><Relationship Id="rId1" Type="http://schemas.openxmlformats.org/officeDocument/2006/relationships/audio" Target="NULL" TargetMode="External"/><Relationship Id="rId6" Type="http://schemas.microsoft.com/office/2007/relationships/hdphoto" Target="../media/hdphoto4.wdp"/><Relationship Id="rId5" Type="http://schemas.openxmlformats.org/officeDocument/2006/relationships/image" Target="../media/image17.png"/><Relationship Id="rId4" Type="http://schemas.openxmlformats.org/officeDocument/2006/relationships/image" Target="../media/image6.jp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microsoft.com/office/2007/relationships/media" Target="../media/media11.m4a"/><Relationship Id="rId1" Type="http://schemas.openxmlformats.org/officeDocument/2006/relationships/audio" Target="NULL" TargetMode="External"/><Relationship Id="rId5" Type="http://schemas.openxmlformats.org/officeDocument/2006/relationships/image" Target="../media/image5.png"/><Relationship Id="rId4" Type="http://schemas.openxmlformats.org/officeDocument/2006/relationships/image" Target="../media/image6.jpg"/></Relationships>
</file>

<file path=ppt/slides/_rels/slide13.xml.rels><?xml version="1.0" encoding="UTF-8" standalone="yes"?>
<Relationships xmlns="http://schemas.openxmlformats.org/package/2006/relationships"><Relationship Id="rId3" Type="http://schemas.openxmlformats.org/officeDocument/2006/relationships/hyperlink" Target="https://pasvaldiba.riga.lv/LV/Channels/About_Riga/LiteraturaParRigu/Legends/Miscelenious.htm" TargetMode="External"/><Relationship Id="rId2" Type="http://schemas.openxmlformats.org/officeDocument/2006/relationships/image" Target="../media/image6.jpg"/><Relationship Id="rId1" Type="http://schemas.openxmlformats.org/officeDocument/2006/relationships/slideLayout" Target="../slideLayouts/slideLayout13.xml"/><Relationship Id="rId4" Type="http://schemas.openxmlformats.org/officeDocument/2006/relationships/hyperlink" Target="https://www.google.lv/?gws_rd=ssl#q=lielais+kristaps&amp;spf=1" TargetMode="Externa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4a"/><Relationship Id="rId1" Type="http://schemas.openxmlformats.org/officeDocument/2006/relationships/audio" Target="NULL" TargetMode="Externa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microsoft.com/office/2007/relationships/media" Target="../media/media2.m4a"/><Relationship Id="rId1" Type="http://schemas.openxmlformats.org/officeDocument/2006/relationships/audio" Target="NULL" TargetMode="Externa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microsoft.com/office/2007/relationships/media" Target="../media/media3.m4a"/><Relationship Id="rId1" Type="http://schemas.openxmlformats.org/officeDocument/2006/relationships/audio" Target="NULL" TargetMode="External"/><Relationship Id="rId6" Type="http://schemas.openxmlformats.org/officeDocument/2006/relationships/image" Target="../media/image5.png"/><Relationship Id="rId5" Type="http://schemas.openxmlformats.org/officeDocument/2006/relationships/image" Target="../media/image8.png&amp;ehk=mUyrTQhmKgMhlCWn9vMuHA&amp;r=0&amp;pid=OfficeInsert"/><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5.png"/><Relationship Id="rId2" Type="http://schemas.microsoft.com/office/2007/relationships/media" Target="../media/media4.m4a"/><Relationship Id="rId1" Type="http://schemas.openxmlformats.org/officeDocument/2006/relationships/audio" Target="NULL" TargetMode="Externa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8" Type="http://schemas.openxmlformats.org/officeDocument/2006/relationships/image" Target="../media/image11.png&amp;ehk=4ZI5kaE"/><Relationship Id="rId3" Type="http://schemas.openxmlformats.org/officeDocument/2006/relationships/slideLayout" Target="../slideLayouts/slideLayout13.xml"/><Relationship Id="rId7" Type="http://schemas.openxmlformats.org/officeDocument/2006/relationships/image" Target="../media/image10.png"/><Relationship Id="rId2" Type="http://schemas.microsoft.com/office/2007/relationships/media" Target="../media/media5.m4a"/><Relationship Id="rId1" Type="http://schemas.openxmlformats.org/officeDocument/2006/relationships/audio" Target="NULL" TargetMode="Externa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6.jpg"/><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13.xml"/><Relationship Id="rId7" Type="http://schemas.openxmlformats.org/officeDocument/2006/relationships/image" Target="../media/image12.png"/><Relationship Id="rId2" Type="http://schemas.microsoft.com/office/2007/relationships/media" Target="../media/media6.m4a"/><Relationship Id="rId1" Type="http://schemas.openxmlformats.org/officeDocument/2006/relationships/audio" Target="NULL" TargetMode="Externa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6.jpg"/><Relationship Id="rId9"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3.xml"/><Relationship Id="rId7" Type="http://schemas.microsoft.com/office/2007/relationships/hdphoto" Target="../media/hdphoto3.wdp"/><Relationship Id="rId2" Type="http://schemas.microsoft.com/office/2007/relationships/media" Target="../media/media7.m4a"/><Relationship Id="rId1" Type="http://schemas.openxmlformats.org/officeDocument/2006/relationships/audio" Target="NULL" TargetMode="Externa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5.png"/><Relationship Id="rId2" Type="http://schemas.microsoft.com/office/2007/relationships/media" Target="../media/media8.m4a"/><Relationship Id="rId1" Type="http://schemas.openxmlformats.org/officeDocument/2006/relationships/audio" Target="NULL" TargetMode="External"/><Relationship Id="rId6" Type="http://schemas.openxmlformats.org/officeDocument/2006/relationships/image" Target="../media/image15.png&amp;ehk=AAnmu3i6yBNQ"/><Relationship Id="rId5" Type="http://schemas.openxmlformats.org/officeDocument/2006/relationships/image" Target="../media/image13.png"/><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59739" y="1027263"/>
            <a:ext cx="2269348" cy="1163957"/>
          </a:xfrm>
        </p:spPr>
        <p:txBody>
          <a:bodyPr>
            <a:normAutofit fontScale="90000"/>
          </a:bodyPr>
          <a:lstStyle/>
          <a:p>
            <a:r>
              <a:rPr lang="lv-LV" dirty="0"/>
              <a:t> </a:t>
            </a:r>
            <a:br>
              <a:rPr lang="lv-LV" dirty="0"/>
            </a:br>
            <a:r>
              <a:rPr lang="lv-LV" dirty="0"/>
              <a:t> </a:t>
            </a:r>
            <a:br>
              <a:rPr lang="lv-LV" dirty="0"/>
            </a:br>
            <a:r>
              <a:rPr lang="en-GB" b="1" dirty="0"/>
              <a:t> </a:t>
            </a:r>
            <a:br>
              <a:rPr lang="lv-LV" dirty="0"/>
            </a:br>
            <a:r>
              <a:rPr lang="en-GB" sz="1800" b="1" dirty="0">
                <a:latin typeface="Arial" pitchFamily="34" charset="0"/>
                <a:cs typeface="Arial" pitchFamily="34" charset="0"/>
              </a:rPr>
              <a:t>“GREAT ROUTES IN THE MIDDLE AGE AND THEIR SYMBOLOGY”</a:t>
            </a:r>
            <a:br>
              <a:rPr lang="lv-LV" sz="1800" dirty="0">
                <a:latin typeface="Arial" pitchFamily="34" charset="0"/>
                <a:cs typeface="Arial" pitchFamily="34" charset="0"/>
              </a:rPr>
            </a:br>
            <a:r>
              <a:rPr lang="en-GB" sz="1800" b="1" dirty="0">
                <a:latin typeface="Arial" pitchFamily="34" charset="0"/>
                <a:cs typeface="Arial" pitchFamily="34" charset="0"/>
              </a:rPr>
              <a:t>Nr. 2016-1-ES01-KA219-025035_3</a:t>
            </a:r>
            <a:br>
              <a:rPr lang="lv-LV" dirty="0"/>
            </a:br>
            <a:endParaRPr lang="lv-LV" dirty="0"/>
          </a:p>
        </p:txBody>
      </p:sp>
      <p:sp>
        <p:nvSpPr>
          <p:cNvPr id="3" name="Subtitle 2"/>
          <p:cNvSpPr>
            <a:spLocks noGrp="1"/>
          </p:cNvSpPr>
          <p:nvPr>
            <p:ph type="subTitle" idx="1"/>
          </p:nvPr>
        </p:nvSpPr>
        <p:spPr>
          <a:xfrm>
            <a:off x="1379447" y="3460297"/>
            <a:ext cx="9429931" cy="991077"/>
          </a:xfrm>
        </p:spPr>
        <p:txBody>
          <a:bodyPr/>
          <a:lstStyle/>
          <a:p>
            <a:r>
              <a:rPr lang="lv-LV" dirty="0"/>
              <a:t>Laura </a:t>
            </a:r>
            <a:r>
              <a:rPr lang="lv-LV" dirty="0" err="1"/>
              <a:t>Kārkle</a:t>
            </a:r>
            <a:endParaRPr lang="lv-LV" dirty="0"/>
          </a:p>
          <a:p>
            <a:r>
              <a:rPr lang="lv-LV" dirty="0" err="1"/>
              <a:t>Secondary</a:t>
            </a:r>
            <a:r>
              <a:rPr lang="lv-LV" dirty="0"/>
              <a:t> </a:t>
            </a:r>
            <a:r>
              <a:rPr lang="lv-LV" dirty="0" err="1"/>
              <a:t>school</a:t>
            </a:r>
            <a:r>
              <a:rPr lang="lv-LV" dirty="0"/>
              <a:t> nr.4 Jelgava</a:t>
            </a:r>
          </a:p>
          <a:p>
            <a:r>
              <a:rPr lang="lv-LV" dirty="0" err="1"/>
              <a:t>Latvia</a:t>
            </a:r>
            <a:endParaRPr lang="lv-LV" dirty="0"/>
          </a:p>
        </p:txBody>
      </p:sp>
      <p:pic>
        <p:nvPicPr>
          <p:cNvPr id="4" name="Picture 3"/>
          <p:cNvPicPr/>
          <p:nvPr/>
        </p:nvPicPr>
        <p:blipFill>
          <a:blip r:embed="rId2" cstate="print"/>
          <a:srcRect/>
          <a:stretch>
            <a:fillRect/>
          </a:stretch>
        </p:blipFill>
        <p:spPr bwMode="auto">
          <a:xfrm>
            <a:off x="1763175" y="200016"/>
            <a:ext cx="2952328" cy="1357322"/>
          </a:xfrm>
          <a:prstGeom prst="rect">
            <a:avLst/>
          </a:prstGeom>
          <a:noFill/>
          <a:ln w="9525">
            <a:noFill/>
            <a:miter lim="800000"/>
            <a:headEnd/>
            <a:tailEnd/>
          </a:ln>
        </p:spPr>
      </p:pic>
      <p:pic>
        <p:nvPicPr>
          <p:cNvPr id="5" name="Picture 4" descr="Erasmus Middle Routes profila bilde"/>
          <p:cNvPicPr/>
          <p:nvPr/>
        </p:nvPicPr>
        <p:blipFill>
          <a:blip r:embed="rId3" cstate="print"/>
          <a:srcRect/>
          <a:stretch>
            <a:fillRect/>
          </a:stretch>
        </p:blipFill>
        <p:spPr bwMode="auto">
          <a:xfrm>
            <a:off x="7494296" y="146399"/>
            <a:ext cx="1728192" cy="1410939"/>
          </a:xfrm>
          <a:prstGeom prst="rect">
            <a:avLst/>
          </a:prstGeom>
          <a:noFill/>
          <a:ln w="9525">
            <a:noFill/>
            <a:miter lim="800000"/>
            <a:headEnd/>
            <a:tailEnd/>
          </a:ln>
        </p:spPr>
      </p:pic>
    </p:spTree>
    <p:extLst>
      <p:ext uri="{BB962C8B-B14F-4D97-AF65-F5344CB8AC3E}">
        <p14:creationId xmlns:p14="http://schemas.microsoft.com/office/powerpoint/2010/main" val="3936787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23000" b="-23000"/>
          </a:stretch>
        </a:blipFill>
        <a:effectLst/>
      </p:bgPr>
    </p:bg>
    <p:spTree>
      <p:nvGrpSpPr>
        <p:cNvPr id="1" name=""/>
        <p:cNvGrpSpPr/>
        <p:nvPr/>
      </p:nvGrpSpPr>
      <p:grpSpPr>
        <a:xfrm>
          <a:off x="0" y="0"/>
          <a:ext cx="0" cy="0"/>
          <a:chOff x="0" y="0"/>
          <a:chExt cx="0" cy="0"/>
        </a:xfrm>
      </p:grpSpPr>
      <p:pic>
        <p:nvPicPr>
          <p:cNvPr id="9" name="Attēls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82044" y="550922"/>
            <a:ext cx="9217024" cy="6307078"/>
          </a:xfrm>
          <a:prstGeom prst="rect">
            <a:avLst/>
          </a:prstGeom>
          <a:ln>
            <a:noFill/>
          </a:ln>
          <a:effectLst>
            <a:softEdge rad="112500"/>
          </a:effectLst>
        </p:spPr>
      </p:pic>
      <p:sp>
        <p:nvSpPr>
          <p:cNvPr id="10" name="TextBox 9"/>
          <p:cNvSpPr txBox="1"/>
          <p:nvPr/>
        </p:nvSpPr>
        <p:spPr>
          <a:xfrm>
            <a:off x="261764" y="1412776"/>
            <a:ext cx="2736304" cy="3077766"/>
          </a:xfrm>
          <a:prstGeom prst="rect">
            <a:avLst/>
          </a:prstGeom>
          <a:noFill/>
        </p:spPr>
        <p:txBody>
          <a:bodyPr wrap="square" rtlCol="0">
            <a:spAutoFit/>
          </a:bodyPr>
          <a:lstStyle/>
          <a:p>
            <a:r>
              <a:rPr lang="lv-LV" sz="4400" b="1" dirty="0">
                <a:latin typeface="Edwardian Script ITC" panose="030303020407070D0804" pitchFamily="66" charset="0"/>
              </a:rPr>
              <a:t>I</a:t>
            </a:r>
            <a:r>
              <a:rPr lang="en-US" sz="4400" b="1" dirty="0">
                <a:latin typeface="Edwardian Script ITC" panose="030303020407070D0804" pitchFamily="66" charset="0"/>
              </a:rPr>
              <a:t>f the story is to be believed, he used to build Riga. </a:t>
            </a:r>
          </a:p>
          <a:p>
            <a:endParaRPr lang="lv-LV" dirty="0"/>
          </a:p>
        </p:txBody>
      </p:sp>
      <p:pic>
        <p:nvPicPr>
          <p:cNvPr id="2" name="If The Story...">
            <a:hlinkClick r:id="" action="ppaction://media"/>
          </p:cNvPr>
          <p:cNvPicPr>
            <a:picLocks noChangeAspect="1"/>
          </p:cNvPicPr>
          <p:nvPr>
            <a:audioFile r:link="rId1"/>
            <p:extLst>
              <p:ext uri="{DAA4B4D4-6D71-4841-9C94-3DE7FCFB9230}">
                <p14:media xmlns:p14="http://schemas.microsoft.com/office/powerpoint/2010/main" r:embed="rId2">
                  <p14:trim st="785"/>
                </p14:media>
              </p:ext>
            </p:extLst>
          </p:nvPr>
        </p:nvPicPr>
        <p:blipFill>
          <a:blip r:embed="rId6"/>
          <a:stretch>
            <a:fillRect/>
          </a:stretch>
        </p:blipFill>
        <p:spPr>
          <a:xfrm>
            <a:off x="261764" y="677049"/>
            <a:ext cx="609600" cy="609600"/>
          </a:xfrm>
          <a:prstGeom prst="rect">
            <a:avLst/>
          </a:prstGeom>
        </p:spPr>
      </p:pic>
    </p:spTree>
    <p:extLst>
      <p:ext uri="{BB962C8B-B14F-4D97-AF65-F5344CB8AC3E}">
        <p14:creationId xmlns:p14="http://schemas.microsoft.com/office/powerpoint/2010/main" val="38054323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23000" b="-23000"/>
          </a:stretch>
        </a:blipFill>
        <a:effectLst/>
      </p:bgPr>
    </p:bg>
    <p:spTree>
      <p:nvGrpSpPr>
        <p:cNvPr id="1" name=""/>
        <p:cNvGrpSpPr/>
        <p:nvPr/>
      </p:nvGrpSpPr>
      <p:grpSpPr>
        <a:xfrm>
          <a:off x="0" y="0"/>
          <a:ext cx="0" cy="0"/>
          <a:chOff x="0" y="0"/>
          <a:chExt cx="0" cy="0"/>
        </a:xfrm>
      </p:grpSpPr>
      <p:pic>
        <p:nvPicPr>
          <p:cNvPr id="5" name="Attēls 4"/>
          <p:cNvPicPr>
            <a:picLocks noChangeAspect="1"/>
          </p:cNvPicPr>
          <p:nvPr/>
        </p:nvPicPr>
        <p:blipFill>
          <a:blip r:embed="rId5">
            <a:extLst>
              <a:ext uri="{BEBA8EAE-BF5A-486C-A8C5-ECC9F3942E4B}">
                <a14:imgProps xmlns:a14="http://schemas.microsoft.com/office/drawing/2010/main">
                  <a14:imgLayer r:embed="rId6">
                    <a14:imgEffect>
                      <a14:backgroundRemoval t="6836" b="100000" l="4883" r="94336"/>
                    </a14:imgEffect>
                  </a14:imgLayer>
                </a14:imgProps>
              </a:ext>
              <a:ext uri="{28A0092B-C50C-407E-A947-70E740481C1C}">
                <a14:useLocalDpi xmlns:a14="http://schemas.microsoft.com/office/drawing/2010/main" val="0"/>
              </a:ext>
            </a:extLst>
          </a:blip>
          <a:stretch>
            <a:fillRect/>
          </a:stretch>
        </p:blipFill>
        <p:spPr>
          <a:xfrm>
            <a:off x="5950396" y="-99392"/>
            <a:ext cx="6614864" cy="6614864"/>
          </a:xfrm>
          <a:prstGeom prst="rect">
            <a:avLst/>
          </a:prstGeom>
        </p:spPr>
      </p:pic>
      <p:sp>
        <p:nvSpPr>
          <p:cNvPr id="7" name="TextBox 6"/>
          <p:cNvSpPr txBox="1"/>
          <p:nvPr/>
        </p:nvSpPr>
        <p:spPr>
          <a:xfrm>
            <a:off x="1202814" y="1557338"/>
            <a:ext cx="5164831" cy="2123658"/>
          </a:xfrm>
          <a:prstGeom prst="rect">
            <a:avLst/>
          </a:prstGeom>
          <a:noFill/>
        </p:spPr>
        <p:txBody>
          <a:bodyPr wrap="square" rtlCol="0">
            <a:spAutoFit/>
          </a:bodyPr>
          <a:lstStyle/>
          <a:p>
            <a:r>
              <a:rPr lang="lv-LV" sz="4400" b="1" dirty="0" err="1">
                <a:latin typeface="Edwardian Script ITC" panose="030303020407070D0804" pitchFamily="66" charset="0"/>
              </a:rPr>
              <a:t>Now</a:t>
            </a:r>
            <a:r>
              <a:rPr lang="lv-LV" sz="4400" b="1" dirty="0">
                <a:latin typeface="Edwardian Script ITC" panose="030303020407070D0804" pitchFamily="66" charset="0"/>
              </a:rPr>
              <a:t> </a:t>
            </a:r>
            <a:r>
              <a:rPr lang="lv-LV" sz="4400" b="1" dirty="0" err="1">
                <a:latin typeface="Edwardian Script ITC" panose="030303020407070D0804" pitchFamily="66" charset="0"/>
              </a:rPr>
              <a:t>you</a:t>
            </a:r>
            <a:r>
              <a:rPr lang="lv-LV" sz="4400" b="1" dirty="0">
                <a:latin typeface="Edwardian Script ITC" panose="030303020407070D0804" pitchFamily="66" charset="0"/>
              </a:rPr>
              <a:t> </a:t>
            </a:r>
            <a:r>
              <a:rPr lang="lv-LV" sz="4400" b="1" dirty="0" err="1">
                <a:latin typeface="Edwardian Script ITC" panose="030303020407070D0804" pitchFamily="66" charset="0"/>
              </a:rPr>
              <a:t>can</a:t>
            </a:r>
            <a:r>
              <a:rPr lang="lv-LV" sz="4400" b="1" dirty="0">
                <a:latin typeface="Edwardian Script ITC" panose="030303020407070D0804" pitchFamily="66" charset="0"/>
              </a:rPr>
              <a:t> </a:t>
            </a:r>
            <a:r>
              <a:rPr lang="lv-LV" sz="4400" b="1" dirty="0" err="1">
                <a:latin typeface="Edwardian Script ITC" panose="030303020407070D0804" pitchFamily="66" charset="0"/>
              </a:rPr>
              <a:t>see</a:t>
            </a:r>
            <a:r>
              <a:rPr lang="lv-LV" sz="4400" b="1" dirty="0">
                <a:latin typeface="Edwardian Script ITC" panose="030303020407070D0804" pitchFamily="66" charset="0"/>
              </a:rPr>
              <a:t> </a:t>
            </a:r>
            <a:r>
              <a:rPr lang="lv-LV" sz="4400" b="1" dirty="0" err="1">
                <a:latin typeface="Edwardian Script ITC" panose="030303020407070D0804" pitchFamily="66" charset="0"/>
              </a:rPr>
              <a:t>the</a:t>
            </a:r>
            <a:r>
              <a:rPr lang="lv-LV" sz="4400" b="1" dirty="0">
                <a:latin typeface="Edwardian Script ITC" panose="030303020407070D0804" pitchFamily="66" charset="0"/>
              </a:rPr>
              <a:t> monument </a:t>
            </a:r>
            <a:r>
              <a:rPr lang="lv-LV" sz="4400" b="1" dirty="0" err="1">
                <a:latin typeface="Edwardian Script ITC" panose="030303020407070D0804" pitchFamily="66" charset="0"/>
              </a:rPr>
              <a:t>of</a:t>
            </a:r>
            <a:r>
              <a:rPr lang="lv-LV" sz="4400" b="1" dirty="0">
                <a:latin typeface="Edwardian Script ITC" panose="030303020407070D0804" pitchFamily="66" charset="0"/>
              </a:rPr>
              <a:t> </a:t>
            </a:r>
            <a:r>
              <a:rPr lang="lv-LV" sz="4400" b="1" dirty="0" err="1">
                <a:latin typeface="Edwardian Script ITC" panose="030303020407070D0804" pitchFamily="66" charset="0"/>
              </a:rPr>
              <a:t>Big</a:t>
            </a:r>
            <a:r>
              <a:rPr lang="lv-LV" sz="4400" b="1" dirty="0">
                <a:latin typeface="Edwardian Script ITC" panose="030303020407070D0804" pitchFamily="66" charset="0"/>
              </a:rPr>
              <a:t> </a:t>
            </a:r>
            <a:r>
              <a:rPr lang="lv-LV" sz="4400" b="1" dirty="0" err="1">
                <a:latin typeface="Edwardian Script ITC" panose="030303020407070D0804" pitchFamily="66" charset="0"/>
              </a:rPr>
              <a:t>Christopher</a:t>
            </a:r>
            <a:r>
              <a:rPr lang="lv-LV" sz="4400" b="1" dirty="0">
                <a:latin typeface="Edwardian Script ITC" panose="030303020407070D0804" pitchFamily="66" charset="0"/>
              </a:rPr>
              <a:t> near </a:t>
            </a:r>
            <a:r>
              <a:rPr lang="lv-LV" sz="4400" b="1" dirty="0" err="1">
                <a:latin typeface="Edwardian Script ITC" panose="030303020407070D0804" pitchFamily="66" charset="0"/>
              </a:rPr>
              <a:t>the</a:t>
            </a:r>
            <a:r>
              <a:rPr lang="lv-LV" sz="4400" b="1" dirty="0">
                <a:latin typeface="Edwardian Script ITC" panose="030303020407070D0804" pitchFamily="66" charset="0"/>
              </a:rPr>
              <a:t> </a:t>
            </a:r>
            <a:r>
              <a:rPr lang="lv-LV" sz="4400" b="1" dirty="0" err="1">
                <a:latin typeface="Edwardian Script ITC" panose="030303020407070D0804" pitchFamily="66" charset="0"/>
              </a:rPr>
              <a:t>river</a:t>
            </a:r>
            <a:r>
              <a:rPr lang="lv-LV" sz="4400" b="1" dirty="0">
                <a:latin typeface="Edwardian Script ITC" panose="030303020407070D0804" pitchFamily="66" charset="0"/>
              </a:rPr>
              <a:t> Daugava </a:t>
            </a:r>
            <a:r>
              <a:rPr lang="lv-LV" sz="4400" b="1" dirty="0" err="1">
                <a:latin typeface="Edwardian Script ITC" panose="030303020407070D0804" pitchFamily="66" charset="0"/>
              </a:rPr>
              <a:t>in</a:t>
            </a:r>
            <a:r>
              <a:rPr lang="lv-LV" sz="4400" b="1" dirty="0">
                <a:latin typeface="Edwardian Script ITC" panose="030303020407070D0804" pitchFamily="66" charset="0"/>
              </a:rPr>
              <a:t> </a:t>
            </a:r>
            <a:r>
              <a:rPr lang="lv-LV" sz="4400" b="1" dirty="0" err="1">
                <a:latin typeface="Edwardian Script ITC" panose="030303020407070D0804" pitchFamily="66" charset="0"/>
              </a:rPr>
              <a:t>Riga</a:t>
            </a:r>
            <a:r>
              <a:rPr lang="lv-LV" sz="4400" b="1" dirty="0">
                <a:latin typeface="Edwardian Script ITC" panose="030303020407070D0804" pitchFamily="66" charset="0"/>
              </a:rPr>
              <a:t>.</a:t>
            </a:r>
          </a:p>
        </p:txBody>
      </p:sp>
      <p:pic>
        <p:nvPicPr>
          <p:cNvPr id="2" name="Now You Can See">
            <a:hlinkClick r:id="" action="ppaction://media"/>
          </p:cNvPr>
          <p:cNvPicPr>
            <a:picLocks noChangeAspect="1"/>
          </p:cNvPicPr>
          <p:nvPr>
            <a:audioFile r:link="rId1"/>
            <p:extLst>
              <p:ext uri="{DAA4B4D4-6D71-4841-9C94-3DE7FCFB9230}">
                <p14:media xmlns:p14="http://schemas.microsoft.com/office/powerpoint/2010/main" r:embed="rId2">
                  <p14:trim st="1056" end="245.6666"/>
                </p14:media>
              </p:ext>
            </p:extLst>
          </p:nvPr>
        </p:nvPicPr>
        <p:blipFill>
          <a:blip r:embed="rId7"/>
          <a:stretch>
            <a:fillRect/>
          </a:stretch>
        </p:blipFill>
        <p:spPr>
          <a:xfrm>
            <a:off x="477788" y="764704"/>
            <a:ext cx="609600" cy="609600"/>
          </a:xfrm>
          <a:prstGeom prst="rect">
            <a:avLst/>
          </a:prstGeom>
        </p:spPr>
      </p:pic>
    </p:spTree>
    <p:extLst>
      <p:ext uri="{BB962C8B-B14F-4D97-AF65-F5344CB8AC3E}">
        <p14:creationId xmlns:p14="http://schemas.microsoft.com/office/powerpoint/2010/main" val="11906315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23000" b="-23000"/>
          </a:stretch>
        </a:blipFill>
        <a:effectLst/>
      </p:bgPr>
    </p:bg>
    <p:spTree>
      <p:nvGrpSpPr>
        <p:cNvPr id="1" name=""/>
        <p:cNvGrpSpPr/>
        <p:nvPr/>
      </p:nvGrpSpPr>
      <p:grpSpPr>
        <a:xfrm>
          <a:off x="0" y="0"/>
          <a:ext cx="0" cy="0"/>
          <a:chOff x="0" y="0"/>
          <a:chExt cx="0" cy="0"/>
        </a:xfrm>
      </p:grpSpPr>
      <p:sp>
        <p:nvSpPr>
          <p:cNvPr id="4" name="TextBox 3"/>
          <p:cNvSpPr txBox="1"/>
          <p:nvPr/>
        </p:nvSpPr>
        <p:spPr>
          <a:xfrm>
            <a:off x="6598468" y="2276872"/>
            <a:ext cx="7056784" cy="1446550"/>
          </a:xfrm>
          <a:prstGeom prst="rect">
            <a:avLst/>
          </a:prstGeom>
          <a:noFill/>
        </p:spPr>
        <p:txBody>
          <a:bodyPr wrap="square" rtlCol="0">
            <a:spAutoFit/>
          </a:bodyPr>
          <a:lstStyle/>
          <a:p>
            <a:r>
              <a:rPr lang="lv-LV" sz="8800" b="1" dirty="0" err="1">
                <a:latin typeface="Edwardian Script ITC" panose="030303020407070D0804" pitchFamily="66" charset="0"/>
              </a:rPr>
              <a:t>The</a:t>
            </a:r>
            <a:r>
              <a:rPr lang="lv-LV" sz="8800" b="1" dirty="0">
                <a:latin typeface="Edwardian Script ITC" panose="030303020407070D0804" pitchFamily="66" charset="0"/>
              </a:rPr>
              <a:t> </a:t>
            </a:r>
            <a:r>
              <a:rPr lang="lv-LV" sz="8800" b="1" dirty="0" err="1">
                <a:latin typeface="Edwardian Script ITC" panose="030303020407070D0804" pitchFamily="66" charset="0"/>
              </a:rPr>
              <a:t>end</a:t>
            </a:r>
            <a:r>
              <a:rPr lang="lv-LV" sz="8800" b="1" dirty="0">
                <a:latin typeface="Edwardian Script ITC" panose="030303020407070D0804" pitchFamily="66" charset="0"/>
              </a:rPr>
              <a:t>.</a:t>
            </a:r>
          </a:p>
        </p:txBody>
      </p:sp>
      <p:pic>
        <p:nvPicPr>
          <p:cNvPr id="2" name="The End">
            <a:hlinkClick r:id="" action="ppaction://media"/>
          </p:cNvPr>
          <p:cNvPicPr>
            <a:picLocks noChangeAspect="1"/>
          </p:cNvPicPr>
          <p:nvPr>
            <a:audioFile r:link="rId1"/>
            <p:extLst>
              <p:ext uri="{DAA4B4D4-6D71-4841-9C94-3DE7FCFB9230}">
                <p14:media xmlns:p14="http://schemas.microsoft.com/office/powerpoint/2010/main" r:embed="rId2">
                  <p14:trim st="878"/>
                </p14:media>
              </p:ext>
            </p:extLst>
          </p:nvPr>
        </p:nvPicPr>
        <p:blipFill>
          <a:blip r:embed="rId5"/>
          <a:stretch>
            <a:fillRect/>
          </a:stretch>
        </p:blipFill>
        <p:spPr>
          <a:xfrm>
            <a:off x="608013" y="764704"/>
            <a:ext cx="609600" cy="609600"/>
          </a:xfrm>
          <a:prstGeom prst="rect">
            <a:avLst/>
          </a:prstGeom>
        </p:spPr>
      </p:pic>
    </p:spTree>
    <p:extLst>
      <p:ext uri="{BB962C8B-B14F-4D97-AF65-F5344CB8AC3E}">
        <p14:creationId xmlns:p14="http://schemas.microsoft.com/office/powerpoint/2010/main" val="28580786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3000" b="-23000"/>
          </a:stretch>
        </a:blipFill>
        <a:effectLst/>
      </p:bgPr>
    </p:bg>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dirty="0"/>
              <a:t>References</a:t>
            </a:r>
          </a:p>
        </p:txBody>
      </p:sp>
      <p:sp>
        <p:nvSpPr>
          <p:cNvPr id="3" name="Satura vietturis 2"/>
          <p:cNvSpPr>
            <a:spLocks noGrp="1"/>
          </p:cNvSpPr>
          <p:nvPr>
            <p:ph idx="1"/>
          </p:nvPr>
        </p:nvSpPr>
        <p:spPr/>
        <p:txBody>
          <a:bodyPr/>
          <a:lstStyle/>
          <a:p>
            <a:r>
              <a:rPr lang="lv-LV" dirty="0">
                <a:hlinkClick r:id="rId3"/>
              </a:rPr>
              <a:t>https://pasvaldiba.riga.lv/LV/Channels/About_Riga/LiteraturaParRigu/Legends/Miscelenious.htm</a:t>
            </a:r>
            <a:endParaRPr lang="lv-LV" dirty="0"/>
          </a:p>
          <a:p>
            <a:r>
              <a:rPr lang="lv-LV" dirty="0">
                <a:hlinkClick r:id="rId4"/>
              </a:rPr>
              <a:t>https://www.google.lv/?gws_rd=ssl#q=lielais+kristaps&amp;spf=1</a:t>
            </a:r>
            <a:r>
              <a:rPr lang="lv-LV" dirty="0"/>
              <a:t> </a:t>
            </a:r>
          </a:p>
        </p:txBody>
      </p:sp>
    </p:spTree>
    <p:extLst>
      <p:ext uri="{BB962C8B-B14F-4D97-AF65-F5344CB8AC3E}">
        <p14:creationId xmlns:p14="http://schemas.microsoft.com/office/powerpoint/2010/main" val="32134666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6792" y="2348880"/>
            <a:ext cx="9435241" cy="1625599"/>
          </a:xfrm>
        </p:spPr>
        <p:txBody>
          <a:bodyPr>
            <a:normAutofit fontScale="90000"/>
          </a:bodyPr>
          <a:lstStyle/>
          <a:p>
            <a:r>
              <a:rPr lang="lv-LV" sz="8800" b="1" dirty="0" err="1">
                <a:latin typeface="Edwardian Script ITC" panose="030303020407070D0804" pitchFamily="66" charset="0"/>
              </a:rPr>
              <a:t>The</a:t>
            </a:r>
            <a:r>
              <a:rPr lang="lv-LV" sz="8800" b="1" dirty="0">
                <a:latin typeface="Edwardian Script ITC" panose="030303020407070D0804" pitchFamily="66" charset="0"/>
              </a:rPr>
              <a:t> </a:t>
            </a:r>
            <a:r>
              <a:rPr lang="lv-LV" sz="8800" b="1" dirty="0" err="1">
                <a:latin typeface="Edwardian Script ITC" panose="030303020407070D0804" pitchFamily="66" charset="0"/>
              </a:rPr>
              <a:t>Legend</a:t>
            </a:r>
            <a:r>
              <a:rPr lang="lv-LV" sz="8800" b="1" dirty="0">
                <a:latin typeface="Edwardian Script ITC" panose="030303020407070D0804" pitchFamily="66" charset="0"/>
              </a:rPr>
              <a:t> </a:t>
            </a:r>
            <a:r>
              <a:rPr lang="lv-LV" sz="8800" b="1" dirty="0" err="1">
                <a:latin typeface="Edwardian Script ITC" panose="030303020407070D0804" pitchFamily="66" charset="0"/>
              </a:rPr>
              <a:t>of</a:t>
            </a:r>
            <a:r>
              <a:rPr lang="lv-LV" sz="8800" b="1" dirty="0">
                <a:latin typeface="Edwardian Script ITC" panose="030303020407070D0804" pitchFamily="66" charset="0"/>
              </a:rPr>
              <a:t> </a:t>
            </a:r>
            <a:r>
              <a:rPr lang="lv-LV" sz="8800" b="1" dirty="0" err="1">
                <a:latin typeface="Edwardian Script ITC" panose="030303020407070D0804" pitchFamily="66" charset="0"/>
              </a:rPr>
              <a:t>Big</a:t>
            </a:r>
            <a:r>
              <a:rPr lang="lv-LV" sz="8800" b="1" dirty="0">
                <a:latin typeface="Edwardian Script ITC" panose="030303020407070D0804" pitchFamily="66" charset="0"/>
              </a:rPr>
              <a:t> </a:t>
            </a:r>
            <a:r>
              <a:rPr lang="lv-LV" sz="8800" b="1" dirty="0" err="1">
                <a:latin typeface="Edwardian Script ITC" panose="030303020407070D0804" pitchFamily="66" charset="0"/>
              </a:rPr>
              <a:t>Cristopher</a:t>
            </a:r>
            <a:endParaRPr lang="lv-LV" sz="8800" b="1" dirty="0">
              <a:latin typeface="Edwardian Script ITC" panose="030303020407070D0804" pitchFamily="66" charset="0"/>
            </a:endParaRPr>
          </a:p>
        </p:txBody>
      </p:sp>
      <p:pic>
        <p:nvPicPr>
          <p:cNvPr id="4" name="The Legend Of Big Christopher">
            <a:hlinkClick r:id="" action="ppaction://media"/>
          </p:cNvPr>
          <p:cNvPicPr>
            <a:picLocks noChangeAspect="1"/>
          </p:cNvPicPr>
          <p:nvPr>
            <a:audioFile r:link="rId1"/>
            <p:extLst>
              <p:ext uri="{DAA4B4D4-6D71-4841-9C94-3DE7FCFB9230}">
                <p14:media xmlns:p14="http://schemas.microsoft.com/office/powerpoint/2010/main" r:embed="rId2">
                  <p14:trim st="707"/>
                </p14:media>
              </p:ext>
            </p:extLst>
          </p:nvPr>
        </p:nvPicPr>
        <p:blipFill>
          <a:blip r:embed="rId4"/>
          <a:stretch>
            <a:fillRect/>
          </a:stretch>
        </p:blipFill>
        <p:spPr>
          <a:xfrm>
            <a:off x="2205980" y="692696"/>
            <a:ext cx="609600" cy="609600"/>
          </a:xfrm>
          <a:prstGeom prst="rect">
            <a:avLst/>
          </a:prstGeom>
        </p:spPr>
      </p:pic>
    </p:spTree>
    <p:extLst>
      <p:ext uri="{BB962C8B-B14F-4D97-AF65-F5344CB8AC3E}">
        <p14:creationId xmlns:p14="http://schemas.microsoft.com/office/powerpoint/2010/main" val="27075430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23000" b="-23000"/>
          </a:stretch>
        </a:blipFill>
        <a:effectLst/>
      </p:bgPr>
    </p:bg>
    <p:spTree>
      <p:nvGrpSpPr>
        <p:cNvPr id="1" name=""/>
        <p:cNvGrpSpPr/>
        <p:nvPr/>
      </p:nvGrpSpPr>
      <p:grpSpPr>
        <a:xfrm>
          <a:off x="0" y="0"/>
          <a:ext cx="0" cy="0"/>
          <a:chOff x="0" y="0"/>
          <a:chExt cx="0" cy="0"/>
        </a:xfrm>
      </p:grpSpPr>
      <p:pic>
        <p:nvPicPr>
          <p:cNvPr id="5" name="Attēls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1764" y="1844824"/>
            <a:ext cx="6946464" cy="4784377"/>
          </a:xfrm>
          <a:prstGeom prst="rect">
            <a:avLst/>
          </a:prstGeom>
          <a:ln>
            <a:noFill/>
          </a:ln>
          <a:effectLst>
            <a:softEdge rad="406400"/>
          </a:effectLst>
        </p:spPr>
      </p:pic>
      <p:sp>
        <p:nvSpPr>
          <p:cNvPr id="6" name="TextBox 5"/>
          <p:cNvSpPr txBox="1"/>
          <p:nvPr/>
        </p:nvSpPr>
        <p:spPr>
          <a:xfrm>
            <a:off x="7534572" y="2113354"/>
            <a:ext cx="3528392" cy="2123658"/>
          </a:xfrm>
          <a:prstGeom prst="rect">
            <a:avLst/>
          </a:prstGeom>
          <a:noFill/>
        </p:spPr>
        <p:txBody>
          <a:bodyPr wrap="square" rtlCol="0">
            <a:spAutoFit/>
          </a:bodyPr>
          <a:lstStyle/>
          <a:p>
            <a:r>
              <a:rPr lang="lv-LV" sz="4400" b="1" dirty="0" err="1">
                <a:latin typeface="Edwardian Script ITC" panose="030303020407070D0804" pitchFamily="66" charset="0"/>
              </a:rPr>
              <a:t>Once</a:t>
            </a:r>
            <a:r>
              <a:rPr lang="lv-LV" sz="4400" b="1" dirty="0">
                <a:latin typeface="Edwardian Script ITC" panose="030303020407070D0804" pitchFamily="66" charset="0"/>
              </a:rPr>
              <a:t> </a:t>
            </a:r>
            <a:r>
              <a:rPr lang="lv-LV" sz="4400" b="1" dirty="0" err="1">
                <a:latin typeface="Edwardian Script ITC" panose="030303020407070D0804" pitchFamily="66" charset="0"/>
              </a:rPr>
              <a:t>upon</a:t>
            </a:r>
            <a:r>
              <a:rPr lang="lv-LV" sz="4400" b="1" dirty="0">
                <a:latin typeface="Edwardian Script ITC" panose="030303020407070D0804" pitchFamily="66" charset="0"/>
              </a:rPr>
              <a:t> a </a:t>
            </a:r>
            <a:r>
              <a:rPr lang="lv-LV" sz="4400" b="1" dirty="0" err="1">
                <a:latin typeface="Edwardian Script ITC" panose="030303020407070D0804" pitchFamily="66" charset="0"/>
              </a:rPr>
              <a:t>time</a:t>
            </a:r>
            <a:r>
              <a:rPr lang="lv-LV" sz="4400" b="1" dirty="0">
                <a:latin typeface="Edwardian Script ITC" panose="030303020407070D0804" pitchFamily="66" charset="0"/>
              </a:rPr>
              <a:t> </a:t>
            </a:r>
            <a:r>
              <a:rPr lang="lv-LV" sz="4400" b="1" dirty="0" err="1">
                <a:latin typeface="Edwardian Script ITC" panose="030303020407070D0804" pitchFamily="66" charset="0"/>
              </a:rPr>
              <a:t>there</a:t>
            </a:r>
            <a:r>
              <a:rPr lang="lv-LV" sz="4400" b="1" dirty="0">
                <a:latin typeface="Edwardian Script ITC" panose="030303020407070D0804" pitchFamily="66" charset="0"/>
              </a:rPr>
              <a:t> </a:t>
            </a:r>
            <a:r>
              <a:rPr lang="lv-LV" sz="4400" b="1" dirty="0" err="1">
                <a:latin typeface="Edwardian Script ITC" panose="030303020407070D0804" pitchFamily="66" charset="0"/>
              </a:rPr>
              <a:t>was</a:t>
            </a:r>
            <a:r>
              <a:rPr lang="lv-LV" sz="4400" b="1" dirty="0">
                <a:latin typeface="Edwardian Script ITC" panose="030303020407070D0804" pitchFamily="66" charset="0"/>
              </a:rPr>
              <a:t> a </a:t>
            </a:r>
            <a:r>
              <a:rPr lang="lv-LV" sz="4400" b="1" dirty="0" err="1">
                <a:latin typeface="Edwardian Script ITC" panose="030303020407070D0804" pitchFamily="66" charset="0"/>
              </a:rPr>
              <a:t>small</a:t>
            </a:r>
            <a:r>
              <a:rPr lang="lv-LV" sz="4400" b="1" dirty="0">
                <a:latin typeface="Edwardian Script ITC" panose="030303020407070D0804" pitchFamily="66" charset="0"/>
              </a:rPr>
              <a:t> </a:t>
            </a:r>
            <a:r>
              <a:rPr lang="lv-LV" sz="4400" b="1" dirty="0" err="1">
                <a:latin typeface="Edwardian Script ITC" panose="030303020407070D0804" pitchFamily="66" charset="0"/>
              </a:rPr>
              <a:t>town</a:t>
            </a:r>
            <a:r>
              <a:rPr lang="lv-LV" sz="4400" b="1" dirty="0">
                <a:latin typeface="Edwardian Script ITC" panose="030303020407070D0804" pitchFamily="66" charset="0"/>
              </a:rPr>
              <a:t> </a:t>
            </a:r>
            <a:r>
              <a:rPr lang="lv-LV" sz="4400" b="1" dirty="0" err="1">
                <a:latin typeface="Edwardian Script ITC" panose="030303020407070D0804" pitchFamily="66" charset="0"/>
              </a:rPr>
              <a:t>named</a:t>
            </a:r>
            <a:r>
              <a:rPr lang="lv-LV" sz="4400" b="1" dirty="0">
                <a:latin typeface="Edwardian Script ITC" panose="030303020407070D0804" pitchFamily="66" charset="0"/>
              </a:rPr>
              <a:t> </a:t>
            </a:r>
            <a:r>
              <a:rPr lang="lv-LV" sz="4400" b="1" dirty="0" err="1">
                <a:latin typeface="Edwardian Script ITC" panose="030303020407070D0804" pitchFamily="66" charset="0"/>
              </a:rPr>
              <a:t>Riga</a:t>
            </a:r>
            <a:endParaRPr lang="lv-LV" sz="4400" b="1" i="0" u="none" strike="noStrike" dirty="0">
              <a:effectLst/>
              <a:latin typeface="Edwardian Script ITC" panose="030303020407070D0804" pitchFamily="66" charset="0"/>
            </a:endParaRPr>
          </a:p>
        </p:txBody>
      </p:sp>
      <p:pic>
        <p:nvPicPr>
          <p:cNvPr id="2" name="Once Upon...">
            <a:hlinkClick r:id="" action="ppaction://media"/>
          </p:cNvPr>
          <p:cNvPicPr>
            <a:picLocks noChangeAspect="1"/>
          </p:cNvPicPr>
          <p:nvPr>
            <a:audioFile r:link="rId1"/>
            <p:extLst>
              <p:ext uri="{DAA4B4D4-6D71-4841-9C94-3DE7FCFB9230}">
                <p14:media xmlns:p14="http://schemas.microsoft.com/office/powerpoint/2010/main" r:embed="rId2">
                  <p14:trim st="906"/>
                </p14:media>
              </p:ext>
            </p:extLst>
          </p:nvPr>
        </p:nvPicPr>
        <p:blipFill>
          <a:blip r:embed="rId6"/>
          <a:stretch>
            <a:fillRect/>
          </a:stretch>
        </p:blipFill>
        <p:spPr>
          <a:xfrm>
            <a:off x="1845940" y="764704"/>
            <a:ext cx="609600" cy="609600"/>
          </a:xfrm>
          <a:prstGeom prst="rect">
            <a:avLst/>
          </a:prstGeom>
        </p:spPr>
      </p:pic>
    </p:spTree>
    <p:extLst>
      <p:ext uri="{BB962C8B-B14F-4D97-AF65-F5344CB8AC3E}">
        <p14:creationId xmlns:p14="http://schemas.microsoft.com/office/powerpoint/2010/main" val="14270344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23000" b="-23000"/>
          </a:stretch>
        </a:blipFill>
        <a:effectLst/>
      </p:bgPr>
    </p:bg>
    <p:spTree>
      <p:nvGrpSpPr>
        <p:cNvPr id="1" name=""/>
        <p:cNvGrpSpPr/>
        <p:nvPr/>
      </p:nvGrpSpPr>
      <p:grpSpPr>
        <a:xfrm>
          <a:off x="0" y="0"/>
          <a:ext cx="0" cy="0"/>
          <a:chOff x="0" y="0"/>
          <a:chExt cx="0" cy="0"/>
        </a:xfrm>
      </p:grpSpPr>
      <p:pic>
        <p:nvPicPr>
          <p:cNvPr id="9" name="Attēls 8" descr="&lt;strong&gt;People&lt;/strong&gt; Farming Drawing &lt;strong&gt;Medieval&lt;/strong&gt; farming clip art"/>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06380" y="1340768"/>
            <a:ext cx="6263312" cy="4572218"/>
          </a:xfrm>
          <a:prstGeom prst="rect">
            <a:avLst/>
          </a:prstGeom>
          <a:effectLst>
            <a:softEdge rad="0"/>
          </a:effectLst>
        </p:spPr>
      </p:pic>
      <p:sp>
        <p:nvSpPr>
          <p:cNvPr id="11" name="TextBox 10"/>
          <p:cNvSpPr txBox="1"/>
          <p:nvPr/>
        </p:nvSpPr>
        <p:spPr>
          <a:xfrm>
            <a:off x="693812" y="1772816"/>
            <a:ext cx="4608512" cy="2800767"/>
          </a:xfrm>
          <a:prstGeom prst="rect">
            <a:avLst/>
          </a:prstGeom>
          <a:noFill/>
        </p:spPr>
        <p:txBody>
          <a:bodyPr wrap="square" rtlCol="0">
            <a:spAutoFit/>
          </a:bodyPr>
          <a:lstStyle/>
          <a:p>
            <a:r>
              <a:rPr lang="lv-LV" sz="4400" b="1" dirty="0" err="1">
                <a:latin typeface="Edwardian Script ITC" panose="030303020407070D0804" pitchFamily="66" charset="0"/>
              </a:rPr>
              <a:t>People</a:t>
            </a:r>
            <a:r>
              <a:rPr lang="lv-LV" sz="4400" b="1" dirty="0">
                <a:latin typeface="Edwardian Script ITC" panose="030303020407070D0804" pitchFamily="66" charset="0"/>
              </a:rPr>
              <a:t> </a:t>
            </a:r>
            <a:r>
              <a:rPr lang="lv-LV" sz="4400" b="1" dirty="0" err="1">
                <a:latin typeface="Edwardian Script ITC" panose="030303020407070D0804" pitchFamily="66" charset="0"/>
              </a:rPr>
              <a:t>lived</a:t>
            </a:r>
            <a:r>
              <a:rPr lang="lv-LV" sz="4400" b="1" dirty="0">
                <a:latin typeface="Edwardian Script ITC" panose="030303020407070D0804" pitchFamily="66" charset="0"/>
              </a:rPr>
              <a:t> </a:t>
            </a:r>
            <a:r>
              <a:rPr lang="lv-LV" sz="4400" b="1" dirty="0" err="1">
                <a:latin typeface="Edwardian Script ITC" panose="030303020407070D0804" pitchFamily="66" charset="0"/>
              </a:rPr>
              <a:t>in</a:t>
            </a:r>
            <a:r>
              <a:rPr lang="lv-LV" sz="4400" b="1" dirty="0">
                <a:latin typeface="Edwardian Script ITC" panose="030303020407070D0804" pitchFamily="66" charset="0"/>
              </a:rPr>
              <a:t> </a:t>
            </a:r>
            <a:r>
              <a:rPr lang="lv-LV" sz="4400" b="1" dirty="0" err="1">
                <a:latin typeface="Edwardian Script ITC" panose="030303020407070D0804" pitchFamily="66" charset="0"/>
              </a:rPr>
              <a:t>Riga</a:t>
            </a:r>
            <a:r>
              <a:rPr lang="lv-LV" sz="4400" b="1" dirty="0">
                <a:latin typeface="Edwardian Script ITC" panose="030303020407070D0804" pitchFamily="66" charset="0"/>
              </a:rPr>
              <a:t> </a:t>
            </a:r>
            <a:r>
              <a:rPr lang="lv-LV" sz="4400" b="1" dirty="0" err="1">
                <a:latin typeface="Edwardian Script ITC" panose="030303020407070D0804" pitchFamily="66" charset="0"/>
              </a:rPr>
              <a:t>who</a:t>
            </a:r>
            <a:r>
              <a:rPr lang="lv-LV" sz="4400" b="1" dirty="0">
                <a:latin typeface="Edwardian Script ITC" panose="030303020407070D0804" pitchFamily="66" charset="0"/>
              </a:rPr>
              <a:t> </a:t>
            </a:r>
            <a:r>
              <a:rPr lang="lv-LV" sz="4400" b="1" dirty="0" err="1">
                <a:latin typeface="Edwardian Script ITC" panose="030303020407070D0804" pitchFamily="66" charset="0"/>
              </a:rPr>
              <a:t>worked</a:t>
            </a:r>
            <a:r>
              <a:rPr lang="lv-LV" sz="4400" b="1" dirty="0">
                <a:latin typeface="Edwardian Script ITC" panose="030303020407070D0804" pitchFamily="66" charset="0"/>
              </a:rPr>
              <a:t> </a:t>
            </a:r>
            <a:r>
              <a:rPr lang="lv-LV" sz="4400" b="1" dirty="0" err="1">
                <a:latin typeface="Edwardian Script ITC" panose="030303020407070D0804" pitchFamily="66" charset="0"/>
              </a:rPr>
              <a:t>day</a:t>
            </a:r>
            <a:r>
              <a:rPr lang="lv-LV" sz="4400" b="1" dirty="0">
                <a:latin typeface="Edwardian Script ITC" panose="030303020407070D0804" pitchFamily="66" charset="0"/>
              </a:rPr>
              <a:t> </a:t>
            </a:r>
            <a:r>
              <a:rPr lang="lv-LV" sz="4400" b="1" dirty="0" err="1">
                <a:latin typeface="Edwardian Script ITC" panose="030303020407070D0804" pitchFamily="66" charset="0"/>
              </a:rPr>
              <a:t>and</a:t>
            </a:r>
            <a:r>
              <a:rPr lang="lv-LV" sz="4400" b="1" dirty="0">
                <a:latin typeface="Edwardian Script ITC" panose="030303020407070D0804" pitchFamily="66" charset="0"/>
              </a:rPr>
              <a:t> </a:t>
            </a:r>
            <a:r>
              <a:rPr lang="lv-LV" sz="4400" b="1" dirty="0" err="1">
                <a:latin typeface="Edwardian Script ITC" panose="030303020407070D0804" pitchFamily="66" charset="0"/>
              </a:rPr>
              <a:t>night</a:t>
            </a:r>
            <a:r>
              <a:rPr lang="lv-LV" sz="4400" b="1" dirty="0">
                <a:latin typeface="Edwardian Script ITC" panose="030303020407070D0804" pitchFamily="66" charset="0"/>
              </a:rPr>
              <a:t> to </a:t>
            </a:r>
            <a:r>
              <a:rPr lang="lv-LV" sz="4400" b="1" dirty="0" err="1">
                <a:latin typeface="Edwardian Script ITC" panose="030303020407070D0804" pitchFamily="66" charset="0"/>
              </a:rPr>
              <a:t>build</a:t>
            </a:r>
            <a:r>
              <a:rPr lang="lv-LV" sz="4400" b="1" dirty="0">
                <a:latin typeface="Edwardian Script ITC" panose="030303020407070D0804" pitchFamily="66" charset="0"/>
              </a:rPr>
              <a:t> </a:t>
            </a:r>
            <a:r>
              <a:rPr lang="lv-LV" sz="4400" b="1" dirty="0" err="1">
                <a:latin typeface="Edwardian Script ITC" panose="030303020407070D0804" pitchFamily="66" charset="0"/>
              </a:rPr>
              <a:t>their</a:t>
            </a:r>
            <a:r>
              <a:rPr lang="lv-LV" sz="4400" b="1" dirty="0">
                <a:latin typeface="Edwardian Script ITC" panose="030303020407070D0804" pitchFamily="66" charset="0"/>
              </a:rPr>
              <a:t> </a:t>
            </a:r>
            <a:r>
              <a:rPr lang="lv-LV" sz="4400" b="1" dirty="0" err="1">
                <a:latin typeface="Edwardian Script ITC" panose="030303020407070D0804" pitchFamily="66" charset="0"/>
              </a:rPr>
              <a:t>town</a:t>
            </a:r>
            <a:r>
              <a:rPr lang="lv-LV" sz="4400" b="1" dirty="0">
                <a:latin typeface="Edwardian Script ITC" panose="030303020407070D0804" pitchFamily="66" charset="0"/>
              </a:rPr>
              <a:t> </a:t>
            </a:r>
            <a:r>
              <a:rPr lang="lv-LV" sz="4400" b="1" dirty="0" err="1">
                <a:latin typeface="Edwardian Script ITC" panose="030303020407070D0804" pitchFamily="66" charset="0"/>
              </a:rPr>
              <a:t>but</a:t>
            </a:r>
            <a:r>
              <a:rPr lang="lv-LV" sz="4400" b="1" dirty="0">
                <a:latin typeface="Edwardian Script ITC" panose="030303020407070D0804" pitchFamily="66" charset="0"/>
              </a:rPr>
              <a:t> </a:t>
            </a:r>
            <a:r>
              <a:rPr lang="lv-LV" sz="4400" b="1" dirty="0" err="1">
                <a:latin typeface="Edwardian Script ITC" panose="030303020407070D0804" pitchFamily="66" charset="0"/>
              </a:rPr>
              <a:t>they</a:t>
            </a:r>
            <a:r>
              <a:rPr lang="lv-LV" sz="4400" b="1" dirty="0">
                <a:latin typeface="Edwardian Script ITC" panose="030303020407070D0804" pitchFamily="66" charset="0"/>
              </a:rPr>
              <a:t> </a:t>
            </a:r>
            <a:r>
              <a:rPr lang="lv-LV" sz="4400" b="1" dirty="0" err="1">
                <a:latin typeface="Edwardian Script ITC" panose="030303020407070D0804" pitchFamily="66" charset="0"/>
              </a:rPr>
              <a:t>didn’t</a:t>
            </a:r>
            <a:r>
              <a:rPr lang="lv-LV" sz="4400" b="1" dirty="0">
                <a:latin typeface="Edwardian Script ITC" panose="030303020407070D0804" pitchFamily="66" charset="0"/>
              </a:rPr>
              <a:t> </a:t>
            </a:r>
            <a:r>
              <a:rPr lang="lv-LV" sz="4400" b="1" dirty="0" err="1">
                <a:latin typeface="Edwardian Script ITC" panose="030303020407070D0804" pitchFamily="66" charset="0"/>
              </a:rPr>
              <a:t>have</a:t>
            </a:r>
            <a:r>
              <a:rPr lang="lv-LV" sz="4400" b="1" dirty="0">
                <a:latin typeface="Edwardian Script ITC" panose="030303020407070D0804" pitchFamily="66" charset="0"/>
              </a:rPr>
              <a:t> </a:t>
            </a:r>
            <a:r>
              <a:rPr lang="lv-LV" sz="4400" b="1" dirty="0" err="1">
                <a:latin typeface="Edwardian Script ITC" panose="030303020407070D0804" pitchFamily="66" charset="0"/>
              </a:rPr>
              <a:t>enough</a:t>
            </a:r>
            <a:r>
              <a:rPr lang="lv-LV" sz="4400" b="1" dirty="0">
                <a:latin typeface="Edwardian Script ITC" panose="030303020407070D0804" pitchFamily="66" charset="0"/>
              </a:rPr>
              <a:t> </a:t>
            </a:r>
            <a:r>
              <a:rPr lang="lv-LV" sz="4400" b="1" dirty="0" err="1">
                <a:latin typeface="Edwardian Script ITC" panose="030303020407070D0804" pitchFamily="66" charset="0"/>
              </a:rPr>
              <a:t>resources</a:t>
            </a:r>
            <a:r>
              <a:rPr lang="lv-LV" sz="4400" b="1" dirty="0">
                <a:latin typeface="Edwardian Script ITC" panose="030303020407070D0804" pitchFamily="66" charset="0"/>
              </a:rPr>
              <a:t>.</a:t>
            </a:r>
          </a:p>
        </p:txBody>
      </p:sp>
      <p:pic>
        <p:nvPicPr>
          <p:cNvPr id="2" name="People Lived In Riga...">
            <a:hlinkClick r:id="" action="ppaction://media"/>
          </p:cNvPr>
          <p:cNvPicPr>
            <a:picLocks noChangeAspect="1"/>
          </p:cNvPicPr>
          <p:nvPr>
            <a:audioFile r:link="rId1"/>
            <p:extLst>
              <p:ext uri="{DAA4B4D4-6D71-4841-9C94-3DE7FCFB9230}">
                <p14:media xmlns:p14="http://schemas.microsoft.com/office/powerpoint/2010/main" r:embed="rId2">
                  <p14:trim st="855"/>
                </p14:media>
              </p:ext>
            </p:extLst>
          </p:nvPr>
        </p:nvPicPr>
        <p:blipFill>
          <a:blip r:embed="rId6"/>
          <a:stretch>
            <a:fillRect/>
          </a:stretch>
        </p:blipFill>
        <p:spPr>
          <a:xfrm>
            <a:off x="1413892" y="731168"/>
            <a:ext cx="609600" cy="609600"/>
          </a:xfrm>
          <a:prstGeom prst="rect">
            <a:avLst/>
          </a:prstGeom>
        </p:spPr>
      </p:pic>
    </p:spTree>
    <p:extLst>
      <p:ext uri="{BB962C8B-B14F-4D97-AF65-F5344CB8AC3E}">
        <p14:creationId xmlns:p14="http://schemas.microsoft.com/office/powerpoint/2010/main" val="14503544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23000" b="-23000"/>
          </a:stretch>
        </a:blipFill>
        <a:effectLst/>
      </p:bgPr>
    </p:bg>
    <p:spTree>
      <p:nvGrpSpPr>
        <p:cNvPr id="1" name=""/>
        <p:cNvGrpSpPr/>
        <p:nvPr/>
      </p:nvGrpSpPr>
      <p:grpSpPr>
        <a:xfrm>
          <a:off x="0" y="0"/>
          <a:ext cx="0" cy="0"/>
          <a:chOff x="0" y="0"/>
          <a:chExt cx="0" cy="0"/>
        </a:xfrm>
      </p:grpSpPr>
      <p:pic>
        <p:nvPicPr>
          <p:cNvPr id="7" name="Attēls 6"/>
          <p:cNvPicPr>
            <a:picLocks noChangeAspect="1"/>
          </p:cNvPicPr>
          <p:nvPr/>
        </p:nvPicPr>
        <p:blipFill>
          <a:blip r:embed="rId5">
            <a:duotone>
              <a:schemeClr val="accent3">
                <a:shade val="45000"/>
                <a:satMod val="135000"/>
              </a:schemeClr>
              <a:prstClr val="white"/>
            </a:duotone>
            <a:extLst>
              <a:ext uri="{BEBA8EAE-BF5A-486C-A8C5-ECC9F3942E4B}">
                <a14:imgProps xmlns:a14="http://schemas.microsoft.com/office/drawing/2010/main">
                  <a14:imgLayer r:embed="rId6">
                    <a14:imgEffect>
                      <a14:backgroundRemoval t="0" b="100000" l="0" r="99121">
                        <a14:foregroundMark x1="62207" y1="15282" x2="62207" y2="15282"/>
                        <a14:foregroundMark x1="65625" y1="50166" x2="65625" y2="50166"/>
                        <a14:foregroundMark x1="65234" y1="33887" x2="65234" y2="33887"/>
                        <a14:foregroundMark x1="71680" y1="64784" x2="71680" y2="64784"/>
                        <a14:foregroundMark x1="37793" y1="93522" x2="37793" y2="93522"/>
                        <a14:foregroundMark x1="33105" y1="85880" x2="33105" y2="85880"/>
                        <a14:foregroundMark x1="62207" y1="23588" x2="62207" y2="23588"/>
                      </a14:backgroundRemoval>
                    </a14:imgEffect>
                  </a14:imgLayer>
                </a14:imgProps>
              </a:ext>
              <a:ext uri="{28A0092B-C50C-407E-A947-70E740481C1C}">
                <a14:useLocalDpi xmlns:a14="http://schemas.microsoft.com/office/drawing/2010/main" val="0"/>
              </a:ext>
            </a:extLst>
          </a:blip>
          <a:stretch>
            <a:fillRect/>
          </a:stretch>
        </p:blipFill>
        <p:spPr>
          <a:xfrm>
            <a:off x="0" y="2069296"/>
            <a:ext cx="8306390" cy="4883249"/>
          </a:xfrm>
          <a:prstGeom prst="rect">
            <a:avLst/>
          </a:prstGeom>
          <a:ln>
            <a:noFill/>
          </a:ln>
          <a:effectLst>
            <a:softEdge rad="112500"/>
          </a:effectLst>
        </p:spPr>
      </p:pic>
      <p:sp>
        <p:nvSpPr>
          <p:cNvPr id="8" name="TextBox 7"/>
          <p:cNvSpPr txBox="1"/>
          <p:nvPr/>
        </p:nvSpPr>
        <p:spPr>
          <a:xfrm>
            <a:off x="5662364" y="548680"/>
            <a:ext cx="6048672" cy="923330"/>
          </a:xfrm>
          <a:prstGeom prst="rect">
            <a:avLst/>
          </a:prstGeom>
          <a:noFill/>
        </p:spPr>
        <p:txBody>
          <a:bodyPr wrap="square" rtlCol="0">
            <a:spAutoFit/>
          </a:bodyPr>
          <a:lstStyle/>
          <a:p>
            <a:endParaRPr lang="lv-LV" dirty="0"/>
          </a:p>
          <a:p>
            <a:endParaRPr lang="lv-LV" dirty="0"/>
          </a:p>
          <a:p>
            <a:endParaRPr lang="lv-LV" dirty="0"/>
          </a:p>
        </p:txBody>
      </p:sp>
      <p:sp>
        <p:nvSpPr>
          <p:cNvPr id="9" name="Taisnstūris 8"/>
          <p:cNvSpPr/>
          <p:nvPr/>
        </p:nvSpPr>
        <p:spPr>
          <a:xfrm>
            <a:off x="2133972" y="374583"/>
            <a:ext cx="9361040" cy="2308324"/>
          </a:xfrm>
          <a:prstGeom prst="rect">
            <a:avLst/>
          </a:prstGeom>
        </p:spPr>
        <p:txBody>
          <a:bodyPr wrap="square">
            <a:spAutoFit/>
          </a:bodyPr>
          <a:lstStyle/>
          <a:p>
            <a:pPr algn="r"/>
            <a:r>
              <a:rPr lang="lv-LV" sz="3600" b="1" dirty="0">
                <a:latin typeface="Edwardian Script ITC" panose="030303020407070D0804" pitchFamily="66" charset="0"/>
              </a:rPr>
              <a:t>Near </a:t>
            </a:r>
            <a:r>
              <a:rPr lang="lv-LV" sz="3600" b="1" dirty="0" err="1">
                <a:latin typeface="Edwardian Script ITC" panose="030303020407070D0804" pitchFamily="66" charset="0"/>
              </a:rPr>
              <a:t>the</a:t>
            </a:r>
            <a:r>
              <a:rPr lang="lv-LV" sz="3600" b="1" dirty="0">
                <a:latin typeface="Edwardian Script ITC" panose="030303020407070D0804" pitchFamily="66" charset="0"/>
              </a:rPr>
              <a:t> </a:t>
            </a:r>
            <a:r>
              <a:rPr lang="lv-LV" sz="3600" b="1" dirty="0" err="1">
                <a:latin typeface="Edwardian Script ITC" panose="030303020407070D0804" pitchFamily="66" charset="0"/>
              </a:rPr>
              <a:t>town</a:t>
            </a:r>
            <a:r>
              <a:rPr lang="lv-LV" sz="3600" b="1" dirty="0">
                <a:latin typeface="Edwardian Script ITC" panose="030303020407070D0804" pitchFamily="66" charset="0"/>
              </a:rPr>
              <a:t> </a:t>
            </a:r>
            <a:r>
              <a:rPr lang="lv-LV" sz="3600" b="1" dirty="0" err="1">
                <a:latin typeface="Edwardian Script ITC" panose="030303020407070D0804" pitchFamily="66" charset="0"/>
              </a:rPr>
              <a:t>ditch</a:t>
            </a:r>
            <a:r>
              <a:rPr lang="lv-LV" sz="3600" b="1" dirty="0">
                <a:latin typeface="Edwardian Script ITC" panose="030303020407070D0804" pitchFamily="66" charset="0"/>
              </a:rPr>
              <a:t> </a:t>
            </a:r>
            <a:r>
              <a:rPr lang="lv-LV" sz="3600" b="1" dirty="0" err="1">
                <a:latin typeface="Edwardian Script ITC" panose="030303020407070D0804" pitchFamily="66" charset="0"/>
              </a:rPr>
              <a:t>was</a:t>
            </a:r>
            <a:r>
              <a:rPr lang="lv-LV" sz="3600" b="1" dirty="0">
                <a:latin typeface="Edwardian Script ITC" panose="030303020407070D0804" pitchFamily="66" charset="0"/>
              </a:rPr>
              <a:t> a </a:t>
            </a:r>
            <a:r>
              <a:rPr lang="lv-LV" sz="3600" b="1" dirty="0" err="1">
                <a:latin typeface="Edwardian Script ITC" panose="030303020407070D0804" pitchFamily="66" charset="0"/>
              </a:rPr>
              <a:t>stream</a:t>
            </a:r>
            <a:r>
              <a:rPr lang="lv-LV" sz="3600" b="1" dirty="0">
                <a:latin typeface="Edwardian Script ITC" panose="030303020407070D0804" pitchFamily="66" charset="0"/>
              </a:rPr>
              <a:t> </a:t>
            </a:r>
            <a:r>
              <a:rPr lang="lv-LV" sz="3600" b="1" dirty="0" err="1">
                <a:latin typeface="Edwardian Script ITC" panose="030303020407070D0804" pitchFamily="66" charset="0"/>
              </a:rPr>
              <a:t>that</a:t>
            </a:r>
            <a:r>
              <a:rPr lang="lv-LV" sz="3600" b="1" dirty="0">
                <a:latin typeface="Edwardian Script ITC" panose="030303020407070D0804" pitchFamily="66" charset="0"/>
              </a:rPr>
              <a:t> </a:t>
            </a:r>
            <a:r>
              <a:rPr lang="lv-LV" sz="3600" b="1" dirty="0" err="1">
                <a:latin typeface="Edwardian Script ITC" panose="030303020407070D0804" pitchFamily="66" charset="0"/>
              </a:rPr>
              <a:t>flowed</a:t>
            </a:r>
            <a:r>
              <a:rPr lang="lv-LV" sz="3600" b="1" dirty="0">
                <a:latin typeface="Edwardian Script ITC" panose="030303020407070D0804" pitchFamily="66" charset="0"/>
              </a:rPr>
              <a:t> </a:t>
            </a:r>
            <a:r>
              <a:rPr lang="lv-LV" sz="3600" b="1" dirty="0" err="1">
                <a:latin typeface="Edwardian Script ITC" panose="030303020407070D0804" pitchFamily="66" charset="0"/>
              </a:rPr>
              <a:t>into</a:t>
            </a:r>
            <a:r>
              <a:rPr lang="lv-LV" sz="3600" b="1" dirty="0">
                <a:latin typeface="Edwardian Script ITC" panose="030303020407070D0804" pitchFamily="66" charset="0"/>
              </a:rPr>
              <a:t> </a:t>
            </a:r>
            <a:r>
              <a:rPr lang="lv-LV" sz="3600" b="1" dirty="0" err="1">
                <a:latin typeface="Edwardian Script ITC" panose="030303020407070D0804" pitchFamily="66" charset="0"/>
              </a:rPr>
              <a:t>the</a:t>
            </a:r>
            <a:r>
              <a:rPr lang="lv-LV" sz="3600" b="1" dirty="0">
                <a:latin typeface="Edwardian Script ITC" panose="030303020407070D0804" pitchFamily="66" charset="0"/>
              </a:rPr>
              <a:t> </a:t>
            </a:r>
            <a:r>
              <a:rPr lang="lv-LV" sz="3600" b="1" dirty="0" err="1">
                <a:latin typeface="Edwardian Script ITC" panose="030303020407070D0804" pitchFamily="66" charset="0"/>
              </a:rPr>
              <a:t>river</a:t>
            </a:r>
            <a:r>
              <a:rPr lang="lv-LV" sz="3600" b="1" dirty="0">
                <a:latin typeface="Edwardian Script ITC" panose="030303020407070D0804" pitchFamily="66" charset="0"/>
              </a:rPr>
              <a:t> Daugava, </a:t>
            </a:r>
            <a:r>
              <a:rPr lang="lv-LV" sz="3600" b="1" dirty="0" err="1">
                <a:latin typeface="Edwardian Script ITC" panose="030303020407070D0804" pitchFamily="66" charset="0"/>
              </a:rPr>
              <a:t>the</a:t>
            </a:r>
            <a:r>
              <a:rPr lang="lv-LV" sz="3600" b="1" dirty="0">
                <a:latin typeface="Edwardian Script ITC" panose="030303020407070D0804" pitchFamily="66" charset="0"/>
              </a:rPr>
              <a:t> </a:t>
            </a:r>
            <a:r>
              <a:rPr lang="lv-LV" sz="3600" b="1" dirty="0" err="1">
                <a:latin typeface="Edwardian Script ITC" panose="030303020407070D0804" pitchFamily="66" charset="0"/>
              </a:rPr>
              <a:t>stream</a:t>
            </a:r>
            <a:r>
              <a:rPr lang="lv-LV" sz="3600" b="1" dirty="0">
                <a:latin typeface="Edwardian Script ITC" panose="030303020407070D0804" pitchFamily="66" charset="0"/>
              </a:rPr>
              <a:t> </a:t>
            </a:r>
            <a:r>
              <a:rPr lang="lv-LV" sz="3600" b="1" dirty="0" err="1">
                <a:latin typeface="Edwardian Script ITC" panose="030303020407070D0804" pitchFamily="66" charset="0"/>
              </a:rPr>
              <a:t>was</a:t>
            </a:r>
            <a:r>
              <a:rPr lang="lv-LV" sz="3600" b="1" dirty="0">
                <a:latin typeface="Edwardian Script ITC" panose="030303020407070D0804" pitchFamily="66" charset="0"/>
              </a:rPr>
              <a:t> </a:t>
            </a:r>
            <a:r>
              <a:rPr lang="lv-LV" sz="3600" b="1" dirty="0" err="1">
                <a:latin typeface="Edwardian Script ITC" panose="030303020407070D0804" pitchFamily="66" charset="0"/>
              </a:rPr>
              <a:t>named</a:t>
            </a:r>
            <a:r>
              <a:rPr lang="lv-LV" sz="3600" b="1" dirty="0">
                <a:latin typeface="Edwardian Script ITC" panose="030303020407070D0804" pitchFamily="66" charset="0"/>
              </a:rPr>
              <a:t> </a:t>
            </a:r>
            <a:r>
              <a:rPr lang="lv-LV" sz="3600" b="1" dirty="0" err="1">
                <a:latin typeface="Edwardian Script ITC" panose="030303020407070D0804" pitchFamily="66" charset="0"/>
              </a:rPr>
              <a:t>Ridzina</a:t>
            </a:r>
            <a:r>
              <a:rPr lang="lv-LV" sz="3600" b="1" dirty="0">
                <a:latin typeface="Edwardian Script ITC" panose="030303020407070D0804" pitchFamily="66" charset="0"/>
              </a:rPr>
              <a:t>. </a:t>
            </a:r>
            <a:r>
              <a:rPr lang="lv-LV" sz="3600" b="1" dirty="0" err="1">
                <a:latin typeface="Edwardian Script ITC" panose="030303020407070D0804" pitchFamily="66" charset="0"/>
              </a:rPr>
              <a:t>When</a:t>
            </a:r>
            <a:r>
              <a:rPr lang="lv-LV" sz="3600" b="1" dirty="0">
                <a:latin typeface="Edwardian Script ITC" panose="030303020407070D0804" pitchFamily="66" charset="0"/>
              </a:rPr>
              <a:t> </a:t>
            </a:r>
            <a:r>
              <a:rPr lang="lv-LV" sz="3600" b="1" dirty="0" err="1">
                <a:latin typeface="Edwardian Script ITC" panose="030303020407070D0804" pitchFamily="66" charset="0"/>
              </a:rPr>
              <a:t>the</a:t>
            </a:r>
            <a:r>
              <a:rPr lang="lv-LV" sz="3600" b="1" dirty="0">
                <a:latin typeface="Edwardian Script ITC" panose="030303020407070D0804" pitchFamily="66" charset="0"/>
              </a:rPr>
              <a:t> </a:t>
            </a:r>
            <a:r>
              <a:rPr lang="lv-LV" sz="3600" b="1" dirty="0" err="1">
                <a:latin typeface="Edwardian Script ITC" panose="030303020407070D0804" pitchFamily="66" charset="0"/>
              </a:rPr>
              <a:t>people</a:t>
            </a:r>
            <a:r>
              <a:rPr lang="lv-LV" sz="3600" b="1" dirty="0">
                <a:latin typeface="Edwardian Script ITC" panose="030303020407070D0804" pitchFamily="66" charset="0"/>
              </a:rPr>
              <a:t> </a:t>
            </a:r>
            <a:r>
              <a:rPr lang="lv-LV" sz="3600" b="1" dirty="0" err="1">
                <a:latin typeface="Edwardian Script ITC" panose="030303020407070D0804" pitchFamily="66" charset="0"/>
              </a:rPr>
              <a:t>wanted</a:t>
            </a:r>
            <a:r>
              <a:rPr lang="lv-LV" sz="3600" b="1" dirty="0">
                <a:latin typeface="Edwardian Script ITC" panose="030303020407070D0804" pitchFamily="66" charset="0"/>
              </a:rPr>
              <a:t> to </a:t>
            </a:r>
            <a:r>
              <a:rPr lang="lv-LV" sz="3600" b="1" dirty="0" err="1">
                <a:latin typeface="Edwardian Script ITC" panose="030303020407070D0804" pitchFamily="66" charset="0"/>
              </a:rPr>
              <a:t>cross</a:t>
            </a:r>
            <a:r>
              <a:rPr lang="lv-LV" sz="3600" b="1" dirty="0">
                <a:latin typeface="Edwardian Script ITC" panose="030303020407070D0804" pitchFamily="66" charset="0"/>
              </a:rPr>
              <a:t> </a:t>
            </a:r>
            <a:r>
              <a:rPr lang="lv-LV" sz="3600" b="1" dirty="0" err="1">
                <a:latin typeface="Edwardian Script ITC" panose="030303020407070D0804" pitchFamily="66" charset="0"/>
              </a:rPr>
              <a:t>the</a:t>
            </a:r>
            <a:r>
              <a:rPr lang="lv-LV" sz="3600" b="1" dirty="0">
                <a:latin typeface="Edwardian Script ITC" panose="030303020407070D0804" pitchFamily="66" charset="0"/>
              </a:rPr>
              <a:t> </a:t>
            </a:r>
            <a:r>
              <a:rPr lang="lv-LV" sz="3600" b="1" dirty="0" err="1">
                <a:latin typeface="Edwardian Script ITC" panose="030303020407070D0804" pitchFamily="66" charset="0"/>
              </a:rPr>
              <a:t>river</a:t>
            </a:r>
            <a:r>
              <a:rPr lang="lv-LV" sz="3600" b="1" dirty="0">
                <a:latin typeface="Edwardian Script ITC" panose="030303020407070D0804" pitchFamily="66" charset="0"/>
              </a:rPr>
              <a:t>, </a:t>
            </a:r>
            <a:r>
              <a:rPr lang="lv-LV" sz="3600" b="1" dirty="0" err="1">
                <a:latin typeface="Edwardian Script ITC" panose="030303020407070D0804" pitchFamily="66" charset="0"/>
              </a:rPr>
              <a:t>one</a:t>
            </a:r>
            <a:r>
              <a:rPr lang="lv-LV" sz="3600" b="1" dirty="0">
                <a:latin typeface="Edwardian Script ITC" panose="030303020407070D0804" pitchFamily="66" charset="0"/>
              </a:rPr>
              <a:t> </a:t>
            </a:r>
            <a:r>
              <a:rPr lang="lv-LV" sz="3600" b="1" dirty="0" err="1">
                <a:latin typeface="Edwardian Script ITC" panose="030303020407070D0804" pitchFamily="66" charset="0"/>
              </a:rPr>
              <a:t>huge</a:t>
            </a:r>
            <a:r>
              <a:rPr lang="lv-LV" sz="3600" b="1" dirty="0">
                <a:latin typeface="Edwardian Script ITC" panose="030303020407070D0804" pitchFamily="66" charset="0"/>
              </a:rPr>
              <a:t> </a:t>
            </a:r>
            <a:r>
              <a:rPr lang="lv-LV" sz="3600" b="1" dirty="0" err="1">
                <a:latin typeface="Edwardian Script ITC" panose="030303020407070D0804" pitchFamily="66" charset="0"/>
              </a:rPr>
              <a:t>giant</a:t>
            </a:r>
            <a:r>
              <a:rPr lang="lv-LV" sz="3600" b="1" dirty="0">
                <a:latin typeface="Edwardian Script ITC" panose="030303020407070D0804" pitchFamily="66" charset="0"/>
              </a:rPr>
              <a:t> put </a:t>
            </a:r>
            <a:r>
              <a:rPr lang="lv-LV" sz="3600" b="1" dirty="0" err="1">
                <a:latin typeface="Edwardian Script ITC" panose="030303020407070D0804" pitchFamily="66" charset="0"/>
              </a:rPr>
              <a:t>the</a:t>
            </a:r>
            <a:r>
              <a:rPr lang="lv-LV" sz="3600" b="1" dirty="0">
                <a:latin typeface="Edwardian Script ITC" panose="030303020407070D0804" pitchFamily="66" charset="0"/>
              </a:rPr>
              <a:t> </a:t>
            </a:r>
            <a:r>
              <a:rPr lang="lv-LV" sz="3600" b="1" dirty="0" err="1">
                <a:latin typeface="Edwardian Script ITC" panose="030303020407070D0804" pitchFamily="66" charset="0"/>
              </a:rPr>
              <a:t>people</a:t>
            </a:r>
            <a:r>
              <a:rPr lang="lv-LV" sz="3600" b="1" dirty="0">
                <a:latin typeface="Edwardian Script ITC" panose="030303020407070D0804" pitchFamily="66" charset="0"/>
              </a:rPr>
              <a:t> </a:t>
            </a:r>
            <a:r>
              <a:rPr lang="lv-LV" sz="3600" b="1" dirty="0" err="1">
                <a:latin typeface="Edwardian Script ITC" panose="030303020407070D0804" pitchFamily="66" charset="0"/>
              </a:rPr>
              <a:t>over</a:t>
            </a:r>
            <a:r>
              <a:rPr lang="lv-LV" sz="3600" b="1" dirty="0">
                <a:latin typeface="Edwardian Script ITC" panose="030303020407070D0804" pitchFamily="66" charset="0"/>
              </a:rPr>
              <a:t> </a:t>
            </a:r>
            <a:r>
              <a:rPr lang="lv-LV" sz="3600" b="1" dirty="0" err="1">
                <a:latin typeface="Edwardian Script ITC" panose="030303020407070D0804" pitchFamily="66" charset="0"/>
              </a:rPr>
              <a:t>his</a:t>
            </a:r>
            <a:r>
              <a:rPr lang="lv-LV" sz="3600" b="1" dirty="0">
                <a:latin typeface="Edwardian Script ITC" panose="030303020407070D0804" pitchFamily="66" charset="0"/>
              </a:rPr>
              <a:t> </a:t>
            </a:r>
            <a:r>
              <a:rPr lang="lv-LV" sz="3600" b="1" dirty="0" err="1">
                <a:latin typeface="Edwardian Script ITC" panose="030303020407070D0804" pitchFamily="66" charset="0"/>
              </a:rPr>
              <a:t>shoulder</a:t>
            </a:r>
            <a:r>
              <a:rPr lang="lv-LV" sz="3600" b="1" dirty="0">
                <a:latin typeface="Edwardian Script ITC" panose="030303020407070D0804" pitchFamily="66" charset="0"/>
              </a:rPr>
              <a:t> </a:t>
            </a:r>
            <a:r>
              <a:rPr lang="lv-LV" sz="3600" b="1" dirty="0" err="1">
                <a:latin typeface="Edwardian Script ITC" panose="030303020407070D0804" pitchFamily="66" charset="0"/>
              </a:rPr>
              <a:t>and</a:t>
            </a:r>
            <a:r>
              <a:rPr lang="lv-LV" sz="3600" b="1" dirty="0">
                <a:latin typeface="Edwardian Script ITC" panose="030303020407070D0804" pitchFamily="66" charset="0"/>
              </a:rPr>
              <a:t> </a:t>
            </a:r>
            <a:r>
              <a:rPr lang="lv-LV" sz="3600" b="1" dirty="0" err="1">
                <a:latin typeface="Edwardian Script ITC" panose="030303020407070D0804" pitchFamily="66" charset="0"/>
              </a:rPr>
              <a:t>brought</a:t>
            </a:r>
            <a:r>
              <a:rPr lang="lv-LV" sz="3600" b="1" dirty="0">
                <a:latin typeface="Edwardian Script ITC" panose="030303020407070D0804" pitchFamily="66" charset="0"/>
              </a:rPr>
              <a:t> </a:t>
            </a:r>
            <a:r>
              <a:rPr lang="lv-LV" sz="3600" b="1" dirty="0" err="1">
                <a:latin typeface="Edwardian Script ITC" panose="030303020407070D0804" pitchFamily="66" charset="0"/>
              </a:rPr>
              <a:t>them</a:t>
            </a:r>
            <a:r>
              <a:rPr lang="lv-LV" sz="3600" b="1" dirty="0">
                <a:latin typeface="Edwardian Script ITC" panose="030303020407070D0804" pitchFamily="66" charset="0"/>
              </a:rPr>
              <a:t> </a:t>
            </a:r>
            <a:r>
              <a:rPr lang="lv-LV" sz="3600" b="1" dirty="0" err="1">
                <a:latin typeface="Edwardian Script ITC" panose="030303020407070D0804" pitchFamily="66" charset="0"/>
              </a:rPr>
              <a:t>over</a:t>
            </a:r>
            <a:r>
              <a:rPr lang="lv-LV" sz="3600" b="1" dirty="0">
                <a:latin typeface="Edwardian Script ITC" panose="030303020407070D0804" pitchFamily="66" charset="0"/>
              </a:rPr>
              <a:t> to </a:t>
            </a:r>
            <a:r>
              <a:rPr lang="lv-LV" sz="3600" b="1" dirty="0" err="1">
                <a:latin typeface="Edwardian Script ITC" panose="030303020407070D0804" pitchFamily="66" charset="0"/>
              </a:rPr>
              <a:t>the</a:t>
            </a:r>
            <a:r>
              <a:rPr lang="lv-LV" sz="3600" b="1" dirty="0">
                <a:latin typeface="Edwardian Script ITC" panose="030303020407070D0804" pitchFamily="66" charset="0"/>
              </a:rPr>
              <a:t> </a:t>
            </a:r>
            <a:r>
              <a:rPr lang="lv-LV" sz="3600" b="1" dirty="0" err="1">
                <a:latin typeface="Edwardian Script ITC" panose="030303020407070D0804" pitchFamily="66" charset="0"/>
              </a:rPr>
              <a:t>other</a:t>
            </a:r>
            <a:r>
              <a:rPr lang="lv-LV" sz="3600" b="1" dirty="0">
                <a:latin typeface="Edwardian Script ITC" panose="030303020407070D0804" pitchFamily="66" charset="0"/>
              </a:rPr>
              <a:t> </a:t>
            </a:r>
            <a:r>
              <a:rPr lang="lv-LV" sz="3600" b="1" dirty="0" err="1">
                <a:latin typeface="Edwardian Script ITC" panose="030303020407070D0804" pitchFamily="66" charset="0"/>
              </a:rPr>
              <a:t>side</a:t>
            </a:r>
            <a:r>
              <a:rPr lang="lv-LV" sz="3600" b="1" dirty="0">
                <a:latin typeface="Edwardian Script ITC" panose="030303020407070D0804" pitchFamily="66" charset="0"/>
              </a:rPr>
              <a:t> </a:t>
            </a:r>
            <a:r>
              <a:rPr lang="lv-LV" sz="3600" b="1" dirty="0" err="1">
                <a:latin typeface="Edwardian Script ITC" panose="030303020407070D0804" pitchFamily="66" charset="0"/>
              </a:rPr>
              <a:t>because</a:t>
            </a:r>
            <a:r>
              <a:rPr lang="lv-LV" sz="3600" b="1" dirty="0">
                <a:latin typeface="Edwardian Script ITC" panose="030303020407070D0804" pitchFamily="66" charset="0"/>
              </a:rPr>
              <a:t> </a:t>
            </a:r>
            <a:r>
              <a:rPr lang="lv-LV" sz="3600" b="1" dirty="0" err="1">
                <a:latin typeface="Edwardian Script ITC" panose="030303020407070D0804" pitchFamily="66" charset="0"/>
              </a:rPr>
              <a:t>there</a:t>
            </a:r>
            <a:r>
              <a:rPr lang="lv-LV" sz="3600" b="1" dirty="0">
                <a:latin typeface="Edwardian Script ITC" panose="030303020407070D0804" pitchFamily="66" charset="0"/>
              </a:rPr>
              <a:t> </a:t>
            </a:r>
            <a:r>
              <a:rPr lang="lv-LV" sz="3600" b="1" dirty="0" err="1">
                <a:latin typeface="Edwardian Script ITC" panose="030303020407070D0804" pitchFamily="66" charset="0"/>
              </a:rPr>
              <a:t>was</a:t>
            </a:r>
            <a:r>
              <a:rPr lang="lv-LV" sz="3600" b="1" dirty="0">
                <a:latin typeface="Edwardian Script ITC" panose="030303020407070D0804" pitchFamily="66" charset="0"/>
              </a:rPr>
              <a:t> no </a:t>
            </a:r>
            <a:r>
              <a:rPr lang="lv-LV" sz="3600" b="1" dirty="0" err="1">
                <a:latin typeface="Edwardian Script ITC" panose="030303020407070D0804" pitchFamily="66" charset="0"/>
              </a:rPr>
              <a:t>bridge</a:t>
            </a:r>
            <a:r>
              <a:rPr lang="lv-LV" sz="3600" b="1" dirty="0">
                <a:latin typeface="Edwardian Script ITC" panose="030303020407070D0804" pitchFamily="66" charset="0"/>
              </a:rPr>
              <a:t> </a:t>
            </a:r>
            <a:r>
              <a:rPr lang="lv-LV" sz="3600" b="1" dirty="0" err="1">
                <a:latin typeface="Edwardian Script ITC" panose="030303020407070D0804" pitchFamily="66" charset="0"/>
              </a:rPr>
              <a:t>or</a:t>
            </a:r>
            <a:r>
              <a:rPr lang="lv-LV" sz="3600" b="1" dirty="0">
                <a:latin typeface="Edwardian Script ITC" panose="030303020407070D0804" pitchFamily="66" charset="0"/>
              </a:rPr>
              <a:t> a </a:t>
            </a:r>
            <a:r>
              <a:rPr lang="lv-LV" sz="3600" b="1" dirty="0" err="1">
                <a:latin typeface="Edwardian Script ITC" panose="030303020407070D0804" pitchFamily="66" charset="0"/>
              </a:rPr>
              <a:t>raft</a:t>
            </a:r>
            <a:r>
              <a:rPr lang="lv-LV" sz="3600" b="1" dirty="0">
                <a:latin typeface="Edwardian Script ITC" panose="030303020407070D0804" pitchFamily="66" charset="0"/>
              </a:rPr>
              <a:t> </a:t>
            </a:r>
            <a:r>
              <a:rPr lang="lv-LV" sz="3600" b="1" dirty="0" err="1">
                <a:latin typeface="Edwardian Script ITC" panose="030303020407070D0804" pitchFamily="66" charset="0"/>
              </a:rPr>
              <a:t>that</a:t>
            </a:r>
            <a:r>
              <a:rPr lang="lv-LV" sz="3600" b="1" dirty="0">
                <a:latin typeface="Edwardian Script ITC" panose="030303020407070D0804" pitchFamily="66" charset="0"/>
              </a:rPr>
              <a:t> </a:t>
            </a:r>
            <a:r>
              <a:rPr lang="lv-LV" sz="3600" b="1" dirty="0" err="1">
                <a:latin typeface="Edwardian Script ITC" panose="030303020407070D0804" pitchFamily="66" charset="0"/>
              </a:rPr>
              <a:t>could</a:t>
            </a:r>
            <a:r>
              <a:rPr lang="lv-LV" sz="3600" b="1" dirty="0">
                <a:latin typeface="Edwardian Script ITC" panose="030303020407070D0804" pitchFamily="66" charset="0"/>
              </a:rPr>
              <a:t> </a:t>
            </a:r>
            <a:r>
              <a:rPr lang="lv-LV" sz="3600" b="1" dirty="0" err="1">
                <a:latin typeface="Edwardian Script ITC" panose="030303020407070D0804" pitchFamily="66" charset="0"/>
              </a:rPr>
              <a:t>bring</a:t>
            </a:r>
            <a:r>
              <a:rPr lang="lv-LV" sz="3600" b="1" dirty="0">
                <a:latin typeface="Edwardian Script ITC" panose="030303020407070D0804" pitchFamily="66" charset="0"/>
              </a:rPr>
              <a:t> </a:t>
            </a:r>
            <a:r>
              <a:rPr lang="lv-LV" sz="3600" b="1" dirty="0" err="1">
                <a:latin typeface="Edwardian Script ITC" panose="030303020407070D0804" pitchFamily="66" charset="0"/>
              </a:rPr>
              <a:t>them</a:t>
            </a:r>
            <a:r>
              <a:rPr lang="lv-LV" sz="3600" b="1" dirty="0">
                <a:latin typeface="Edwardian Script ITC" panose="030303020407070D0804" pitchFamily="66" charset="0"/>
              </a:rPr>
              <a:t> </a:t>
            </a:r>
            <a:r>
              <a:rPr lang="lv-LV" sz="3600" b="1" dirty="0" err="1">
                <a:latin typeface="Edwardian Script ITC" panose="030303020407070D0804" pitchFamily="66" charset="0"/>
              </a:rPr>
              <a:t>over</a:t>
            </a:r>
            <a:r>
              <a:rPr lang="lv-LV" sz="3600" b="1" dirty="0">
                <a:latin typeface="Edwardian Script ITC" panose="030303020407070D0804" pitchFamily="66" charset="0"/>
              </a:rPr>
              <a:t>. </a:t>
            </a:r>
          </a:p>
        </p:txBody>
      </p:sp>
      <p:pic>
        <p:nvPicPr>
          <p:cNvPr id="2" name="Near The Town Ditch..">
            <a:hlinkClick r:id="" action="ppaction://media"/>
          </p:cNvPr>
          <p:cNvPicPr>
            <a:picLocks noChangeAspect="1"/>
          </p:cNvPicPr>
          <p:nvPr>
            <a:audioFile r:link="rId1"/>
            <p:extLst>
              <p:ext uri="{DAA4B4D4-6D71-4841-9C94-3DE7FCFB9230}">
                <p14:media xmlns:p14="http://schemas.microsoft.com/office/powerpoint/2010/main" r:embed="rId2">
                  <p14:trim st="810"/>
                </p14:media>
              </p:ext>
            </p:extLst>
          </p:nvPr>
        </p:nvPicPr>
        <p:blipFill>
          <a:blip r:embed="rId7"/>
          <a:stretch>
            <a:fillRect/>
          </a:stretch>
        </p:blipFill>
        <p:spPr>
          <a:xfrm>
            <a:off x="474153" y="990261"/>
            <a:ext cx="592833" cy="554502"/>
          </a:xfrm>
          <a:prstGeom prst="rect">
            <a:avLst/>
          </a:prstGeom>
        </p:spPr>
      </p:pic>
    </p:spTree>
    <p:extLst>
      <p:ext uri="{BB962C8B-B14F-4D97-AF65-F5344CB8AC3E}">
        <p14:creationId xmlns:p14="http://schemas.microsoft.com/office/powerpoint/2010/main" val="27275498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23000" b="-23000"/>
          </a:stretch>
        </a:blipFill>
        <a:effectLst/>
      </p:bgPr>
    </p:bg>
    <p:spTree>
      <p:nvGrpSpPr>
        <p:cNvPr id="1" name=""/>
        <p:cNvGrpSpPr/>
        <p:nvPr/>
      </p:nvGrpSpPr>
      <p:grpSpPr>
        <a:xfrm>
          <a:off x="0" y="0"/>
          <a:ext cx="0" cy="0"/>
          <a:chOff x="0" y="0"/>
          <a:chExt cx="0" cy="0"/>
        </a:xfrm>
      </p:grpSpPr>
      <p:pic>
        <p:nvPicPr>
          <p:cNvPr id="21" name="Attēls 20"/>
          <p:cNvPicPr>
            <a:picLocks noChangeAspect="1"/>
          </p:cNvPicPr>
          <p:nvPr/>
        </p:nvPicPr>
        <p:blipFill>
          <a:blip r:embed="rId5">
            <a:duotone>
              <a:schemeClr val="accent3">
                <a:shade val="45000"/>
                <a:satMod val="135000"/>
              </a:schemeClr>
              <a:prstClr val="white"/>
            </a:duotone>
            <a:extLst>
              <a:ext uri="{BEBA8EAE-BF5A-486C-A8C5-ECC9F3942E4B}">
                <a14:imgProps xmlns:a14="http://schemas.microsoft.com/office/drawing/2010/main">
                  <a14:imgLayer r:embed="rId6">
                    <a14:imgEffect>
                      <a14:backgroundRemoval t="0" b="100000" l="0" r="99121">
                        <a14:foregroundMark x1="62207" y1="15282" x2="62207" y2="15282"/>
                        <a14:foregroundMark x1="65625" y1="50166" x2="65625" y2="50166"/>
                        <a14:foregroundMark x1="65234" y1="33887" x2="65234" y2="33887"/>
                        <a14:foregroundMark x1="71680" y1="64784" x2="71680" y2="64784"/>
                        <a14:foregroundMark x1="37793" y1="93522" x2="37793" y2="93522"/>
                        <a14:foregroundMark x1="33105" y1="85880" x2="33105" y2="85880"/>
                        <a14:foregroundMark x1="62207" y1="23588" x2="62207" y2="23588"/>
                      </a14:backgroundRemoval>
                    </a14:imgEffect>
                  </a14:imgLayer>
                </a14:imgProps>
              </a:ext>
              <a:ext uri="{28A0092B-C50C-407E-A947-70E740481C1C}">
                <a14:useLocalDpi xmlns:a14="http://schemas.microsoft.com/office/drawing/2010/main" val="0"/>
              </a:ext>
            </a:extLst>
          </a:blip>
          <a:stretch>
            <a:fillRect/>
          </a:stretch>
        </p:blipFill>
        <p:spPr>
          <a:xfrm>
            <a:off x="62382" y="1772816"/>
            <a:ext cx="8306390" cy="4883249"/>
          </a:xfrm>
          <a:prstGeom prst="rect">
            <a:avLst/>
          </a:prstGeom>
          <a:ln>
            <a:noFill/>
          </a:ln>
          <a:effectLst>
            <a:softEdge rad="112500"/>
          </a:effectLst>
        </p:spPr>
      </p:pic>
      <p:grpSp>
        <p:nvGrpSpPr>
          <p:cNvPr id="22" name="Grupa 21"/>
          <p:cNvGrpSpPr/>
          <p:nvPr/>
        </p:nvGrpSpPr>
        <p:grpSpPr>
          <a:xfrm>
            <a:off x="6598468" y="3068960"/>
            <a:ext cx="1962852" cy="2575250"/>
            <a:chOff x="4215577" y="840503"/>
            <a:chExt cx="1962852" cy="2575250"/>
          </a:xfrm>
        </p:grpSpPr>
        <p:pic>
          <p:nvPicPr>
            <p:cNvPr id="20" name="Attēls 19"/>
            <p:cNvPicPr>
              <a:picLocks noChangeAspect="1"/>
            </p:cNvPicPr>
            <p:nvPr/>
          </p:nvPicPr>
          <p:blipFill>
            <a:blip r:embed="rId7"/>
            <a:stretch>
              <a:fillRect/>
            </a:stretch>
          </p:blipFill>
          <p:spPr>
            <a:xfrm>
              <a:off x="4215577" y="2492896"/>
              <a:ext cx="912745" cy="905163"/>
            </a:xfrm>
            <a:prstGeom prst="rect">
              <a:avLst/>
            </a:prstGeom>
          </p:spPr>
        </p:pic>
        <p:pic>
          <p:nvPicPr>
            <p:cNvPr id="15" name="Attēls 14" descr="Log in | Sign Up Upload Clipart"/>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4825350" y="840503"/>
              <a:ext cx="1353079" cy="2575250"/>
            </a:xfrm>
            <a:prstGeom prst="rect">
              <a:avLst/>
            </a:prstGeom>
          </p:spPr>
        </p:pic>
      </p:grpSp>
      <p:sp>
        <p:nvSpPr>
          <p:cNvPr id="23" name="TextBox 22"/>
          <p:cNvSpPr txBox="1"/>
          <p:nvPr/>
        </p:nvSpPr>
        <p:spPr>
          <a:xfrm>
            <a:off x="6542512" y="857769"/>
            <a:ext cx="4415847" cy="3077766"/>
          </a:xfrm>
          <a:prstGeom prst="rect">
            <a:avLst/>
          </a:prstGeom>
          <a:noFill/>
        </p:spPr>
        <p:txBody>
          <a:bodyPr wrap="square" rtlCol="0">
            <a:spAutoFit/>
          </a:bodyPr>
          <a:lstStyle/>
          <a:p>
            <a:pPr algn="r"/>
            <a:r>
              <a:rPr lang="en-US" sz="4400" b="1" dirty="0">
                <a:latin typeface="Edwardian Script ITC" panose="030303020407070D0804" pitchFamily="66" charset="0"/>
              </a:rPr>
              <a:t>One dark, stormy night a little boy came to him and asked to be carried across the river.</a:t>
            </a:r>
          </a:p>
          <a:p>
            <a:endParaRPr lang="lv-LV" dirty="0"/>
          </a:p>
        </p:txBody>
      </p:sp>
      <p:pic>
        <p:nvPicPr>
          <p:cNvPr id="2" name="One Dark ...">
            <a:hlinkClick r:id="" action="ppaction://media"/>
          </p:cNvPr>
          <p:cNvPicPr>
            <a:picLocks noChangeAspect="1"/>
          </p:cNvPicPr>
          <p:nvPr>
            <a:audioFile r:link="rId1"/>
            <p:extLst>
              <p:ext uri="{DAA4B4D4-6D71-4841-9C94-3DE7FCFB9230}">
                <p14:media xmlns:p14="http://schemas.microsoft.com/office/powerpoint/2010/main" r:embed="rId2">
                  <p14:trim st="643"/>
                </p14:media>
              </p:ext>
            </p:extLst>
          </p:nvPr>
        </p:nvPicPr>
        <p:blipFill>
          <a:blip r:embed="rId9"/>
          <a:stretch>
            <a:fillRect/>
          </a:stretch>
        </p:blipFill>
        <p:spPr>
          <a:xfrm>
            <a:off x="405780" y="705693"/>
            <a:ext cx="609600" cy="609600"/>
          </a:xfrm>
          <a:prstGeom prst="rect">
            <a:avLst/>
          </a:prstGeom>
        </p:spPr>
      </p:pic>
    </p:spTree>
    <p:extLst>
      <p:ext uri="{BB962C8B-B14F-4D97-AF65-F5344CB8AC3E}">
        <p14:creationId xmlns:p14="http://schemas.microsoft.com/office/powerpoint/2010/main" val="10586932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23000" b="-23000"/>
          </a:stretch>
        </a:blipFill>
        <a:effectLst/>
      </p:bgPr>
    </p:bg>
    <p:spTree>
      <p:nvGrpSpPr>
        <p:cNvPr id="1" name=""/>
        <p:cNvGrpSpPr/>
        <p:nvPr/>
      </p:nvGrpSpPr>
      <p:grpSpPr>
        <a:xfrm>
          <a:off x="0" y="0"/>
          <a:ext cx="0" cy="0"/>
          <a:chOff x="0" y="0"/>
          <a:chExt cx="0" cy="0"/>
        </a:xfrm>
      </p:grpSpPr>
      <p:pic>
        <p:nvPicPr>
          <p:cNvPr id="10" name="Attēls 9"/>
          <p:cNvPicPr>
            <a:picLocks noChangeAspect="1"/>
          </p:cNvPicPr>
          <p:nvPr/>
        </p:nvPicPr>
        <p:blipFill>
          <a:blip r:embed="rId5">
            <a:duotone>
              <a:schemeClr val="accent3">
                <a:shade val="45000"/>
                <a:satMod val="135000"/>
              </a:schemeClr>
              <a:prstClr val="white"/>
            </a:duotone>
            <a:extLst>
              <a:ext uri="{BEBA8EAE-BF5A-486C-A8C5-ECC9F3942E4B}">
                <a14:imgProps xmlns:a14="http://schemas.microsoft.com/office/drawing/2010/main">
                  <a14:imgLayer r:embed="rId6">
                    <a14:imgEffect>
                      <a14:backgroundRemoval t="0" b="100000" l="0" r="99121">
                        <a14:foregroundMark x1="62207" y1="15282" x2="62207" y2="15282"/>
                        <a14:foregroundMark x1="65625" y1="50166" x2="65625" y2="50166"/>
                        <a14:foregroundMark x1="65234" y1="33887" x2="65234" y2="33887"/>
                        <a14:foregroundMark x1="71680" y1="64784" x2="71680" y2="64784"/>
                        <a14:foregroundMark x1="37793" y1="93522" x2="37793" y2="93522"/>
                        <a14:foregroundMark x1="33105" y1="85880" x2="33105" y2="85880"/>
                        <a14:foregroundMark x1="62207" y1="23588" x2="62207" y2="23588"/>
                      </a14:backgroundRemoval>
                    </a14:imgEffect>
                  </a14:imgLayer>
                </a14:imgProps>
              </a:ext>
              <a:ext uri="{28A0092B-C50C-407E-A947-70E740481C1C}">
                <a14:useLocalDpi xmlns:a14="http://schemas.microsoft.com/office/drawing/2010/main" val="0"/>
              </a:ext>
            </a:extLst>
          </a:blip>
          <a:stretch>
            <a:fillRect/>
          </a:stretch>
        </p:blipFill>
        <p:spPr>
          <a:xfrm>
            <a:off x="117748" y="1844824"/>
            <a:ext cx="8306390" cy="4883249"/>
          </a:xfrm>
          <a:prstGeom prst="rect">
            <a:avLst/>
          </a:prstGeom>
          <a:ln>
            <a:noFill/>
          </a:ln>
          <a:effectLst>
            <a:softEdge rad="112500"/>
          </a:effectLst>
        </p:spPr>
      </p:pic>
      <p:pic>
        <p:nvPicPr>
          <p:cNvPr id="5" name="Attēls 4"/>
          <p:cNvPicPr>
            <a:picLocks noChangeAspect="1"/>
          </p:cNvPicPr>
          <p:nvPr/>
        </p:nvPicPr>
        <p:blipFill>
          <a:blip r:embed="rId7">
            <a:extLst>
              <a:ext uri="{BEBA8EAE-BF5A-486C-A8C5-ECC9F3942E4B}">
                <a14:imgProps xmlns:a14="http://schemas.microsoft.com/office/drawing/2010/main">
                  <a14:imgLayer r:embed="rId8">
                    <a14:imgEffect>
                      <a14:backgroundRemoval t="238" b="94762" l="678" r="99322">
                        <a14:foregroundMark x1="89492" y1="66190" x2="89492" y2="66190"/>
                        <a14:foregroundMark x1="87119" y1="55476" x2="87119" y2="55476"/>
                        <a14:foregroundMark x1="95932" y1="51667" x2="96271" y2="51905"/>
                        <a14:foregroundMark x1="96949" y1="56667" x2="96949" y2="56667"/>
                        <a14:backgroundMark x1="78983" y1="88095" x2="78983" y2="88095"/>
                        <a14:backgroundMark x1="92542" y1="56667" x2="92542" y2="56667"/>
                        <a14:backgroundMark x1="50847" y1="86667" x2="50847" y2="86667"/>
                        <a14:backgroundMark x1="41695" y1="90476" x2="41695" y2="90476"/>
                        <a14:backgroundMark x1="44746" y1="91667" x2="44746" y2="91667"/>
                        <a14:backgroundMark x1="44746" y1="91667" x2="41695" y2="87619"/>
                        <a14:backgroundMark x1="57966" y1="93095" x2="80339" y2="92857"/>
                      </a14:backgroundRemoval>
                    </a14:imgEffect>
                    <a14:imgEffect>
                      <a14:saturation sat="0"/>
                    </a14:imgEffect>
                  </a14:imgLayer>
                </a14:imgProps>
              </a:ext>
              <a:ext uri="{28A0092B-C50C-407E-A947-70E740481C1C}">
                <a14:useLocalDpi xmlns:a14="http://schemas.microsoft.com/office/drawing/2010/main" val="0"/>
              </a:ext>
            </a:extLst>
          </a:blip>
          <a:stretch>
            <a:fillRect/>
          </a:stretch>
        </p:blipFill>
        <p:spPr>
          <a:xfrm>
            <a:off x="1485900" y="3789039"/>
            <a:ext cx="2064321" cy="2939033"/>
          </a:xfrm>
          <a:prstGeom prst="rect">
            <a:avLst/>
          </a:prstGeom>
        </p:spPr>
      </p:pic>
      <p:sp>
        <p:nvSpPr>
          <p:cNvPr id="11" name="TextBox 10"/>
          <p:cNvSpPr txBox="1"/>
          <p:nvPr/>
        </p:nvSpPr>
        <p:spPr>
          <a:xfrm>
            <a:off x="5086300" y="434975"/>
            <a:ext cx="6142684" cy="2585323"/>
          </a:xfrm>
          <a:prstGeom prst="rect">
            <a:avLst/>
          </a:prstGeom>
          <a:noFill/>
        </p:spPr>
        <p:txBody>
          <a:bodyPr wrap="square" rtlCol="0">
            <a:spAutoFit/>
          </a:bodyPr>
          <a:lstStyle/>
          <a:p>
            <a:pPr algn="r"/>
            <a:r>
              <a:rPr lang="en-US" sz="3600" b="1" dirty="0">
                <a:latin typeface="Edwardian Script ITC" panose="030303020407070D0804" pitchFamily="66" charset="0"/>
              </a:rPr>
              <a:t>Man's kind heart could not refuse the little boy, so he took him on his shoulder and carried him through the lashing waves. With each step the weight of the child became heavier and heavier.</a:t>
            </a:r>
          </a:p>
          <a:p>
            <a:endParaRPr lang="lv-LV" dirty="0"/>
          </a:p>
        </p:txBody>
      </p:sp>
      <p:pic>
        <p:nvPicPr>
          <p:cNvPr id="2" name="Mans Kind Heart...">
            <a:hlinkClick r:id="" action="ppaction://media"/>
          </p:cNvPr>
          <p:cNvPicPr>
            <a:picLocks noChangeAspect="1"/>
          </p:cNvPicPr>
          <p:nvPr>
            <a:audioFile r:link="rId1"/>
            <p:extLst>
              <p:ext uri="{DAA4B4D4-6D71-4841-9C94-3DE7FCFB9230}">
                <p14:media xmlns:p14="http://schemas.microsoft.com/office/powerpoint/2010/main" r:embed="rId2">
                  <p14:trim st="947"/>
                </p14:media>
              </p:ext>
            </p:extLst>
          </p:nvPr>
        </p:nvPicPr>
        <p:blipFill>
          <a:blip r:embed="rId9"/>
          <a:stretch>
            <a:fillRect/>
          </a:stretch>
        </p:blipFill>
        <p:spPr>
          <a:xfrm>
            <a:off x="333772" y="530300"/>
            <a:ext cx="609600" cy="609600"/>
          </a:xfrm>
          <a:prstGeom prst="rect">
            <a:avLst/>
          </a:prstGeom>
        </p:spPr>
      </p:pic>
    </p:spTree>
    <p:extLst>
      <p:ext uri="{BB962C8B-B14F-4D97-AF65-F5344CB8AC3E}">
        <p14:creationId xmlns:p14="http://schemas.microsoft.com/office/powerpoint/2010/main" val="7548561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23000" b="-23000"/>
          </a:stretch>
        </a:blipFill>
        <a:effectLst/>
      </p:bgPr>
    </p:bg>
    <p:spTree>
      <p:nvGrpSpPr>
        <p:cNvPr id="1" name=""/>
        <p:cNvGrpSpPr/>
        <p:nvPr/>
      </p:nvGrpSpPr>
      <p:grpSpPr>
        <a:xfrm>
          <a:off x="0" y="0"/>
          <a:ext cx="0" cy="0"/>
          <a:chOff x="0" y="0"/>
          <a:chExt cx="0" cy="0"/>
        </a:xfrm>
      </p:grpSpPr>
      <p:pic>
        <p:nvPicPr>
          <p:cNvPr id="9" name="Attēls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98668" y="-3517"/>
            <a:ext cx="3603949" cy="6858000"/>
          </a:xfrm>
          <a:prstGeom prst="rect">
            <a:avLst/>
          </a:prstGeom>
        </p:spPr>
      </p:pic>
      <p:sp>
        <p:nvSpPr>
          <p:cNvPr id="16" name="TextBox 15"/>
          <p:cNvSpPr txBox="1"/>
          <p:nvPr/>
        </p:nvSpPr>
        <p:spPr>
          <a:xfrm>
            <a:off x="765820" y="474345"/>
            <a:ext cx="4464496" cy="5909310"/>
          </a:xfrm>
          <a:prstGeom prst="rect">
            <a:avLst/>
          </a:prstGeom>
          <a:noFill/>
        </p:spPr>
        <p:txBody>
          <a:bodyPr wrap="square" rtlCol="0">
            <a:spAutoFit/>
          </a:bodyPr>
          <a:lstStyle/>
          <a:p>
            <a:r>
              <a:rPr lang="en-US" sz="3600" b="1" dirty="0">
                <a:latin typeface="Edwardian Script ITC" panose="030303020407070D0804" pitchFamily="66" charset="0"/>
              </a:rPr>
              <a:t>However, the big man finally arrived at the other shore and gently put the child down on dry land. The boy then revealed himself as Christ, and explained that he was so heavy because he bore the weight of the sins of the world on himself. He then baptized him and renamed him Christopher "Christ-bearer".</a:t>
            </a:r>
          </a:p>
          <a:p>
            <a:endParaRPr lang="lv-LV" dirty="0"/>
          </a:p>
        </p:txBody>
      </p:sp>
      <p:pic>
        <p:nvPicPr>
          <p:cNvPr id="18" name="Attēls 17" descr="Claus at the Mental Health Association in Cattaraugus County’s ..."/>
          <p:cNvPicPr>
            <a:picLocks noChangeAspect="1"/>
          </p:cNvPicPr>
          <p:nvPr/>
        </p:nvPicPr>
        <p:blipFill>
          <a:blip r:embed="rId6">
            <a:extLst>
              <a:ext uri="{BEBA8EAE-BF5A-486C-A8C5-ECC9F3942E4B}">
                <a14:imgProps xmlns:a14="http://schemas.microsoft.com/office/drawing/2010/main">
                  <a14:imgLayer r:embed="rId7">
                    <a14:imgEffect>
                      <a14:backgroundRemoval t="0" b="100000" l="222" r="35333">
                        <a14:foregroundMark x1="16889" y1="7770" x2="16889" y2="7770"/>
                        <a14:foregroundMark x1="22667" y1="6757" x2="22667" y2="6757"/>
                        <a14:foregroundMark x1="24444" y1="4392" x2="24444" y2="4392"/>
                        <a14:foregroundMark x1="24444" y1="4392" x2="24444" y2="4392"/>
                        <a14:foregroundMark x1="27333" y1="14020" x2="27333" y2="14020"/>
                        <a14:foregroundMark x1="27333" y1="12162" x2="16444" y2="36655"/>
                        <a14:foregroundMark x1="30444" y1="2365" x2="30444" y2="2365"/>
                        <a14:foregroundMark x1="33556" y1="4054" x2="33556" y2="4054"/>
                        <a14:foregroundMark x1="26000" y1="35304" x2="21333" y2="57601"/>
                        <a14:foregroundMark x1="16444" y1="64527" x2="16444" y2="84122"/>
                        <a14:backgroundMark x1="38000" y1="15372" x2="38000" y2="15372"/>
                        <a14:backgroundMark x1="41111" y1="14696" x2="36222" y2="15709"/>
                      </a14:backgroundRemoval>
                    </a14:imgEffect>
                  </a14:imgLayer>
                </a14:imgProps>
              </a:ext>
              <a:ext uri="{28A0092B-C50C-407E-A947-70E740481C1C}">
                <a14:useLocalDpi xmlns:a14="http://schemas.microsoft.com/office/drawing/2010/main" val="0"/>
              </a:ext>
            </a:extLst>
          </a:blip>
          <a:stretch>
            <a:fillRect/>
          </a:stretch>
        </p:blipFill>
        <p:spPr>
          <a:xfrm>
            <a:off x="6087468" y="2636912"/>
            <a:ext cx="3153862" cy="4149080"/>
          </a:xfrm>
          <a:prstGeom prst="rect">
            <a:avLst/>
          </a:prstGeom>
        </p:spPr>
      </p:pic>
      <p:pic>
        <p:nvPicPr>
          <p:cNvPr id="2" name="However...">
            <a:hlinkClick r:id="" action="ppaction://media"/>
          </p:cNvPr>
          <p:cNvPicPr>
            <a:picLocks noChangeAspect="1"/>
          </p:cNvPicPr>
          <p:nvPr>
            <a:audioFile r:link="rId1"/>
            <p:extLst>
              <p:ext uri="{DAA4B4D4-6D71-4841-9C94-3DE7FCFB9230}">
                <p14:media xmlns:p14="http://schemas.microsoft.com/office/powerpoint/2010/main" r:embed="rId2">
                  <p14:trim st="1080"/>
                </p14:media>
              </p:ext>
            </p:extLst>
          </p:nvPr>
        </p:nvPicPr>
        <p:blipFill>
          <a:blip r:embed="rId8"/>
          <a:stretch>
            <a:fillRect/>
          </a:stretch>
        </p:blipFill>
        <p:spPr>
          <a:xfrm>
            <a:off x="5240541" y="836712"/>
            <a:ext cx="609600" cy="609600"/>
          </a:xfrm>
          <a:prstGeom prst="rect">
            <a:avLst/>
          </a:prstGeom>
        </p:spPr>
      </p:pic>
    </p:spTree>
    <p:extLst>
      <p:ext uri="{BB962C8B-B14F-4D97-AF65-F5344CB8AC3E}">
        <p14:creationId xmlns:p14="http://schemas.microsoft.com/office/powerpoint/2010/main" val="3591565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23000" b="-23000"/>
          </a:stretch>
        </a:blipFill>
        <a:effectLst/>
      </p:bgPr>
    </p:bg>
    <p:spTree>
      <p:nvGrpSpPr>
        <p:cNvPr id="1" name=""/>
        <p:cNvGrpSpPr/>
        <p:nvPr/>
      </p:nvGrpSpPr>
      <p:grpSpPr>
        <a:xfrm>
          <a:off x="0" y="0"/>
          <a:ext cx="0" cy="0"/>
          <a:chOff x="0" y="0"/>
          <a:chExt cx="0" cy="0"/>
        </a:xfrm>
      </p:grpSpPr>
      <p:pic>
        <p:nvPicPr>
          <p:cNvPr id="7" name="Attēls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2138" y="316150"/>
            <a:ext cx="3456384" cy="6577197"/>
          </a:xfrm>
          <a:prstGeom prst="rect">
            <a:avLst/>
          </a:prstGeom>
        </p:spPr>
      </p:pic>
      <p:pic>
        <p:nvPicPr>
          <p:cNvPr id="9" name="Attēls 8" descr="&lt;strong&gt;Treasure&lt;/strong&gt; Chest Black And White &lt;strong&gt;Treasure&lt;/strong&gt; Chest in Black"/>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1764" y="3933056"/>
            <a:ext cx="3152272" cy="2761391"/>
          </a:xfrm>
          <a:prstGeom prst="rect">
            <a:avLst/>
          </a:prstGeom>
        </p:spPr>
      </p:pic>
      <p:sp>
        <p:nvSpPr>
          <p:cNvPr id="10" name="TextBox 9"/>
          <p:cNvSpPr txBox="1"/>
          <p:nvPr/>
        </p:nvSpPr>
        <p:spPr>
          <a:xfrm>
            <a:off x="7030516" y="3595976"/>
            <a:ext cx="3672408" cy="2400657"/>
          </a:xfrm>
          <a:prstGeom prst="rect">
            <a:avLst/>
          </a:prstGeom>
          <a:noFill/>
        </p:spPr>
        <p:txBody>
          <a:bodyPr wrap="square" rtlCol="0">
            <a:spAutoFit/>
          </a:bodyPr>
          <a:lstStyle/>
          <a:p>
            <a:pPr algn="r"/>
            <a:r>
              <a:rPr lang="en-US" sz="4400" b="1" dirty="0">
                <a:latin typeface="Edwardian Script ITC" panose="030303020407070D0804" pitchFamily="66" charset="0"/>
              </a:rPr>
              <a:t>After returning home, the humble giant found a pile of gold</a:t>
            </a:r>
            <a:r>
              <a:rPr lang="lv-LV" sz="4400" b="1" dirty="0">
                <a:latin typeface="Edwardian Script ITC" panose="030303020407070D0804" pitchFamily="66" charset="0"/>
              </a:rPr>
              <a:t>.</a:t>
            </a:r>
            <a:endParaRPr lang="en-US" sz="4400" b="1" dirty="0">
              <a:latin typeface="Edwardian Script ITC" panose="030303020407070D0804" pitchFamily="66" charset="0"/>
            </a:endParaRPr>
          </a:p>
          <a:p>
            <a:endParaRPr lang="lv-LV" dirty="0"/>
          </a:p>
        </p:txBody>
      </p:sp>
      <p:pic>
        <p:nvPicPr>
          <p:cNvPr id="2" name="After Returning...">
            <a:hlinkClick r:id="" action="ppaction://media"/>
          </p:cNvPr>
          <p:cNvPicPr>
            <a:picLocks noChangeAspect="1"/>
          </p:cNvPicPr>
          <p:nvPr>
            <a:audioFile r:link="rId1"/>
            <p:extLst>
              <p:ext uri="{DAA4B4D4-6D71-4841-9C94-3DE7FCFB9230}">
                <p14:media xmlns:p14="http://schemas.microsoft.com/office/powerpoint/2010/main" r:embed="rId2">
                  <p14:trim st="624"/>
                </p14:media>
              </p:ext>
            </p:extLst>
          </p:nvPr>
        </p:nvPicPr>
        <p:blipFill>
          <a:blip r:embed="rId7"/>
          <a:stretch>
            <a:fillRect/>
          </a:stretch>
        </p:blipFill>
        <p:spPr>
          <a:xfrm>
            <a:off x="477788" y="620688"/>
            <a:ext cx="609600" cy="609600"/>
          </a:xfrm>
          <a:prstGeom prst="rect">
            <a:avLst/>
          </a:prstGeom>
        </p:spPr>
      </p:pic>
    </p:spTree>
    <p:extLst>
      <p:ext uri="{BB962C8B-B14F-4D97-AF65-F5344CB8AC3E}">
        <p14:creationId xmlns:p14="http://schemas.microsoft.com/office/powerpoint/2010/main" val="27668782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2"/>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ooksClassic_16x9">
  <a:themeElements>
    <a:clrScheme name="BooksClassic_16x9">
      <a:dk1>
        <a:srgbClr val="6A3A20"/>
      </a:dk1>
      <a:lt1>
        <a:sysClr val="window" lastClr="FFFFFF"/>
      </a:lt1>
      <a:dk2>
        <a:srgbClr val="000000"/>
      </a:dk2>
      <a:lt2>
        <a:srgbClr val="FFEDB9"/>
      </a:lt2>
      <a:accent1>
        <a:srgbClr val="6A3A20"/>
      </a:accent1>
      <a:accent2>
        <a:srgbClr val="B4914C"/>
      </a:accent2>
      <a:accent3>
        <a:srgbClr val="610606"/>
      </a:accent3>
      <a:accent4>
        <a:srgbClr val="2B3742"/>
      </a:accent4>
      <a:accent5>
        <a:srgbClr val="787A41"/>
      </a:accent5>
      <a:accent6>
        <a:srgbClr val="B95E14"/>
      </a:accent6>
      <a:hlink>
        <a:srgbClr val="2B3742"/>
      </a:hlink>
      <a:folHlink>
        <a:srgbClr val="C1A56D"/>
      </a:folHlink>
    </a:clrScheme>
    <a:fontScheme name="BooksClassic_16x9">
      <a:majorFont>
        <a:latin typeface="Constantia"/>
        <a:ea typeface=""/>
        <a:cs typeface=""/>
      </a:majorFont>
      <a:minorFont>
        <a:latin typeface="Constantia"/>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miter lim="800000"/>
        </a:ln>
        <a:ln w="28575" cap="flat" cmpd="sng" algn="ctr">
          <a:solidFill>
            <a:schemeClr val="phClr"/>
          </a:solidFill>
          <a:miter lim="800000"/>
        </a:ln>
        <a:ln w="38100" cap="flat" cmpd="sng" algn="ctr">
          <a:solidFill>
            <a:schemeClr val="phClr"/>
          </a:solidFill>
          <a:miter lim="800000"/>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100000"/>
                <a:shade val="90000"/>
                <a:satMod val="150000"/>
              </a:schemeClr>
            </a:gs>
            <a:gs pos="60000">
              <a:schemeClr val="phClr">
                <a:shade val="20000"/>
                <a:satMod val="255000"/>
              </a:schemeClr>
            </a:gs>
          </a:gsLst>
          <a:lin ang="5400000" scaled="0"/>
        </a:gradFill>
        <a:blipFill rotWithShape="1">
          <a:blip xmlns:r="http://schemas.openxmlformats.org/officeDocument/2006/relationships" r:embed="rId1">
            <a:duotone>
              <a:schemeClr val="phClr">
                <a:shade val="12000"/>
                <a:satMod val="240000"/>
              </a:schemeClr>
              <a:schemeClr val="phClr"/>
            </a:duotone>
          </a:blip>
          <a:stretch/>
        </a:blipFill>
      </a:bgFillStyleLst>
    </a:fmtScheme>
  </a:themeElements>
  <a:objectDefaults>
    <a:spDef>
      <a:spPr/>
      <a:bodyPr rtlCol="0" anchor="ctr"/>
      <a:lstStyle>
        <a:defPPr algn="ctr">
          <a:defRPr sz="2400"/>
        </a:defPPr>
      </a:lstStyle>
      <a:style>
        <a:lnRef idx="2">
          <a:schemeClr val="accent1">
            <a:shade val="50000"/>
          </a:schemeClr>
        </a:lnRef>
        <a:fillRef idx="1">
          <a:schemeClr val="accent1"/>
        </a:fillRef>
        <a:effectRef idx="0">
          <a:schemeClr val="accent1"/>
        </a:effectRef>
        <a:fontRef idx="minor">
          <a:schemeClr val="lt1"/>
        </a:fontRef>
      </a:style>
    </a:spDef>
    <a:lnDef>
      <a:spPr>
        <a:ln w="28575"/>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defRPr sz="2400"/>
        </a:defPPr>
      </a:lstStyle>
    </a:txDef>
  </a:objectDefaults>
  <a:extraClrSchemeLst/>
</a:theme>
</file>

<file path=ppt/theme/theme2.xml><?xml version="1.0" encoding="utf-8"?>
<a:theme xmlns:a="http://schemas.openxmlformats.org/drawingml/2006/main" name="Office dizain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Dizains1">
  <a:themeElements>
    <a:clrScheme name="BooksClassic_16x9">
      <a:dk1>
        <a:srgbClr val="6A3A20"/>
      </a:dk1>
      <a:lt1>
        <a:sysClr val="window" lastClr="FFFFFF"/>
      </a:lt1>
      <a:dk2>
        <a:srgbClr val="000000"/>
      </a:dk2>
      <a:lt2>
        <a:srgbClr val="FFEDB9"/>
      </a:lt2>
      <a:accent1>
        <a:srgbClr val="6A3A20"/>
      </a:accent1>
      <a:accent2>
        <a:srgbClr val="B4914C"/>
      </a:accent2>
      <a:accent3>
        <a:srgbClr val="610606"/>
      </a:accent3>
      <a:accent4>
        <a:srgbClr val="2B3742"/>
      </a:accent4>
      <a:accent5>
        <a:srgbClr val="787A41"/>
      </a:accent5>
      <a:accent6>
        <a:srgbClr val="B95E14"/>
      </a:accent6>
      <a:hlink>
        <a:srgbClr val="2B3742"/>
      </a:hlink>
      <a:folHlink>
        <a:srgbClr val="C1A56D"/>
      </a:folHlink>
    </a:clrScheme>
    <a:fontScheme name="BooksClassic_16x9">
      <a:majorFont>
        <a:latin typeface="Constantia"/>
        <a:ea typeface=""/>
        <a:cs typeface=""/>
      </a:majorFont>
      <a:minorFont>
        <a:latin typeface="Constantia"/>
        <a:ea typeface=""/>
        <a:cs typeface=""/>
      </a:minorFont>
    </a:fontScheme>
    <a:fmtScheme name="Skaidrība">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miter lim="800000"/>
        </a:ln>
        <a:ln w="28575" cap="flat" cmpd="sng" algn="ctr">
          <a:solidFill>
            <a:schemeClr val="phClr"/>
          </a:solidFill>
          <a:miter lim="800000"/>
        </a:ln>
        <a:ln w="38100" cap="flat" cmpd="sng" algn="ctr">
          <a:solidFill>
            <a:schemeClr val="phClr"/>
          </a:solidFill>
          <a:miter lim="800000"/>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100000"/>
                <a:shade val="90000"/>
                <a:satMod val="150000"/>
              </a:schemeClr>
            </a:gs>
            <a:gs pos="60000">
              <a:schemeClr val="phClr">
                <a:shade val="20000"/>
                <a:satMod val="255000"/>
              </a:schemeClr>
            </a:gs>
          </a:gsLst>
          <a:lin ang="5400000" scaled="0"/>
        </a:gradFill>
        <a:blipFill rotWithShape="1">
          <a:blip xmlns:r="http://schemas.openxmlformats.org/officeDocument/2006/relationships" r:embed="rId1">
            <a:duotone>
              <a:schemeClr val="phClr">
                <a:shade val="12000"/>
                <a:satMod val="240000"/>
              </a:schemeClr>
              <a:schemeClr val="phClr"/>
            </a:duotone>
          </a:blip>
          <a:stretch/>
        </a:blipFill>
      </a:bgFillStyleLst>
    </a:fmtScheme>
  </a:themeElements>
  <a:objectDefaults>
    <a:spDef>
      <a:spPr/>
      <a:bodyPr rtlCol="0" anchor="ctr"/>
      <a:lstStyle>
        <a:defPPr algn="ctr">
          <a:defRPr sz="2400"/>
        </a:defPPr>
      </a:lstStyle>
      <a:style>
        <a:lnRef idx="2">
          <a:schemeClr val="accent1">
            <a:shade val="50000"/>
          </a:schemeClr>
        </a:lnRef>
        <a:fillRef idx="1">
          <a:schemeClr val="accent1"/>
        </a:fillRef>
        <a:effectRef idx="0">
          <a:schemeClr val="accent1"/>
        </a:effectRef>
        <a:fontRef idx="minor">
          <a:schemeClr val="lt1"/>
        </a:fontRef>
      </a:style>
    </a:spDef>
    <a:lnDef>
      <a:spPr>
        <a:ln w="28575"/>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defRPr sz="2400"/>
        </a:defPPr>
      </a:lstStyle>
    </a:txDef>
  </a:objectDefaults>
  <a:extraClrSchemeLst/>
  <a:extLst>
    <a:ext uri="{05A4C25C-085E-4340-85A3-A5531E510DB2}">
      <thm15:themeFamily xmlns:thm15="http://schemas.microsoft.com/office/thememl/2012/main" name="Dizains1" id="{6A1B0F46-3BA4-4422-AFD9-50CE3584ADF6}" vid="{9B72CDA9-282D-4769-A04B-A7A5D4520305}"/>
    </a:ext>
  </a:extLst>
</a:theme>
</file>

<file path=ppt/theme/theme4.xml><?xml version="1.0" encoding="utf-8"?>
<a:theme xmlns:a="http://schemas.openxmlformats.org/drawingml/2006/main" name="Office Theme">
  <a:themeElements>
    <a:clrScheme name="BooksClassic_16x9">
      <a:dk1>
        <a:srgbClr val="6A3A20"/>
      </a:dk1>
      <a:lt1>
        <a:sysClr val="window" lastClr="FFFFFF"/>
      </a:lt1>
      <a:dk2>
        <a:srgbClr val="000000"/>
      </a:dk2>
      <a:lt2>
        <a:srgbClr val="FFEDB9"/>
      </a:lt2>
      <a:accent1>
        <a:srgbClr val="6A3A20"/>
      </a:accent1>
      <a:accent2>
        <a:srgbClr val="B4914C"/>
      </a:accent2>
      <a:accent3>
        <a:srgbClr val="610606"/>
      </a:accent3>
      <a:accent4>
        <a:srgbClr val="2B3742"/>
      </a:accent4>
      <a:accent5>
        <a:srgbClr val="787A41"/>
      </a:accent5>
      <a:accent6>
        <a:srgbClr val="B95E14"/>
      </a:accent6>
      <a:hlink>
        <a:srgbClr val="2B3742"/>
      </a:hlink>
      <a:folHlink>
        <a:srgbClr val="C1A56D"/>
      </a:folHlink>
    </a:clrScheme>
    <a:fontScheme name="BooksClassic_16x9">
      <a:majorFont>
        <a:latin typeface="Constantia"/>
        <a:ea typeface=""/>
        <a:cs typeface=""/>
      </a:majorFont>
      <a:minorFont>
        <a:latin typeface="Constantia"/>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miter lim="800000"/>
        </a:ln>
        <a:ln w="28575" cap="flat" cmpd="sng" algn="ctr">
          <a:solidFill>
            <a:schemeClr val="phClr"/>
          </a:solidFill>
          <a:miter lim="800000"/>
        </a:ln>
        <a:ln w="38100" cap="flat" cmpd="sng" algn="ctr">
          <a:solidFill>
            <a:schemeClr val="phClr"/>
          </a:solidFill>
          <a:miter lim="800000"/>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BooksClassic_16x9">
      <a:dk1>
        <a:srgbClr val="6A3A20"/>
      </a:dk1>
      <a:lt1>
        <a:sysClr val="window" lastClr="FFFFFF"/>
      </a:lt1>
      <a:dk2>
        <a:srgbClr val="000000"/>
      </a:dk2>
      <a:lt2>
        <a:srgbClr val="FFEDB9"/>
      </a:lt2>
      <a:accent1>
        <a:srgbClr val="6A3A20"/>
      </a:accent1>
      <a:accent2>
        <a:srgbClr val="B4914C"/>
      </a:accent2>
      <a:accent3>
        <a:srgbClr val="610606"/>
      </a:accent3>
      <a:accent4>
        <a:srgbClr val="2B3742"/>
      </a:accent4>
      <a:accent5>
        <a:srgbClr val="787A41"/>
      </a:accent5>
      <a:accent6>
        <a:srgbClr val="B95E14"/>
      </a:accent6>
      <a:hlink>
        <a:srgbClr val="2B3742"/>
      </a:hlink>
      <a:folHlink>
        <a:srgbClr val="C1A56D"/>
      </a:folHlink>
    </a:clrScheme>
    <a:fontScheme name="BooksClassic_16x9">
      <a:majorFont>
        <a:latin typeface="Constantia"/>
        <a:ea typeface=""/>
        <a:cs typeface=""/>
      </a:majorFont>
      <a:minorFont>
        <a:latin typeface="Constantia"/>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miter lim="800000"/>
        </a:ln>
        <a:ln w="28575" cap="flat" cmpd="sng" algn="ctr">
          <a:solidFill>
            <a:schemeClr val="phClr"/>
          </a:solidFill>
          <a:miter lim="800000"/>
        </a:ln>
        <a:ln w="38100" cap="flat" cmpd="sng" algn="ctr">
          <a:solidFill>
            <a:schemeClr val="phClr"/>
          </a:solidFill>
          <a:miter lim="800000"/>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05770035-53AD-43BC-9BF9-4253FE0A4B2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318</Words>
  <Application>Microsoft Office PowerPoint</Application>
  <PresentationFormat>Pielāgots</PresentationFormat>
  <Paragraphs>19</Paragraphs>
  <Slides>13</Slides>
  <Notes>0</Notes>
  <HiddenSlides>0</HiddenSlides>
  <MMClips>11</MMClips>
  <ScaleCrop>false</ScaleCrop>
  <HeadingPairs>
    <vt:vector size="6" baseType="variant">
      <vt:variant>
        <vt:lpstr>Lietotie fonti</vt:lpstr>
      </vt:variant>
      <vt:variant>
        <vt:i4>5</vt:i4>
      </vt:variant>
      <vt:variant>
        <vt:lpstr>Dizains</vt:lpstr>
      </vt:variant>
      <vt:variant>
        <vt:i4>3</vt:i4>
      </vt:variant>
      <vt:variant>
        <vt:lpstr>Slaidu virsraksti</vt:lpstr>
      </vt:variant>
      <vt:variant>
        <vt:i4>13</vt:i4>
      </vt:variant>
    </vt:vector>
  </HeadingPairs>
  <TitlesOfParts>
    <vt:vector size="21" baseType="lpstr">
      <vt:lpstr>Arial</vt:lpstr>
      <vt:lpstr>Calibri</vt:lpstr>
      <vt:lpstr>Calibri Light</vt:lpstr>
      <vt:lpstr>Constantia</vt:lpstr>
      <vt:lpstr>Edwardian Script ITC</vt:lpstr>
      <vt:lpstr>BooksClassic_16x9</vt:lpstr>
      <vt:lpstr>Office dizains</vt:lpstr>
      <vt:lpstr>Dizains1</vt:lpstr>
      <vt:lpstr>      “GREAT ROUTES IN THE MIDDLE AGE AND THEIR SYMBOLOGY” Nr. 2016-1-ES01-KA219-025035_3 </vt:lpstr>
      <vt:lpstr>The Legend of Big Cristopher</vt:lpstr>
      <vt:lpstr>PowerPoint prezentācija</vt:lpstr>
      <vt:lpstr>PowerPoint prezentācija</vt:lpstr>
      <vt:lpstr>PowerPoint prezentācija</vt:lpstr>
      <vt:lpstr>PowerPoint prezentācija</vt:lpstr>
      <vt:lpstr>PowerPoint prezentācija</vt:lpstr>
      <vt:lpstr>PowerPoint prezentācija</vt:lpstr>
      <vt:lpstr>PowerPoint prezentācija</vt:lpstr>
      <vt:lpstr>PowerPoint prezentācija</vt:lpstr>
      <vt:lpstr>PowerPoint prezentācija</vt:lpstr>
      <vt:lpstr>PowerPoint prezentācija</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2017-04-08T16:03:09Z</dcterms:created>
  <dcterms:modified xsi:type="dcterms:W3CDTF">2017-04-11T03:29:17Z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TC028010599991</vt:lpwstr>
  </property>
</Properties>
</file>