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7" r:id="rId4"/>
    <p:sldId id="260" r:id="rId5"/>
    <p:sldId id="258" r:id="rId6"/>
    <p:sldId id="278" r:id="rId7"/>
    <p:sldId id="259" r:id="rId8"/>
    <p:sldId id="280" r:id="rId9"/>
    <p:sldId id="261" r:id="rId10"/>
    <p:sldId id="262" r:id="rId11"/>
    <p:sldId id="263" r:id="rId12"/>
    <p:sldId id="264" r:id="rId13"/>
    <p:sldId id="276" r:id="rId14"/>
    <p:sldId id="281" r:id="rId15"/>
    <p:sldId id="274" r:id="rId16"/>
    <p:sldId id="275" r:id="rId17"/>
    <p:sldId id="268" r:id="rId18"/>
    <p:sldId id="279" r:id="rId19"/>
    <p:sldId id="269" r:id="rId20"/>
    <p:sldId id="270" r:id="rId21"/>
    <p:sldId id="273" r:id="rId22"/>
    <p:sldId id="271" r:id="rId23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DFEF2-24A5-4EE9-8F8E-A69EE78EDCDC}" type="datetimeFigureOut">
              <a:rPr lang="lv-LV" smtClean="0"/>
              <a:pPr/>
              <a:t>2017.03.18.</a:t>
            </a:fld>
            <a:endParaRPr lang="lv-LV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2EB545F-553F-4385-9519-883916E88629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DFEF2-24A5-4EE9-8F8E-A69EE78EDCDC}" type="datetimeFigureOut">
              <a:rPr lang="lv-LV" smtClean="0"/>
              <a:pPr/>
              <a:t>2017.03.18.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545F-553F-4385-9519-883916E88629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DFEF2-24A5-4EE9-8F8E-A69EE78EDCDC}" type="datetimeFigureOut">
              <a:rPr lang="lv-LV" smtClean="0"/>
              <a:pPr/>
              <a:t>2017.03.18.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545F-553F-4385-9519-883916E88629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DFEF2-24A5-4EE9-8F8E-A69EE78EDCDC}" type="datetimeFigureOut">
              <a:rPr lang="lv-LV" smtClean="0"/>
              <a:pPr/>
              <a:t>2017.03.18.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545F-553F-4385-9519-883916E88629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DFEF2-24A5-4EE9-8F8E-A69EE78EDCDC}" type="datetimeFigureOut">
              <a:rPr lang="lv-LV" smtClean="0"/>
              <a:pPr/>
              <a:t>2017.03.18.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lv-LV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2EB545F-553F-4385-9519-883916E88629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DFEF2-24A5-4EE9-8F8E-A69EE78EDCDC}" type="datetimeFigureOut">
              <a:rPr lang="lv-LV" smtClean="0"/>
              <a:pPr/>
              <a:t>2017.03.18.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545F-553F-4385-9519-883916E88629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DFEF2-24A5-4EE9-8F8E-A69EE78EDCDC}" type="datetimeFigureOut">
              <a:rPr lang="lv-LV" smtClean="0"/>
              <a:pPr/>
              <a:t>2017.03.18.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545F-553F-4385-9519-883916E88629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DFEF2-24A5-4EE9-8F8E-A69EE78EDCDC}" type="datetimeFigureOut">
              <a:rPr lang="lv-LV" smtClean="0"/>
              <a:pPr/>
              <a:t>2017.03.18.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545F-553F-4385-9519-883916E88629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DFEF2-24A5-4EE9-8F8E-A69EE78EDCDC}" type="datetimeFigureOut">
              <a:rPr lang="lv-LV" smtClean="0"/>
              <a:pPr/>
              <a:t>2017.03.18.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545F-553F-4385-9519-883916E88629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DFEF2-24A5-4EE9-8F8E-A69EE78EDCDC}" type="datetimeFigureOut">
              <a:rPr lang="lv-LV" smtClean="0"/>
              <a:pPr/>
              <a:t>2017.03.18.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545F-553F-4385-9519-883916E88629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DFEF2-24A5-4EE9-8F8E-A69EE78EDCDC}" type="datetimeFigureOut">
              <a:rPr lang="lv-LV" smtClean="0"/>
              <a:pPr/>
              <a:t>2017.03.18.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2EB545F-553F-4385-9519-883916E88629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A5DFEF2-24A5-4EE9-8F8E-A69EE78EDCDC}" type="datetimeFigureOut">
              <a:rPr lang="lv-LV" smtClean="0"/>
              <a:pPr/>
              <a:t>2017.03.18.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lv-LV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2EB545F-553F-4385-9519-883916E88629}" type="slidenum">
              <a:rPr lang="lv-LV" smtClean="0"/>
              <a:pPr/>
              <a:t>‹#›</a:t>
            </a:fld>
            <a:endParaRPr 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terpuvesture.files.wordpress.com/2013/02/3241536_robe_de_dame_noble.jpg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erpuvesture.files.wordpress.com/2013/02/3241512_edad_media_-_trajes_de_los_normandos_y_anglo-normandos_desde_1066_hasta_1200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hyperlink" Target="https://terpuvesture.files.wordpress.com/2013/02/3241250_king_and_queen.jpg" TargetMode="Externa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hyperlink" Target="https://terpuvesture.files.wordpress.com/2013/02/3241515_edelmann_aus_der_zeit_friedrich_barbarossas__1152_bis_1190.jpg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5616" y="1556792"/>
            <a:ext cx="6400800" cy="804664"/>
          </a:xfrm>
        </p:spPr>
        <p:txBody>
          <a:bodyPr>
            <a:noAutofit/>
          </a:bodyPr>
          <a:lstStyle/>
          <a:p>
            <a:r>
              <a:rPr lang="lv-LV" sz="4400" b="1" dirty="0" err="1" smtClean="0">
                <a:solidFill>
                  <a:schemeClr val="tx1"/>
                </a:solidFill>
              </a:rPr>
              <a:t>Clothes</a:t>
            </a:r>
            <a:r>
              <a:rPr lang="lv-LV" sz="4400" b="1" dirty="0" smtClean="0">
                <a:solidFill>
                  <a:schemeClr val="tx1"/>
                </a:solidFill>
              </a:rPr>
              <a:t> </a:t>
            </a:r>
            <a:r>
              <a:rPr lang="lv-LV" sz="4400" b="1" dirty="0" err="1" smtClean="0">
                <a:solidFill>
                  <a:schemeClr val="tx1"/>
                </a:solidFill>
              </a:rPr>
              <a:t>in</a:t>
            </a:r>
            <a:r>
              <a:rPr lang="lv-LV" sz="4400" b="1" dirty="0" smtClean="0">
                <a:solidFill>
                  <a:schemeClr val="tx1"/>
                </a:solidFill>
              </a:rPr>
              <a:t> </a:t>
            </a:r>
            <a:r>
              <a:rPr lang="lv-LV" sz="4400" b="1" dirty="0" err="1" smtClean="0">
                <a:solidFill>
                  <a:schemeClr val="tx1"/>
                </a:solidFill>
              </a:rPr>
              <a:t>the</a:t>
            </a:r>
            <a:r>
              <a:rPr lang="lv-LV" sz="4400" b="1" dirty="0" smtClean="0">
                <a:solidFill>
                  <a:schemeClr val="tx1"/>
                </a:solidFill>
              </a:rPr>
              <a:t> </a:t>
            </a:r>
            <a:r>
              <a:rPr lang="lv-LV" sz="4400" b="1" dirty="0" err="1" smtClean="0">
                <a:solidFill>
                  <a:schemeClr val="tx1"/>
                </a:solidFill>
              </a:rPr>
              <a:t>Middle</a:t>
            </a:r>
            <a:r>
              <a:rPr lang="lv-LV" sz="4400" b="1" dirty="0" smtClean="0">
                <a:solidFill>
                  <a:schemeClr val="tx1"/>
                </a:solidFill>
              </a:rPr>
              <a:t> </a:t>
            </a:r>
            <a:r>
              <a:rPr lang="lv-LV" sz="4400" b="1" dirty="0" err="1" smtClean="0">
                <a:solidFill>
                  <a:schemeClr val="tx1"/>
                </a:solidFill>
              </a:rPr>
              <a:t>Ages</a:t>
            </a:r>
            <a:endParaRPr lang="lv-LV" sz="4400" b="1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772816"/>
            <a:ext cx="8229600" cy="771091"/>
          </a:xfrm>
        </p:spPr>
        <p:txBody>
          <a:bodyPr>
            <a:normAutofit fontScale="90000"/>
          </a:bodyPr>
          <a:lstStyle/>
          <a:p>
            <a:r>
              <a:rPr lang="lv-LV" dirty="0"/>
              <a:t/>
            </a:r>
            <a:br>
              <a:rPr lang="lv-LV" dirty="0"/>
            </a:br>
            <a:endParaRPr lang="lv-LV" dirty="0"/>
          </a:p>
        </p:txBody>
      </p:sp>
      <p:graphicFrame>
        <p:nvGraphicFramePr>
          <p:cNvPr id="4" name="Tabula 3"/>
          <p:cNvGraphicFramePr>
            <a:graphicFrameLocks noGrp="1"/>
          </p:cNvGraphicFramePr>
          <p:nvPr/>
        </p:nvGraphicFramePr>
        <p:xfrm>
          <a:off x="1691680" y="260648"/>
          <a:ext cx="5411470" cy="1200531"/>
        </p:xfrm>
        <a:graphic>
          <a:graphicData uri="http://schemas.openxmlformats.org/drawingml/2006/table">
            <a:tbl>
              <a:tblPr/>
              <a:tblGrid>
                <a:gridCol w="1803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40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040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lv-LV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lv-LV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50" b="1" dirty="0">
                          <a:latin typeface="Calibri"/>
                          <a:ea typeface="Calibri"/>
                          <a:cs typeface="Times New Roman"/>
                        </a:rPr>
                        <a:t>“GREAT ROUTES IN THE MIDDLE AGE AND THEIR SYMBOLOGY”</a:t>
                      </a:r>
                      <a:endParaRPr lang="lv-LV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50" b="1" dirty="0">
                          <a:latin typeface="Calibri"/>
                          <a:ea typeface="Calibri"/>
                          <a:cs typeface="Times New Roman"/>
                        </a:rPr>
                        <a:t>Nr. 2016-1-ES01-KA219-025035_3</a:t>
                      </a:r>
                      <a:endParaRPr lang="lv-LV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lv-LV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836712"/>
            <a:ext cx="1838325" cy="514350"/>
          </a:xfrm>
          <a:prstGeom prst="rect">
            <a:avLst/>
          </a:prstGeom>
          <a:noFill/>
        </p:spPr>
      </p:pic>
      <p:pic>
        <p:nvPicPr>
          <p:cNvPr id="16385" name="Picture 1" descr="Erasmus Middle Routes profila bil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60648"/>
            <a:ext cx="1181100" cy="1181100"/>
          </a:xfrm>
          <a:prstGeom prst="rect">
            <a:avLst/>
          </a:prstGeom>
          <a:noFill/>
        </p:spPr>
      </p:pic>
      <p:pic>
        <p:nvPicPr>
          <p:cNvPr id="21506" name="Picture 2" descr="Ant&amp;imacr;ko laiku kailumu... Autors: Sabana Viduslaiku skaistum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019424"/>
            <a:ext cx="6191250" cy="3838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b="1" dirty="0" smtClean="0"/>
              <a:t>Ornaments</a:t>
            </a: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>
              <a:buNone/>
            </a:pPr>
            <a:r>
              <a:rPr lang="lv-LV" dirty="0" err="1" smtClean="0"/>
              <a:t>Tunic</a:t>
            </a:r>
            <a:r>
              <a:rPr lang="lv-LV" dirty="0" smtClean="0"/>
              <a:t> </a:t>
            </a:r>
            <a:r>
              <a:rPr lang="lv-LV" dirty="0" err="1" smtClean="0"/>
              <a:t>collars</a:t>
            </a:r>
            <a:r>
              <a:rPr lang="lv-LV" dirty="0" smtClean="0"/>
              <a:t> </a:t>
            </a:r>
            <a:r>
              <a:rPr lang="lv-LV" dirty="0" err="1" smtClean="0"/>
              <a:t>and</a:t>
            </a:r>
            <a:r>
              <a:rPr lang="lv-LV" dirty="0" smtClean="0"/>
              <a:t> </a:t>
            </a:r>
            <a:r>
              <a:rPr lang="lv-LV" dirty="0" err="1" smtClean="0"/>
              <a:t>sleeve</a:t>
            </a:r>
            <a:r>
              <a:rPr lang="lv-LV" dirty="0" smtClean="0"/>
              <a:t> </a:t>
            </a:r>
            <a:r>
              <a:rPr lang="lv-LV" dirty="0" err="1" smtClean="0"/>
              <a:t>edgings</a:t>
            </a:r>
            <a:r>
              <a:rPr lang="lv-LV" dirty="0" smtClean="0"/>
              <a:t> </a:t>
            </a:r>
            <a:r>
              <a:rPr lang="lv-LV" dirty="0" err="1" smtClean="0"/>
              <a:t>were</a:t>
            </a:r>
            <a:r>
              <a:rPr lang="lv-LV" dirty="0" smtClean="0"/>
              <a:t> </a:t>
            </a:r>
            <a:r>
              <a:rPr lang="lv-LV" dirty="0" err="1" smtClean="0"/>
              <a:t>decorated</a:t>
            </a:r>
            <a:r>
              <a:rPr lang="lv-LV" dirty="0" smtClean="0"/>
              <a:t> </a:t>
            </a:r>
            <a:r>
              <a:rPr lang="lv-LV" dirty="0" err="1" smtClean="0"/>
              <a:t>with</a:t>
            </a:r>
            <a:r>
              <a:rPr lang="lv-LV" dirty="0" smtClean="0"/>
              <a:t> </a:t>
            </a:r>
            <a:r>
              <a:rPr lang="lv-LV" dirty="0" err="1" smtClean="0"/>
              <a:t>ornaments.Cross</a:t>
            </a:r>
            <a:r>
              <a:rPr lang="lv-LV" dirty="0" smtClean="0"/>
              <a:t> </a:t>
            </a:r>
            <a:r>
              <a:rPr lang="lv-LV" dirty="0" err="1" smtClean="0"/>
              <a:t>was</a:t>
            </a:r>
            <a:r>
              <a:rPr lang="lv-LV" dirty="0" smtClean="0"/>
              <a:t> </a:t>
            </a:r>
            <a:r>
              <a:rPr lang="lv-LV" dirty="0" err="1" smtClean="0"/>
              <a:t>one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most</a:t>
            </a:r>
            <a:r>
              <a:rPr lang="lv-LV" dirty="0" smtClean="0"/>
              <a:t> </a:t>
            </a:r>
            <a:r>
              <a:rPr lang="lv-LV" dirty="0" err="1" smtClean="0"/>
              <a:t>important</a:t>
            </a:r>
            <a:r>
              <a:rPr lang="lv-LV" dirty="0" smtClean="0"/>
              <a:t> </a:t>
            </a:r>
            <a:r>
              <a:rPr lang="lv-LV" dirty="0" err="1" smtClean="0"/>
              <a:t>symbols</a:t>
            </a:r>
            <a:r>
              <a:rPr lang="lv-LV" dirty="0" smtClean="0"/>
              <a:t>. </a:t>
            </a:r>
            <a:r>
              <a:rPr lang="lv-LV" dirty="0" err="1" smtClean="0"/>
              <a:t>Medieval</a:t>
            </a:r>
            <a:r>
              <a:rPr lang="lv-LV" dirty="0" smtClean="0"/>
              <a:t> ornaments </a:t>
            </a:r>
            <a:r>
              <a:rPr lang="lv-LV" dirty="0" err="1" smtClean="0"/>
              <a:t>were</a:t>
            </a:r>
            <a:r>
              <a:rPr lang="lv-LV" dirty="0" smtClean="0"/>
              <a:t> </a:t>
            </a:r>
            <a:r>
              <a:rPr lang="lv-LV" dirty="0" err="1" smtClean="0"/>
              <a:t>strongly</a:t>
            </a:r>
            <a:r>
              <a:rPr lang="lv-LV" dirty="0" smtClean="0"/>
              <a:t> </a:t>
            </a:r>
            <a:r>
              <a:rPr lang="lv-LV" dirty="0" err="1" smtClean="0"/>
              <a:t>influenced</a:t>
            </a:r>
            <a:r>
              <a:rPr lang="lv-LV" dirty="0" smtClean="0"/>
              <a:t> </a:t>
            </a:r>
            <a:r>
              <a:rPr lang="lv-LV" dirty="0" err="1" smtClean="0"/>
              <a:t>by</a:t>
            </a:r>
            <a:r>
              <a:rPr lang="lv-LV" dirty="0" smtClean="0"/>
              <a:t> </a:t>
            </a:r>
            <a:r>
              <a:rPr lang="lv-LV" dirty="0" err="1" smtClean="0"/>
              <a:t>heraldry</a:t>
            </a:r>
            <a:r>
              <a:rPr lang="lv-LV" dirty="0" smtClean="0"/>
              <a:t> – </a:t>
            </a:r>
            <a:r>
              <a:rPr lang="lv-LV" dirty="0" err="1" smtClean="0"/>
              <a:t>family</a:t>
            </a:r>
            <a:r>
              <a:rPr lang="lv-LV" dirty="0" smtClean="0"/>
              <a:t> </a:t>
            </a:r>
            <a:r>
              <a:rPr lang="lv-LV" dirty="0" err="1" smtClean="0"/>
              <a:t>signs</a:t>
            </a:r>
            <a:r>
              <a:rPr lang="lv-LV" dirty="0" smtClean="0"/>
              <a:t>, </a:t>
            </a:r>
            <a:r>
              <a:rPr lang="lv-LV" dirty="0" err="1" smtClean="0"/>
              <a:t>coats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</a:t>
            </a:r>
            <a:r>
              <a:rPr lang="lv-LV" dirty="0" err="1" smtClean="0"/>
              <a:t>arms</a:t>
            </a:r>
            <a:r>
              <a:rPr lang="lv-LV" dirty="0" smtClean="0"/>
              <a:t>.  </a:t>
            </a:r>
            <a:r>
              <a:rPr lang="lv-LV" dirty="0" err="1" smtClean="0"/>
              <a:t>Also</a:t>
            </a:r>
            <a:r>
              <a:rPr lang="lv-LV" dirty="0" smtClean="0"/>
              <a:t> </a:t>
            </a:r>
            <a:r>
              <a:rPr lang="lv-LV" dirty="0" err="1" smtClean="0"/>
              <a:t>other</a:t>
            </a:r>
            <a:r>
              <a:rPr lang="lv-LV" dirty="0" smtClean="0"/>
              <a:t> </a:t>
            </a:r>
            <a:r>
              <a:rPr lang="lv-LV" dirty="0" err="1" smtClean="0"/>
              <a:t>motifs</a:t>
            </a:r>
            <a:r>
              <a:rPr lang="lv-LV" dirty="0" smtClean="0"/>
              <a:t> </a:t>
            </a:r>
            <a:r>
              <a:rPr lang="lv-LV" dirty="0" err="1" smtClean="0"/>
              <a:t>were</a:t>
            </a:r>
            <a:r>
              <a:rPr lang="lv-LV" dirty="0" smtClean="0"/>
              <a:t> </a:t>
            </a:r>
            <a:r>
              <a:rPr lang="lv-LV" dirty="0" err="1" smtClean="0"/>
              <a:t>used</a:t>
            </a:r>
            <a:r>
              <a:rPr lang="lv-LV" dirty="0" smtClean="0"/>
              <a:t> – a </a:t>
            </a:r>
            <a:r>
              <a:rPr lang="lv-LV" dirty="0" err="1" smtClean="0"/>
              <a:t>lilac</a:t>
            </a:r>
            <a:r>
              <a:rPr lang="lv-LV" dirty="0" smtClean="0"/>
              <a:t>, a </a:t>
            </a:r>
            <a:r>
              <a:rPr lang="lv-LV" dirty="0" err="1" smtClean="0"/>
              <a:t>rose</a:t>
            </a:r>
            <a:r>
              <a:rPr lang="lv-LV" dirty="0" smtClean="0"/>
              <a:t>, a </a:t>
            </a:r>
            <a:r>
              <a:rPr lang="lv-LV" dirty="0" err="1" smtClean="0"/>
              <a:t>lion</a:t>
            </a:r>
            <a:r>
              <a:rPr lang="lv-LV" dirty="0" smtClean="0"/>
              <a:t>, </a:t>
            </a:r>
            <a:r>
              <a:rPr lang="lv-LV" dirty="0" err="1" smtClean="0"/>
              <a:t>an</a:t>
            </a:r>
            <a:r>
              <a:rPr lang="lv-LV" dirty="0" smtClean="0"/>
              <a:t> </a:t>
            </a:r>
            <a:r>
              <a:rPr lang="lv-LV" dirty="0" err="1" smtClean="0"/>
              <a:t>eagle</a:t>
            </a:r>
            <a:r>
              <a:rPr lang="lv-LV" dirty="0" smtClean="0"/>
              <a:t>, </a:t>
            </a:r>
            <a:r>
              <a:rPr lang="lv-LV" dirty="0" err="1" smtClean="0"/>
              <a:t>rosette</a:t>
            </a:r>
            <a:r>
              <a:rPr lang="lv-LV" dirty="0" smtClean="0"/>
              <a:t>, </a:t>
            </a:r>
            <a:r>
              <a:rPr lang="lv-LV" dirty="0" err="1" smtClean="0"/>
              <a:t>oak</a:t>
            </a:r>
            <a:r>
              <a:rPr lang="lv-LV" dirty="0" smtClean="0"/>
              <a:t> </a:t>
            </a:r>
            <a:r>
              <a:rPr lang="lv-LV" dirty="0" err="1" smtClean="0"/>
              <a:t>leaves</a:t>
            </a:r>
            <a:r>
              <a:rPr lang="lv-LV" dirty="0" smtClean="0"/>
              <a:t>.</a:t>
            </a:r>
          </a:p>
          <a:p>
            <a:endParaRPr lang="lv-L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0"/>
            <a:ext cx="7772400" cy="836712"/>
          </a:xfrm>
        </p:spPr>
        <p:txBody>
          <a:bodyPr>
            <a:normAutofit/>
          </a:bodyPr>
          <a:lstStyle/>
          <a:p>
            <a:r>
              <a:rPr lang="lv-LV" b="1" dirty="0" err="1" smtClean="0"/>
              <a:t>Colour</a:t>
            </a: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836712"/>
            <a:ext cx="8712968" cy="5183088"/>
          </a:xfrm>
        </p:spPr>
        <p:txBody>
          <a:bodyPr/>
          <a:lstStyle/>
          <a:p>
            <a:pPr>
              <a:buNone/>
            </a:pPr>
            <a:r>
              <a:rPr lang="lv-LV" dirty="0" smtClean="0"/>
              <a:t>A </a:t>
            </a:r>
            <a:r>
              <a:rPr lang="lv-LV" dirty="0" err="1" smtClean="0"/>
              <a:t>particular</a:t>
            </a:r>
            <a:r>
              <a:rPr lang="lv-LV" dirty="0" smtClean="0"/>
              <a:t> </a:t>
            </a:r>
            <a:r>
              <a:rPr lang="lv-LV" dirty="0" err="1" smtClean="0"/>
              <a:t>importance</a:t>
            </a:r>
            <a:r>
              <a:rPr lang="lv-LV" dirty="0" smtClean="0"/>
              <a:t> </a:t>
            </a:r>
            <a:r>
              <a:rPr lang="lv-LV" dirty="0" err="1" smtClean="0"/>
              <a:t>was</a:t>
            </a:r>
            <a:r>
              <a:rPr lang="lv-LV" dirty="0" smtClean="0"/>
              <a:t> </a:t>
            </a:r>
            <a:r>
              <a:rPr lang="lv-LV" dirty="0" err="1" smtClean="0"/>
              <a:t>attached</a:t>
            </a:r>
            <a:r>
              <a:rPr lang="lv-LV" dirty="0" smtClean="0"/>
              <a:t> to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color</a:t>
            </a:r>
            <a:r>
              <a:rPr lang="lv-LV" dirty="0" smtClean="0"/>
              <a:t>.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green</a:t>
            </a:r>
            <a:r>
              <a:rPr lang="lv-LV" dirty="0" smtClean="0"/>
              <a:t> </a:t>
            </a:r>
            <a:r>
              <a:rPr lang="lv-LV" dirty="0" err="1" smtClean="0"/>
              <a:t>color</a:t>
            </a:r>
            <a:r>
              <a:rPr lang="lv-LV" dirty="0" smtClean="0"/>
              <a:t> </a:t>
            </a:r>
            <a:r>
              <a:rPr lang="lv-LV" dirty="0" err="1" smtClean="0"/>
              <a:t>symbolized</a:t>
            </a:r>
            <a:r>
              <a:rPr lang="lv-LV" dirty="0" smtClean="0"/>
              <a:t> </a:t>
            </a:r>
            <a:r>
              <a:rPr lang="lv-LV" dirty="0" err="1" smtClean="0"/>
              <a:t>love</a:t>
            </a:r>
            <a:r>
              <a:rPr lang="lv-LV" dirty="0" smtClean="0"/>
              <a:t>,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blue</a:t>
            </a:r>
            <a:r>
              <a:rPr lang="lv-LV" dirty="0" smtClean="0"/>
              <a:t> - </a:t>
            </a:r>
            <a:r>
              <a:rPr lang="lv-LV" dirty="0" err="1" smtClean="0"/>
              <a:t>confidence</a:t>
            </a:r>
            <a:r>
              <a:rPr lang="lv-LV" dirty="0" smtClean="0"/>
              <a:t>,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yellow</a:t>
            </a:r>
            <a:r>
              <a:rPr lang="lv-LV" dirty="0" smtClean="0"/>
              <a:t> - </a:t>
            </a:r>
            <a:r>
              <a:rPr lang="lv-LV" dirty="0" err="1" smtClean="0"/>
              <a:t>hostility</a:t>
            </a:r>
            <a:r>
              <a:rPr lang="lv-LV" dirty="0" smtClean="0"/>
              <a:t>, </a:t>
            </a:r>
            <a:r>
              <a:rPr lang="lv-LV" dirty="0" err="1" smtClean="0"/>
              <a:t>but</a:t>
            </a:r>
            <a:r>
              <a:rPr lang="lv-LV" dirty="0" smtClean="0"/>
              <a:t> 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white</a:t>
            </a:r>
            <a:r>
              <a:rPr lang="lv-LV" dirty="0" smtClean="0"/>
              <a:t> - </a:t>
            </a:r>
            <a:r>
              <a:rPr lang="lv-LV" dirty="0" err="1" smtClean="0"/>
              <a:t>innocence</a:t>
            </a:r>
            <a:r>
              <a:rPr lang="lv-LV" dirty="0" smtClean="0"/>
              <a:t>. </a:t>
            </a:r>
            <a:r>
              <a:rPr lang="lv-LV" dirty="0" err="1" smtClean="0"/>
              <a:t>Red</a:t>
            </a:r>
            <a:r>
              <a:rPr lang="lv-LV" dirty="0" smtClean="0"/>
              <a:t> </a:t>
            </a:r>
            <a:r>
              <a:rPr lang="lv-LV" dirty="0" err="1" smtClean="0"/>
              <a:t>color</a:t>
            </a:r>
            <a:r>
              <a:rPr lang="lv-LV" dirty="0" smtClean="0"/>
              <a:t> </a:t>
            </a:r>
            <a:r>
              <a:rPr lang="lv-LV" dirty="0" err="1" smtClean="0"/>
              <a:t>pointed</a:t>
            </a:r>
            <a:r>
              <a:rPr lang="lv-LV" dirty="0" smtClean="0"/>
              <a:t> to a </a:t>
            </a:r>
            <a:r>
              <a:rPr lang="lv-LV" dirty="0" err="1" smtClean="0"/>
              <a:t>high</a:t>
            </a:r>
            <a:r>
              <a:rPr lang="lv-LV" dirty="0" smtClean="0"/>
              <a:t> </a:t>
            </a:r>
            <a:r>
              <a:rPr lang="lv-LV" dirty="0" err="1" smtClean="0"/>
              <a:t>position</a:t>
            </a:r>
            <a:r>
              <a:rPr lang="lv-LV" dirty="0" smtClean="0"/>
              <a:t> </a:t>
            </a:r>
            <a:r>
              <a:rPr lang="lv-LV" dirty="0" err="1" smtClean="0"/>
              <a:t>in</a:t>
            </a:r>
            <a:r>
              <a:rPr lang="lv-LV" dirty="0" smtClean="0"/>
              <a:t> </a:t>
            </a:r>
            <a:r>
              <a:rPr lang="lv-LV" dirty="0" err="1" smtClean="0"/>
              <a:t>society</a:t>
            </a:r>
            <a:r>
              <a:rPr lang="lv-LV" dirty="0" smtClean="0"/>
              <a:t>. </a:t>
            </a:r>
          </a:p>
          <a:p>
            <a:endParaRPr lang="lv-LV" dirty="0"/>
          </a:p>
        </p:txBody>
      </p:sp>
      <p:pic>
        <p:nvPicPr>
          <p:cNvPr id="4" name="Picture 4" descr="Viduslaiku kleitas Autors: Eiprile Mode agr&amp;amacr;k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286000"/>
            <a:ext cx="5351318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v-LV" dirty="0"/>
              <a:t/>
            </a:r>
            <a:br>
              <a:rPr lang="lv-LV" dirty="0"/>
            </a:b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lv-LV" dirty="0" err="1" smtClean="0"/>
              <a:t>Men</a:t>
            </a:r>
            <a:r>
              <a:rPr lang="lv-LV" dirty="0" smtClean="0"/>
              <a:t> </a:t>
            </a:r>
            <a:r>
              <a:rPr lang="lv-LV" dirty="0" err="1" smtClean="0"/>
              <a:t>wore</a:t>
            </a:r>
            <a:r>
              <a:rPr lang="lv-LV" dirty="0" smtClean="0"/>
              <a:t> a </a:t>
            </a:r>
            <a:r>
              <a:rPr lang="lv-LV" dirty="0" err="1" smtClean="0"/>
              <a:t>shirt</a:t>
            </a:r>
            <a:r>
              <a:rPr lang="lv-LV" dirty="0" smtClean="0"/>
              <a:t>, a </a:t>
            </a:r>
            <a:r>
              <a:rPr lang="lv-LV" dirty="0" err="1" smtClean="0"/>
              <a:t>knee-length</a:t>
            </a:r>
            <a:r>
              <a:rPr lang="lv-LV" dirty="0" smtClean="0"/>
              <a:t> </a:t>
            </a:r>
            <a:r>
              <a:rPr lang="lv-LV" dirty="0" err="1" smtClean="0"/>
              <a:t>jacket</a:t>
            </a:r>
            <a:r>
              <a:rPr lang="lv-LV" dirty="0" smtClean="0"/>
              <a:t>  </a:t>
            </a:r>
            <a:r>
              <a:rPr lang="lv-LV" dirty="0" err="1" smtClean="0"/>
              <a:t>and</a:t>
            </a:r>
            <a:r>
              <a:rPr lang="lv-LV" dirty="0" smtClean="0"/>
              <a:t> </a:t>
            </a:r>
            <a:r>
              <a:rPr lang="lv-LV" dirty="0" err="1" smtClean="0"/>
              <a:t>wide</a:t>
            </a:r>
            <a:r>
              <a:rPr lang="lv-LV" dirty="0" smtClean="0"/>
              <a:t> </a:t>
            </a:r>
            <a:r>
              <a:rPr lang="lv-LV" dirty="0" err="1" smtClean="0"/>
              <a:t>canvas</a:t>
            </a:r>
            <a:r>
              <a:rPr lang="lv-LV" dirty="0" smtClean="0"/>
              <a:t> </a:t>
            </a:r>
            <a:r>
              <a:rPr lang="lv-LV" dirty="0" err="1" smtClean="0"/>
              <a:t>trousers</a:t>
            </a:r>
            <a:r>
              <a:rPr lang="lv-LV" dirty="0" smtClean="0"/>
              <a:t>, </a:t>
            </a:r>
            <a:r>
              <a:rPr lang="lv-LV" dirty="0" err="1" smtClean="0"/>
              <a:t>over</a:t>
            </a:r>
            <a:r>
              <a:rPr lang="lv-LV" dirty="0" smtClean="0"/>
              <a:t> </a:t>
            </a:r>
            <a:r>
              <a:rPr lang="lv-LV" dirty="0" err="1" smtClean="0"/>
              <a:t>which</a:t>
            </a:r>
            <a:r>
              <a:rPr lang="lv-LV" dirty="0" smtClean="0"/>
              <a:t>  </a:t>
            </a:r>
            <a:r>
              <a:rPr lang="lv-LV" dirty="0" err="1" smtClean="0"/>
              <a:t>socks</a:t>
            </a:r>
            <a:r>
              <a:rPr lang="lv-LV" dirty="0" smtClean="0"/>
              <a:t> </a:t>
            </a:r>
            <a:r>
              <a:rPr lang="lv-LV" dirty="0" err="1" smtClean="0"/>
              <a:t>were</a:t>
            </a:r>
            <a:r>
              <a:rPr lang="lv-LV" dirty="0" smtClean="0"/>
              <a:t> </a:t>
            </a:r>
            <a:r>
              <a:rPr lang="lv-LV" dirty="0" err="1" smtClean="0"/>
              <a:t>tied</a:t>
            </a:r>
            <a:r>
              <a:rPr lang="lv-LV" dirty="0" smtClean="0"/>
              <a:t> </a:t>
            </a:r>
            <a:r>
              <a:rPr lang="lv-LV" dirty="0" err="1" smtClean="0"/>
              <a:t>with</a:t>
            </a:r>
            <a:r>
              <a:rPr lang="lv-LV" dirty="0" smtClean="0"/>
              <a:t> </a:t>
            </a:r>
            <a:r>
              <a:rPr lang="lv-LV" dirty="0" err="1" smtClean="0"/>
              <a:t>bands</a:t>
            </a:r>
            <a:r>
              <a:rPr lang="lv-LV" dirty="0" smtClean="0"/>
              <a:t>. </a:t>
            </a:r>
            <a:r>
              <a:rPr lang="lv-LV" dirty="0" err="1" smtClean="0"/>
              <a:t>On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top a </a:t>
            </a:r>
            <a:r>
              <a:rPr lang="lv-LV" dirty="0" err="1" smtClean="0"/>
              <a:t>cloak</a:t>
            </a:r>
            <a:r>
              <a:rPr lang="lv-LV" dirty="0" smtClean="0"/>
              <a:t> </a:t>
            </a:r>
            <a:r>
              <a:rPr lang="lv-LV" dirty="0" err="1" smtClean="0"/>
              <a:t>that</a:t>
            </a:r>
            <a:r>
              <a:rPr lang="lv-LV" dirty="0" smtClean="0"/>
              <a:t> </a:t>
            </a:r>
            <a:r>
              <a:rPr lang="lv-LV" dirty="0" err="1" smtClean="0"/>
              <a:t>covered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straight</a:t>
            </a:r>
            <a:r>
              <a:rPr lang="lv-LV" dirty="0" smtClean="0"/>
              <a:t>, </a:t>
            </a:r>
            <a:r>
              <a:rPr lang="lv-LV" dirty="0" err="1" smtClean="0"/>
              <a:t>loose</a:t>
            </a:r>
            <a:r>
              <a:rPr lang="lv-LV" dirty="0" smtClean="0"/>
              <a:t> </a:t>
            </a:r>
            <a:r>
              <a:rPr lang="lv-LV" dirty="0" err="1" smtClean="0"/>
              <a:t>gown</a:t>
            </a:r>
            <a:r>
              <a:rPr lang="lv-LV" dirty="0" smtClean="0"/>
              <a:t> </a:t>
            </a:r>
            <a:r>
              <a:rPr lang="lv-LV" dirty="0" err="1" smtClean="0"/>
              <a:t>and</a:t>
            </a:r>
            <a:r>
              <a:rPr lang="lv-LV" dirty="0" smtClean="0"/>
              <a:t> pants </a:t>
            </a:r>
            <a:r>
              <a:rPr lang="lv-LV" dirty="0" err="1" smtClean="0"/>
              <a:t>that</a:t>
            </a:r>
            <a:r>
              <a:rPr lang="lv-LV" dirty="0" smtClean="0"/>
              <a:t> </a:t>
            </a:r>
            <a:r>
              <a:rPr lang="lv-LV" dirty="0" err="1" smtClean="0"/>
              <a:t>were</a:t>
            </a:r>
            <a:r>
              <a:rPr lang="lv-LV" dirty="0" smtClean="0"/>
              <a:t> </a:t>
            </a:r>
            <a:r>
              <a:rPr lang="lv-LV" dirty="0" err="1" smtClean="0"/>
              <a:t>borrowed</a:t>
            </a:r>
            <a:r>
              <a:rPr lang="lv-LV" dirty="0" smtClean="0"/>
              <a:t> </a:t>
            </a:r>
            <a:r>
              <a:rPr lang="lv-LV" dirty="0" err="1" smtClean="0"/>
              <a:t>from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barbarians</a:t>
            </a:r>
            <a:r>
              <a:rPr lang="lv-LV" dirty="0" smtClean="0"/>
              <a:t>.</a:t>
            </a:r>
          </a:p>
          <a:p>
            <a:pPr>
              <a:buNone/>
            </a:pPr>
            <a:endParaRPr lang="lv-LV" dirty="0"/>
          </a:p>
        </p:txBody>
      </p:sp>
      <p:pic>
        <p:nvPicPr>
          <p:cNvPr id="4" name="Attēls 3" descr="Attēlu rezultāti vaicājumam “latviešu apģērbs viduslaikos”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212976"/>
            <a:ext cx="2476500" cy="2952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ttēls 4" descr="Saistīts attēls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84984"/>
            <a:ext cx="4333875" cy="2886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/>
          <a:lstStyle/>
          <a:p>
            <a:r>
              <a:rPr lang="lv-LV" dirty="0" err="1"/>
              <a:t>Menswear</a:t>
            </a:r>
            <a:r>
              <a:rPr lang="lv-LV" dirty="0"/>
              <a:t> </a:t>
            </a:r>
            <a:r>
              <a:rPr lang="lv-LV" dirty="0" smtClean="0"/>
              <a:t>          </a:t>
            </a:r>
            <a:r>
              <a:rPr lang="lv-LV" dirty="0" err="1" smtClean="0"/>
              <a:t>Womenswear</a:t>
            </a:r>
            <a:endParaRPr lang="lv-LV" dirty="0"/>
          </a:p>
        </p:txBody>
      </p:sp>
      <p:pic>
        <p:nvPicPr>
          <p:cNvPr id="5" name="Satura vietturis 4" descr="Attēlu rezultāti vaicājumam “latviešu apģērbs viduslaikos”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3118452" cy="45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atura vietturis 5" descr="Saistīts attēls"/>
          <p:cNvPicPr>
            <a:picLocks noGrp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12776"/>
            <a:ext cx="3528392" cy="44176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err="1"/>
              <a:t>Manufacturing</a:t>
            </a:r>
            <a:r>
              <a:rPr lang="lv-LV" b="1" dirty="0"/>
              <a:t> </a:t>
            </a:r>
            <a:r>
              <a:rPr lang="lv-LV" b="1" dirty="0" err="1"/>
              <a:t>of</a:t>
            </a:r>
            <a:r>
              <a:rPr lang="lv-LV" b="1" dirty="0"/>
              <a:t> </a:t>
            </a:r>
            <a:r>
              <a:rPr lang="lv-LV" b="1" dirty="0" err="1"/>
              <a:t>Cloths</a:t>
            </a:r>
            <a:endParaRPr lang="lv-LV" dirty="0"/>
          </a:p>
        </p:txBody>
      </p:sp>
      <p:sp>
        <p:nvSpPr>
          <p:cNvPr id="3" name="Satura vietturis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lv-LV" dirty="0" err="1"/>
              <a:t>Craftsmen</a:t>
            </a:r>
            <a:r>
              <a:rPr lang="lv-LV" dirty="0"/>
              <a:t> </a:t>
            </a:r>
            <a:r>
              <a:rPr lang="lv-LV" dirty="0" err="1"/>
              <a:t>made</a:t>
            </a:r>
            <a:r>
              <a:rPr lang="lv-LV" dirty="0"/>
              <a:t> </a:t>
            </a:r>
            <a:r>
              <a:rPr lang="lv-LV" dirty="0" err="1"/>
              <a:t>cloths</a:t>
            </a:r>
            <a:r>
              <a:rPr lang="lv-LV" dirty="0"/>
              <a:t> </a:t>
            </a:r>
            <a:r>
              <a:rPr lang="lv-LV" dirty="0" err="1"/>
              <a:t>in</a:t>
            </a:r>
            <a:r>
              <a:rPr lang="lv-LV" dirty="0"/>
              <a:t> </a:t>
            </a:r>
            <a:r>
              <a:rPr lang="lv-LV" dirty="0" err="1"/>
              <a:t>their</a:t>
            </a:r>
            <a:r>
              <a:rPr lang="lv-LV" dirty="0"/>
              <a:t> </a:t>
            </a:r>
            <a:r>
              <a:rPr lang="lv-LV" dirty="0" err="1"/>
              <a:t>manufactures</a:t>
            </a:r>
            <a:r>
              <a:rPr lang="lv-LV" dirty="0"/>
              <a:t> </a:t>
            </a:r>
            <a:r>
              <a:rPr lang="lv-LV" dirty="0" err="1"/>
              <a:t>where</a:t>
            </a:r>
            <a:r>
              <a:rPr lang="lv-LV" dirty="0"/>
              <a:t> </a:t>
            </a:r>
            <a:r>
              <a:rPr lang="lv-LV" dirty="0" err="1"/>
              <a:t>women</a:t>
            </a:r>
            <a:r>
              <a:rPr lang="lv-LV" dirty="0"/>
              <a:t> </a:t>
            </a:r>
            <a:r>
              <a:rPr lang="lv-LV" dirty="0" err="1"/>
              <a:t>weaved</a:t>
            </a:r>
            <a:r>
              <a:rPr lang="lv-LV" dirty="0"/>
              <a:t> </a:t>
            </a:r>
            <a:r>
              <a:rPr lang="lv-LV" dirty="0" err="1"/>
              <a:t>and</a:t>
            </a:r>
            <a:r>
              <a:rPr lang="lv-LV" dirty="0"/>
              <a:t> </a:t>
            </a:r>
            <a:r>
              <a:rPr lang="lv-LV" dirty="0" err="1"/>
              <a:t>spinned</a:t>
            </a:r>
            <a:r>
              <a:rPr lang="lv-LV" dirty="0"/>
              <a:t> </a:t>
            </a:r>
            <a:r>
              <a:rPr lang="lv-LV" dirty="0" err="1"/>
              <a:t>textures</a:t>
            </a:r>
            <a:r>
              <a:rPr lang="lv-LV" dirty="0"/>
              <a:t>. </a:t>
            </a:r>
            <a:r>
              <a:rPr lang="lv-LV" u="sng" dirty="0" err="1"/>
              <a:t>Men</a:t>
            </a:r>
            <a:r>
              <a:rPr lang="lv-LV" u="sng" dirty="0"/>
              <a:t> </a:t>
            </a:r>
            <a:r>
              <a:rPr lang="lv-LV" u="sng" dirty="0" err="1"/>
              <a:t>sewed</a:t>
            </a:r>
            <a:r>
              <a:rPr lang="lv-LV" u="sng" dirty="0"/>
              <a:t> </a:t>
            </a:r>
            <a:r>
              <a:rPr lang="lv-LV" u="sng" dirty="0" err="1"/>
              <a:t>cloths</a:t>
            </a:r>
            <a:r>
              <a:rPr lang="lv-LV" u="sng" dirty="0"/>
              <a:t> </a:t>
            </a:r>
            <a:r>
              <a:rPr lang="lv-LV" u="sng" dirty="0" err="1"/>
              <a:t>for</a:t>
            </a:r>
            <a:r>
              <a:rPr lang="lv-LV" u="sng" dirty="0"/>
              <a:t> </a:t>
            </a:r>
            <a:r>
              <a:rPr lang="lv-LV" u="sng" dirty="0" err="1"/>
              <a:t>men</a:t>
            </a:r>
            <a:r>
              <a:rPr lang="lv-LV" u="sng" dirty="0"/>
              <a:t>, </a:t>
            </a:r>
            <a:r>
              <a:rPr lang="lv-LV" u="sng" dirty="0" err="1"/>
              <a:t>but</a:t>
            </a:r>
            <a:r>
              <a:rPr lang="lv-LV" u="sng" dirty="0"/>
              <a:t> </a:t>
            </a:r>
            <a:r>
              <a:rPr lang="lv-LV" u="sng" dirty="0" err="1"/>
              <a:t>women</a:t>
            </a:r>
            <a:r>
              <a:rPr lang="lv-LV" u="sng" dirty="0"/>
              <a:t> </a:t>
            </a:r>
            <a:r>
              <a:rPr lang="lv-LV" u="sng" dirty="0" err="1"/>
              <a:t>sewed</a:t>
            </a:r>
            <a:r>
              <a:rPr lang="lv-LV" u="sng" dirty="0"/>
              <a:t> </a:t>
            </a:r>
            <a:r>
              <a:rPr lang="lv-LV" u="sng" dirty="0" err="1"/>
              <a:t>clothes</a:t>
            </a:r>
            <a:r>
              <a:rPr lang="lv-LV" u="sng" dirty="0"/>
              <a:t> </a:t>
            </a:r>
            <a:r>
              <a:rPr lang="lv-LV" u="sng" dirty="0" err="1"/>
              <a:t>for</a:t>
            </a:r>
            <a:r>
              <a:rPr lang="lv-LV" u="sng" dirty="0"/>
              <a:t> </a:t>
            </a:r>
            <a:r>
              <a:rPr lang="lv-LV" u="sng" dirty="0" err="1"/>
              <a:t>women</a:t>
            </a:r>
            <a:r>
              <a:rPr lang="lv-LV" dirty="0"/>
              <a:t>. </a:t>
            </a:r>
            <a:r>
              <a:rPr lang="lv-LV" dirty="0" err="1"/>
              <a:t>Members</a:t>
            </a:r>
            <a:r>
              <a:rPr lang="lv-LV" dirty="0"/>
              <a:t> </a:t>
            </a:r>
            <a:r>
              <a:rPr lang="lv-LV" dirty="0" err="1"/>
              <a:t>of</a:t>
            </a:r>
            <a:r>
              <a:rPr lang="lv-LV" dirty="0"/>
              <a:t> </a:t>
            </a:r>
            <a:r>
              <a:rPr lang="lv-LV" dirty="0" err="1"/>
              <a:t>the</a:t>
            </a:r>
            <a:r>
              <a:rPr lang="lv-LV" dirty="0"/>
              <a:t> </a:t>
            </a:r>
            <a:r>
              <a:rPr lang="lv-LV" dirty="0" err="1"/>
              <a:t>upper</a:t>
            </a:r>
            <a:r>
              <a:rPr lang="lv-LV" dirty="0"/>
              <a:t> </a:t>
            </a:r>
            <a:r>
              <a:rPr lang="lv-LV" dirty="0" err="1"/>
              <a:t>class</a:t>
            </a:r>
            <a:r>
              <a:rPr lang="lv-LV" dirty="0"/>
              <a:t> </a:t>
            </a:r>
            <a:r>
              <a:rPr lang="lv-LV" dirty="0" err="1"/>
              <a:t>sewed</a:t>
            </a:r>
            <a:r>
              <a:rPr lang="lv-LV" dirty="0"/>
              <a:t> </a:t>
            </a:r>
            <a:r>
              <a:rPr lang="lv-LV" dirty="0" err="1"/>
              <a:t>silk</a:t>
            </a:r>
            <a:r>
              <a:rPr lang="lv-LV" dirty="0"/>
              <a:t> </a:t>
            </a:r>
            <a:r>
              <a:rPr lang="lv-LV" dirty="0" err="1"/>
              <a:t>and</a:t>
            </a:r>
            <a:r>
              <a:rPr lang="lv-LV" dirty="0"/>
              <a:t> </a:t>
            </a:r>
            <a:r>
              <a:rPr lang="lv-LV" dirty="0" err="1"/>
              <a:t>velor</a:t>
            </a:r>
            <a:r>
              <a:rPr lang="lv-LV" dirty="0"/>
              <a:t> </a:t>
            </a:r>
            <a:r>
              <a:rPr lang="lv-LV" dirty="0" err="1"/>
              <a:t>clothing</a:t>
            </a:r>
            <a:r>
              <a:rPr lang="lv-LV" dirty="0"/>
              <a:t>, </a:t>
            </a:r>
            <a:r>
              <a:rPr lang="lv-LV" dirty="0" err="1"/>
              <a:t>the</a:t>
            </a:r>
            <a:r>
              <a:rPr lang="lv-LV" dirty="0"/>
              <a:t> </a:t>
            </a:r>
            <a:r>
              <a:rPr lang="lv-LV" dirty="0" err="1"/>
              <a:t>edges</a:t>
            </a:r>
            <a:r>
              <a:rPr lang="lv-LV" dirty="0"/>
              <a:t> </a:t>
            </a:r>
            <a:r>
              <a:rPr lang="lv-LV" dirty="0" err="1"/>
              <a:t>of</a:t>
            </a:r>
            <a:r>
              <a:rPr lang="lv-LV" dirty="0"/>
              <a:t> it </a:t>
            </a:r>
            <a:r>
              <a:rPr lang="lv-LV" dirty="0" err="1"/>
              <a:t>were</a:t>
            </a:r>
            <a:r>
              <a:rPr lang="lv-LV" dirty="0"/>
              <a:t> </a:t>
            </a:r>
            <a:r>
              <a:rPr lang="lv-LV" dirty="0" err="1"/>
              <a:t>processed</a:t>
            </a:r>
            <a:r>
              <a:rPr lang="lv-LV" dirty="0"/>
              <a:t> </a:t>
            </a:r>
            <a:r>
              <a:rPr lang="lv-LV" dirty="0" err="1"/>
              <a:t>with</a:t>
            </a:r>
            <a:r>
              <a:rPr lang="lv-LV" dirty="0"/>
              <a:t> </a:t>
            </a:r>
            <a:r>
              <a:rPr lang="lv-LV" dirty="0" err="1"/>
              <a:t>decorative</a:t>
            </a:r>
            <a:r>
              <a:rPr lang="lv-LV" dirty="0"/>
              <a:t> </a:t>
            </a:r>
            <a:r>
              <a:rPr lang="lv-LV" dirty="0" err="1"/>
              <a:t>edgings,embroidered</a:t>
            </a:r>
            <a:r>
              <a:rPr lang="lv-LV" dirty="0"/>
              <a:t> </a:t>
            </a:r>
            <a:r>
              <a:rPr lang="lv-LV" dirty="0" err="1"/>
              <a:t>with</a:t>
            </a:r>
            <a:r>
              <a:rPr lang="lv-LV" dirty="0"/>
              <a:t> </a:t>
            </a:r>
            <a:r>
              <a:rPr lang="lv-LV" dirty="0" err="1"/>
              <a:t>jewels</a:t>
            </a:r>
            <a:r>
              <a:rPr lang="lv-LV" dirty="0"/>
              <a:t>.</a:t>
            </a:r>
          </a:p>
          <a:p>
            <a:endParaRPr lang="lv-LV" dirty="0"/>
          </a:p>
        </p:txBody>
      </p:sp>
      <p:pic>
        <p:nvPicPr>
          <p:cNvPr id="5" name="Satura vietturis 4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5453475" y="1447800"/>
            <a:ext cx="27106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710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atura vietturis 3" descr="Attēlu rezultāti vaicājumam “apģērbs viduslaikos”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963666" cy="360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ttēls 4" descr="Saistīts attēls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27"/>
          <a:stretch>
            <a:fillRect/>
          </a:stretch>
        </p:blipFill>
        <p:spPr bwMode="auto">
          <a:xfrm>
            <a:off x="3515512" y="2905384"/>
            <a:ext cx="5076056" cy="3901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ttēls 5" descr="Saistīts attēl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96444"/>
            <a:ext cx="4104456" cy="3361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Att&amp;emacr;lu rezult&amp;amacr;ti vaic&amp;amacr;jumam “apģ&amp;emacr;rbs viduslaikos”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260648"/>
            <a:ext cx="19050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2217440" cy="706090"/>
          </a:xfrm>
        </p:spPr>
        <p:txBody>
          <a:bodyPr>
            <a:normAutofit fontScale="90000"/>
          </a:bodyPr>
          <a:lstStyle/>
          <a:p>
            <a:r>
              <a:rPr lang="lv-LV" b="1" dirty="0" err="1" smtClean="0"/>
              <a:t>Footwear</a:t>
            </a:r>
            <a:endParaRPr lang="lv-LV" b="1" dirty="0"/>
          </a:p>
        </p:txBody>
      </p:sp>
      <p:sp>
        <p:nvSpPr>
          <p:cNvPr id="3" name="Satura vietturis 2"/>
          <p:cNvSpPr>
            <a:spLocks noGrp="1"/>
          </p:cNvSpPr>
          <p:nvPr>
            <p:ph sz="quarter" idx="1"/>
          </p:nvPr>
        </p:nvSpPr>
        <p:spPr>
          <a:xfrm>
            <a:off x="539552" y="908720"/>
            <a:ext cx="4123888" cy="561662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lv-LV" sz="3000" dirty="0" err="1" smtClean="0"/>
              <a:t>During</a:t>
            </a:r>
            <a:r>
              <a:rPr lang="lv-LV" sz="3000" dirty="0" smtClean="0"/>
              <a:t> </a:t>
            </a:r>
            <a:r>
              <a:rPr lang="lv-LV" sz="3000" dirty="0" err="1" smtClean="0"/>
              <a:t>the</a:t>
            </a:r>
            <a:r>
              <a:rPr lang="lv-LV" sz="3000" dirty="0" smtClean="0"/>
              <a:t> </a:t>
            </a:r>
            <a:r>
              <a:rPr lang="lv-LV" sz="3000" dirty="0" err="1" smtClean="0"/>
              <a:t>Middle</a:t>
            </a:r>
            <a:r>
              <a:rPr lang="lv-LV" sz="3000" dirty="0" smtClean="0"/>
              <a:t> </a:t>
            </a:r>
            <a:r>
              <a:rPr lang="lv-LV" sz="3000" dirty="0" err="1" smtClean="0"/>
              <a:t>Ages</a:t>
            </a:r>
            <a:r>
              <a:rPr lang="lv-LV" sz="3000" dirty="0" smtClean="0"/>
              <a:t>, </a:t>
            </a:r>
            <a:r>
              <a:rPr lang="lv-LV" sz="3000" dirty="0" err="1" smtClean="0"/>
              <a:t>shoe</a:t>
            </a:r>
            <a:r>
              <a:rPr lang="lv-LV" sz="3000" dirty="0" smtClean="0"/>
              <a:t> </a:t>
            </a:r>
            <a:r>
              <a:rPr lang="lv-LV" sz="3000" dirty="0" err="1" smtClean="0"/>
              <a:t>shape</a:t>
            </a:r>
            <a:r>
              <a:rPr lang="lv-LV" sz="3000" dirty="0" smtClean="0"/>
              <a:t>, </a:t>
            </a:r>
            <a:r>
              <a:rPr lang="lv-LV" sz="3000" dirty="0" err="1" smtClean="0"/>
              <a:t>created</a:t>
            </a:r>
            <a:r>
              <a:rPr lang="lv-LV" sz="3000" dirty="0" smtClean="0"/>
              <a:t> </a:t>
            </a:r>
            <a:r>
              <a:rPr lang="lv-LV" sz="3000" dirty="0" err="1" smtClean="0"/>
              <a:t>in</a:t>
            </a:r>
            <a:r>
              <a:rPr lang="lv-LV" sz="3000" dirty="0" smtClean="0"/>
              <a:t> </a:t>
            </a:r>
            <a:r>
              <a:rPr lang="lv-LV" sz="3000" dirty="0" err="1" smtClean="0"/>
              <a:t>the</a:t>
            </a:r>
            <a:r>
              <a:rPr lang="lv-LV" sz="3000" dirty="0" smtClean="0"/>
              <a:t> </a:t>
            </a:r>
            <a:r>
              <a:rPr lang="lv-LV" sz="3000" dirty="0" err="1" smtClean="0"/>
              <a:t>ancient</a:t>
            </a:r>
            <a:r>
              <a:rPr lang="lv-LV" sz="3000" dirty="0" smtClean="0"/>
              <a:t> </a:t>
            </a:r>
            <a:r>
              <a:rPr lang="lv-LV" sz="3000" dirty="0" err="1" smtClean="0"/>
              <a:t>era</a:t>
            </a:r>
            <a:r>
              <a:rPr lang="lv-LV" sz="3000" dirty="0" smtClean="0"/>
              <a:t>, </a:t>
            </a:r>
            <a:r>
              <a:rPr lang="lv-LV" sz="3000" dirty="0" err="1" smtClean="0"/>
              <a:t>had</a:t>
            </a:r>
            <a:r>
              <a:rPr lang="lv-LV" sz="3000" dirty="0" smtClean="0"/>
              <a:t> </a:t>
            </a:r>
            <a:r>
              <a:rPr lang="lv-LV" sz="3000" dirty="0" err="1" smtClean="0"/>
              <a:t>been</a:t>
            </a:r>
            <a:r>
              <a:rPr lang="lv-LV" sz="3000" dirty="0" smtClean="0"/>
              <a:t> </a:t>
            </a:r>
            <a:r>
              <a:rPr lang="lv-LV" sz="3000" dirty="0" err="1" smtClean="0"/>
              <a:t>preserved</a:t>
            </a:r>
            <a:r>
              <a:rPr lang="lv-LV" sz="3000" dirty="0" smtClean="0"/>
              <a:t> </a:t>
            </a:r>
            <a:r>
              <a:rPr lang="lv-LV" sz="3000" dirty="0" err="1" smtClean="0"/>
              <a:t>however</a:t>
            </a:r>
            <a:r>
              <a:rPr lang="lv-LV" sz="3000" dirty="0" smtClean="0"/>
              <a:t> </a:t>
            </a:r>
            <a:r>
              <a:rPr lang="lv-LV" sz="3000" dirty="0" err="1" smtClean="0"/>
              <a:t>new</a:t>
            </a:r>
            <a:r>
              <a:rPr lang="lv-LV" sz="3000" dirty="0" smtClean="0"/>
              <a:t> </a:t>
            </a:r>
            <a:r>
              <a:rPr lang="lv-LV" sz="3000" dirty="0" err="1" smtClean="0"/>
              <a:t>models</a:t>
            </a:r>
            <a:r>
              <a:rPr lang="lv-LV" sz="3000" dirty="0" smtClean="0"/>
              <a:t> </a:t>
            </a:r>
            <a:r>
              <a:rPr lang="lv-LV" sz="3000" dirty="0" err="1" smtClean="0"/>
              <a:t>of</a:t>
            </a:r>
            <a:r>
              <a:rPr lang="lv-LV" sz="3000" dirty="0" smtClean="0"/>
              <a:t> </a:t>
            </a:r>
            <a:r>
              <a:rPr lang="lv-LV" sz="3000" dirty="0" err="1" smtClean="0"/>
              <a:t>shoes</a:t>
            </a:r>
            <a:r>
              <a:rPr lang="lv-LV" sz="3000" dirty="0" smtClean="0"/>
              <a:t> </a:t>
            </a:r>
            <a:r>
              <a:rPr lang="lv-LV" sz="3000" dirty="0" err="1" smtClean="0"/>
              <a:t>were</a:t>
            </a:r>
            <a:r>
              <a:rPr lang="lv-LV" sz="3000" dirty="0" smtClean="0"/>
              <a:t> </a:t>
            </a:r>
            <a:r>
              <a:rPr lang="lv-LV" sz="3000" dirty="0" err="1" smtClean="0"/>
              <a:t>at</a:t>
            </a:r>
            <a:r>
              <a:rPr lang="lv-LV" sz="3000" dirty="0" smtClean="0"/>
              <a:t> </a:t>
            </a:r>
            <a:r>
              <a:rPr lang="lv-LV" sz="3000" dirty="0" err="1" smtClean="0"/>
              <a:t>made</a:t>
            </a:r>
            <a:r>
              <a:rPr lang="lv-LV" sz="3000" dirty="0" smtClean="0"/>
              <a:t> </a:t>
            </a:r>
            <a:r>
              <a:rPr lang="lv-LV" sz="3000" dirty="0" err="1" smtClean="0"/>
              <a:t>according</a:t>
            </a:r>
            <a:r>
              <a:rPr lang="lv-LV" sz="3000" dirty="0" smtClean="0"/>
              <a:t> to </a:t>
            </a:r>
            <a:r>
              <a:rPr lang="lv-LV" sz="3000" dirty="0" err="1" smtClean="0"/>
              <a:t>the</a:t>
            </a:r>
            <a:r>
              <a:rPr lang="lv-LV" sz="3000" dirty="0" smtClean="0"/>
              <a:t> </a:t>
            </a:r>
            <a:r>
              <a:rPr lang="lv-LV" sz="3000" dirty="0" err="1" smtClean="0"/>
              <a:t>era</a:t>
            </a:r>
            <a:r>
              <a:rPr lang="lv-LV" sz="3000" dirty="0" smtClean="0"/>
              <a:t> </a:t>
            </a:r>
            <a:r>
              <a:rPr lang="lv-LV" sz="3000" dirty="0" err="1" smtClean="0"/>
              <a:t>mood</a:t>
            </a:r>
            <a:r>
              <a:rPr lang="lv-LV" sz="3000" dirty="0" smtClean="0"/>
              <a:t>, </a:t>
            </a:r>
            <a:r>
              <a:rPr lang="lv-LV" sz="3000" dirty="0" err="1" smtClean="0"/>
              <a:t>climate</a:t>
            </a:r>
            <a:r>
              <a:rPr lang="lv-LV" sz="3000" dirty="0" smtClean="0"/>
              <a:t> </a:t>
            </a:r>
            <a:r>
              <a:rPr lang="lv-LV" sz="3000" dirty="0" err="1" smtClean="0"/>
              <a:t>and</a:t>
            </a:r>
            <a:r>
              <a:rPr lang="lv-LV" sz="3000" dirty="0" smtClean="0"/>
              <a:t> </a:t>
            </a:r>
            <a:r>
              <a:rPr lang="lv-LV" sz="3000" dirty="0" err="1" smtClean="0"/>
              <a:t>lifestyle</a:t>
            </a:r>
            <a:r>
              <a:rPr lang="lv-LV" sz="3000" dirty="0" smtClean="0"/>
              <a:t> </a:t>
            </a:r>
            <a:r>
              <a:rPr lang="lv-LV" sz="3000" dirty="0" err="1" smtClean="0"/>
              <a:t>the</a:t>
            </a:r>
            <a:r>
              <a:rPr lang="lv-LV" sz="3000" dirty="0" smtClean="0"/>
              <a:t> </a:t>
            </a:r>
            <a:r>
              <a:rPr lang="lv-LV" sz="3000" dirty="0" err="1" smtClean="0"/>
              <a:t>same</a:t>
            </a:r>
            <a:r>
              <a:rPr lang="lv-LV" sz="3000" dirty="0" smtClean="0"/>
              <a:t> </a:t>
            </a:r>
            <a:r>
              <a:rPr lang="lv-LV" sz="3000" dirty="0" err="1" smtClean="0"/>
              <a:t>time</a:t>
            </a:r>
            <a:r>
              <a:rPr lang="lv-LV" sz="3000" dirty="0" smtClean="0"/>
              <a:t>. </a:t>
            </a:r>
            <a:r>
              <a:rPr lang="lv-LV" sz="3000" dirty="0" err="1" smtClean="0"/>
              <a:t>Shoes</a:t>
            </a:r>
            <a:r>
              <a:rPr lang="lv-LV" sz="3000" dirty="0" smtClean="0"/>
              <a:t> </a:t>
            </a:r>
            <a:r>
              <a:rPr lang="lv-LV" sz="3000" dirty="0" err="1" smtClean="0"/>
              <a:t>were</a:t>
            </a:r>
            <a:r>
              <a:rPr lang="lv-LV" sz="3000" dirty="0" smtClean="0"/>
              <a:t> </a:t>
            </a:r>
            <a:r>
              <a:rPr lang="lv-LV" sz="3000" dirty="0" err="1" smtClean="0"/>
              <a:t>repetitive</a:t>
            </a:r>
            <a:r>
              <a:rPr lang="lv-LV" sz="3000" dirty="0" smtClean="0"/>
              <a:t> – </a:t>
            </a:r>
            <a:r>
              <a:rPr lang="lv-LV" sz="3000" dirty="0" err="1" smtClean="0"/>
              <a:t>made</a:t>
            </a:r>
            <a:r>
              <a:rPr lang="lv-LV" sz="3000" dirty="0" smtClean="0"/>
              <a:t> </a:t>
            </a:r>
            <a:r>
              <a:rPr lang="lv-LV" sz="3000" dirty="0" err="1" smtClean="0"/>
              <a:t>of</a:t>
            </a:r>
            <a:r>
              <a:rPr lang="lv-LV" sz="3000" dirty="0" smtClean="0"/>
              <a:t> </a:t>
            </a:r>
            <a:r>
              <a:rPr lang="lv-LV" sz="3000" dirty="0" err="1" smtClean="0"/>
              <a:t>leather</a:t>
            </a:r>
            <a:r>
              <a:rPr lang="lv-LV" sz="3000" dirty="0" smtClean="0"/>
              <a:t>. </a:t>
            </a:r>
            <a:r>
              <a:rPr lang="lv-LV" sz="3000" dirty="0" err="1" smtClean="0"/>
              <a:t>Everybody</a:t>
            </a:r>
            <a:r>
              <a:rPr lang="lv-LV" sz="3000" dirty="0" smtClean="0"/>
              <a:t> </a:t>
            </a:r>
            <a:r>
              <a:rPr lang="lv-LV" sz="3000" dirty="0" err="1" smtClean="0"/>
              <a:t>wore</a:t>
            </a:r>
            <a:r>
              <a:rPr lang="lv-LV" sz="3000" dirty="0" smtClean="0"/>
              <a:t> </a:t>
            </a:r>
            <a:r>
              <a:rPr lang="lv-LV" sz="3000" dirty="0" err="1" smtClean="0"/>
              <a:t>ankle</a:t>
            </a:r>
            <a:r>
              <a:rPr lang="lv-LV" sz="3000" dirty="0" smtClean="0"/>
              <a:t> </a:t>
            </a:r>
            <a:r>
              <a:rPr lang="lv-LV" sz="3000" dirty="0" err="1" smtClean="0"/>
              <a:t>boots</a:t>
            </a:r>
            <a:r>
              <a:rPr lang="lv-LV" sz="3000" dirty="0" smtClean="0"/>
              <a:t> </a:t>
            </a:r>
            <a:r>
              <a:rPr lang="lv-LV" sz="3000" dirty="0" err="1" smtClean="0"/>
              <a:t>without</a:t>
            </a:r>
            <a:r>
              <a:rPr lang="lv-LV" sz="3000" dirty="0" smtClean="0"/>
              <a:t> </a:t>
            </a:r>
            <a:r>
              <a:rPr lang="lv-LV" sz="3000" dirty="0" err="1" smtClean="0"/>
              <a:t>fastening</a:t>
            </a:r>
            <a:r>
              <a:rPr lang="lv-LV" sz="3000" dirty="0" smtClean="0"/>
              <a:t>. </a:t>
            </a:r>
            <a:r>
              <a:rPr lang="lv-LV" sz="3000" dirty="0" err="1" smtClean="0"/>
              <a:t>Later</a:t>
            </a:r>
            <a:r>
              <a:rPr lang="lv-LV" sz="3000" dirty="0" smtClean="0"/>
              <a:t> </a:t>
            </a:r>
            <a:r>
              <a:rPr lang="lv-LV" sz="3000" dirty="0" err="1" smtClean="0"/>
              <a:t>footwear</a:t>
            </a:r>
            <a:r>
              <a:rPr lang="lv-LV" sz="3000" dirty="0" smtClean="0"/>
              <a:t> </a:t>
            </a:r>
            <a:r>
              <a:rPr lang="lv-LV" sz="3000" dirty="0" err="1" smtClean="0"/>
              <a:t>became</a:t>
            </a:r>
            <a:r>
              <a:rPr lang="lv-LV" sz="3000" dirty="0" smtClean="0"/>
              <a:t> </a:t>
            </a:r>
            <a:r>
              <a:rPr lang="lv-LV" sz="3000" dirty="0" err="1" smtClean="0"/>
              <a:t>more</a:t>
            </a:r>
            <a:r>
              <a:rPr lang="lv-LV" sz="3000" dirty="0" smtClean="0"/>
              <a:t> </a:t>
            </a:r>
            <a:r>
              <a:rPr lang="lv-LV" sz="3000" dirty="0" err="1" smtClean="0"/>
              <a:t>varied</a:t>
            </a:r>
            <a:r>
              <a:rPr lang="lv-LV" sz="3000" dirty="0" smtClean="0"/>
              <a:t> </a:t>
            </a:r>
            <a:r>
              <a:rPr lang="lv-LV" sz="3000" dirty="0" err="1" smtClean="0"/>
              <a:t>in</a:t>
            </a:r>
            <a:r>
              <a:rPr lang="lv-LV" sz="3000" dirty="0" smtClean="0"/>
              <a:t> </a:t>
            </a:r>
            <a:r>
              <a:rPr lang="lv-LV" sz="3000" dirty="0" err="1" smtClean="0"/>
              <a:t>shape</a:t>
            </a:r>
            <a:r>
              <a:rPr lang="lv-LV" sz="3000" dirty="0" smtClean="0"/>
              <a:t> </a:t>
            </a:r>
            <a:r>
              <a:rPr lang="lv-LV" sz="3000" dirty="0" err="1" smtClean="0"/>
              <a:t>and</a:t>
            </a:r>
            <a:r>
              <a:rPr lang="lv-LV" sz="3000" dirty="0" smtClean="0"/>
              <a:t> </a:t>
            </a:r>
            <a:r>
              <a:rPr lang="lv-LV" sz="3000" dirty="0" err="1" smtClean="0"/>
              <a:t>colour</a:t>
            </a:r>
            <a:r>
              <a:rPr lang="lv-LV" sz="3000" dirty="0" smtClean="0"/>
              <a:t>. </a:t>
            </a:r>
            <a:r>
              <a:rPr lang="lv-LV" sz="3000" dirty="0" err="1" smtClean="0"/>
              <a:t>Boots</a:t>
            </a:r>
            <a:r>
              <a:rPr lang="lv-LV" sz="3000" dirty="0" smtClean="0"/>
              <a:t>, </a:t>
            </a:r>
            <a:r>
              <a:rPr lang="lv-LV" sz="3000" dirty="0" err="1" smtClean="0"/>
              <a:t>ankle</a:t>
            </a:r>
            <a:r>
              <a:rPr lang="lv-LV" sz="3000" dirty="0" smtClean="0"/>
              <a:t> </a:t>
            </a:r>
            <a:r>
              <a:rPr lang="lv-LV" sz="3000" dirty="0" err="1" smtClean="0"/>
              <a:t>boots</a:t>
            </a:r>
            <a:r>
              <a:rPr lang="lv-LV" sz="3000" dirty="0" smtClean="0"/>
              <a:t> </a:t>
            </a:r>
            <a:r>
              <a:rPr lang="lv-LV" sz="3000" dirty="0" err="1" smtClean="0"/>
              <a:t>with</a:t>
            </a:r>
            <a:r>
              <a:rPr lang="lv-LV" sz="3000" dirty="0" smtClean="0"/>
              <a:t> </a:t>
            </a:r>
            <a:r>
              <a:rPr lang="lv-LV" sz="3000" dirty="0" err="1" smtClean="0"/>
              <a:t>laces</a:t>
            </a:r>
            <a:r>
              <a:rPr lang="lv-LV" sz="3000" dirty="0" smtClean="0"/>
              <a:t> </a:t>
            </a:r>
            <a:r>
              <a:rPr lang="lv-LV" sz="3000" dirty="0" err="1" smtClean="0"/>
              <a:t>or</a:t>
            </a:r>
            <a:r>
              <a:rPr lang="lv-LV" sz="3000" dirty="0" smtClean="0"/>
              <a:t> </a:t>
            </a:r>
            <a:r>
              <a:rPr lang="lv-LV" sz="3000" dirty="0" err="1" smtClean="0"/>
              <a:t>buckles</a:t>
            </a:r>
            <a:r>
              <a:rPr lang="lv-LV" sz="3000" dirty="0" smtClean="0"/>
              <a:t> </a:t>
            </a:r>
            <a:r>
              <a:rPr lang="lv-LV" sz="3000" dirty="0" err="1" smtClean="0"/>
              <a:t>and</a:t>
            </a:r>
            <a:r>
              <a:rPr lang="lv-LV" sz="3000" dirty="0" smtClean="0"/>
              <a:t> </a:t>
            </a:r>
            <a:r>
              <a:rPr lang="lv-LV" sz="3000" dirty="0" err="1" smtClean="0"/>
              <a:t>shoes</a:t>
            </a:r>
            <a:r>
              <a:rPr lang="lv-LV" sz="3000" dirty="0" smtClean="0"/>
              <a:t> </a:t>
            </a:r>
            <a:r>
              <a:rPr lang="lv-LV" sz="3000" dirty="0" err="1" smtClean="0"/>
              <a:t>with</a:t>
            </a:r>
            <a:r>
              <a:rPr lang="lv-LV" sz="3000" dirty="0" smtClean="0"/>
              <a:t> a </a:t>
            </a:r>
            <a:r>
              <a:rPr lang="lv-LV" sz="3000" dirty="0" err="1" smtClean="0"/>
              <a:t>beak</a:t>
            </a:r>
            <a:r>
              <a:rPr lang="lv-LV" sz="3000" dirty="0" smtClean="0"/>
              <a:t> </a:t>
            </a:r>
            <a:r>
              <a:rPr lang="lv-LV" sz="3000" dirty="0" err="1" smtClean="0"/>
              <a:t>shaped</a:t>
            </a:r>
            <a:r>
              <a:rPr lang="lv-LV" sz="3000" dirty="0" smtClean="0"/>
              <a:t> </a:t>
            </a:r>
            <a:r>
              <a:rPr lang="lv-LV" sz="3000" dirty="0" err="1" smtClean="0"/>
              <a:t>toes</a:t>
            </a:r>
            <a:r>
              <a:rPr lang="lv-LV" sz="3000" dirty="0" smtClean="0"/>
              <a:t>, </a:t>
            </a:r>
            <a:r>
              <a:rPr lang="lv-LV" sz="3000" dirty="0" err="1" smtClean="0"/>
              <a:t>which</a:t>
            </a:r>
            <a:r>
              <a:rPr lang="lv-LV" sz="3000" dirty="0" smtClean="0"/>
              <a:t> </a:t>
            </a:r>
            <a:r>
              <a:rPr lang="lv-LV" sz="3000" dirty="0" err="1" smtClean="0"/>
              <a:t>were</a:t>
            </a:r>
            <a:r>
              <a:rPr lang="lv-LV" sz="3000" dirty="0" smtClean="0"/>
              <a:t> </a:t>
            </a:r>
            <a:r>
              <a:rPr lang="lv-LV" sz="3000" dirty="0" err="1" smtClean="0"/>
              <a:t>popular</a:t>
            </a:r>
            <a:r>
              <a:rPr lang="lv-LV" sz="3000" dirty="0" smtClean="0"/>
              <a:t> </a:t>
            </a:r>
            <a:r>
              <a:rPr lang="lv-LV" sz="3000" dirty="0" err="1" smtClean="0"/>
              <a:t>during</a:t>
            </a:r>
            <a:r>
              <a:rPr lang="lv-LV" sz="3000" dirty="0" smtClean="0"/>
              <a:t> </a:t>
            </a:r>
            <a:r>
              <a:rPr lang="lv-LV" sz="3000" dirty="0" err="1" smtClean="0"/>
              <a:t>the</a:t>
            </a:r>
            <a:r>
              <a:rPr lang="lv-LV" sz="3000" dirty="0" smtClean="0"/>
              <a:t> </a:t>
            </a:r>
            <a:r>
              <a:rPr lang="lv-LV" sz="3000" dirty="0" err="1" smtClean="0"/>
              <a:t>late</a:t>
            </a:r>
            <a:r>
              <a:rPr lang="lv-LV" sz="3000" dirty="0" smtClean="0"/>
              <a:t> </a:t>
            </a:r>
            <a:r>
              <a:rPr lang="lv-LV" sz="3000" dirty="0" err="1" smtClean="0"/>
              <a:t>Middle</a:t>
            </a:r>
            <a:r>
              <a:rPr lang="lv-LV" sz="3000" dirty="0" smtClean="0"/>
              <a:t> </a:t>
            </a:r>
            <a:r>
              <a:rPr lang="lv-LV" sz="3000" dirty="0" err="1" smtClean="0"/>
              <a:t>Ages</a:t>
            </a:r>
            <a:r>
              <a:rPr lang="lv-LV" sz="3000" dirty="0" smtClean="0"/>
              <a:t>, </a:t>
            </a:r>
            <a:r>
              <a:rPr lang="lv-LV" sz="3000" dirty="0" err="1" smtClean="0"/>
              <a:t>appeared</a:t>
            </a:r>
            <a:r>
              <a:rPr lang="lv-LV" sz="3000" dirty="0" smtClean="0"/>
              <a:t>. </a:t>
            </a:r>
          </a:p>
          <a:p>
            <a:endParaRPr lang="lv-LV" dirty="0"/>
          </a:p>
        </p:txBody>
      </p:sp>
      <p:pic>
        <p:nvPicPr>
          <p:cNvPr id="5" name="Satura vietturis 4" descr="Attēlu rezultāti vaicājumam “apģērbs viduslaikos”"/>
          <p:cNvPicPr>
            <a:picLocks noGrp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33056"/>
            <a:ext cx="3749675" cy="2704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Saist&amp;imacr;ts att&amp;emacr;l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692696"/>
            <a:ext cx="3490343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v-LV" b="1" dirty="0" err="1" smtClean="0"/>
              <a:t>Hairstyle</a:t>
            </a:r>
            <a:r>
              <a:rPr lang="lv-LV" b="1" dirty="0" smtClean="0"/>
              <a:t> </a:t>
            </a:r>
            <a:r>
              <a:rPr lang="lv-LV" dirty="0" smtClean="0"/>
              <a:t/>
            </a:r>
            <a:br>
              <a:rPr lang="lv-LV" dirty="0" smtClean="0"/>
            </a:b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052736"/>
            <a:ext cx="7772400" cy="4967064"/>
          </a:xfrm>
        </p:spPr>
        <p:txBody>
          <a:bodyPr/>
          <a:lstStyle/>
          <a:p>
            <a:r>
              <a:rPr lang="lv-LV" dirty="0" err="1" smtClean="0"/>
              <a:t>Men</a:t>
            </a:r>
            <a:r>
              <a:rPr lang="lv-LV" dirty="0" smtClean="0"/>
              <a:t> </a:t>
            </a:r>
            <a:r>
              <a:rPr lang="lv-LV" dirty="0" err="1" smtClean="0"/>
              <a:t>had</a:t>
            </a:r>
            <a:r>
              <a:rPr lang="lv-LV" dirty="0" smtClean="0"/>
              <a:t> a </a:t>
            </a:r>
            <a:r>
              <a:rPr lang="lv-LV" dirty="0" err="1" smtClean="0"/>
              <a:t>short</a:t>
            </a:r>
            <a:r>
              <a:rPr lang="lv-LV" dirty="0" smtClean="0"/>
              <a:t> </a:t>
            </a:r>
            <a:r>
              <a:rPr lang="lv-LV" dirty="0" err="1" smtClean="0"/>
              <a:t>haircut</a:t>
            </a:r>
            <a:r>
              <a:rPr lang="lv-LV" dirty="0" smtClean="0"/>
              <a:t>, </a:t>
            </a:r>
            <a:r>
              <a:rPr lang="lv-LV" dirty="0" err="1" smtClean="0"/>
              <a:t>called</a:t>
            </a:r>
            <a:r>
              <a:rPr lang="lv-LV" dirty="0" smtClean="0"/>
              <a:t> </a:t>
            </a:r>
            <a:r>
              <a:rPr lang="lv-LV" dirty="0" err="1" smtClean="0"/>
              <a:t>bowlcut</a:t>
            </a:r>
            <a:r>
              <a:rPr lang="lv-LV" dirty="0" smtClean="0"/>
              <a:t> </a:t>
            </a:r>
            <a:r>
              <a:rPr lang="lv-LV" dirty="0" err="1" smtClean="0"/>
              <a:t>hairstayle</a:t>
            </a:r>
            <a:r>
              <a:rPr lang="lv-LV" dirty="0" smtClean="0"/>
              <a:t>, </a:t>
            </a:r>
            <a:r>
              <a:rPr lang="lv-LV" dirty="0" err="1" smtClean="0"/>
              <a:t>but</a:t>
            </a:r>
            <a:r>
              <a:rPr lang="lv-LV" dirty="0" smtClean="0"/>
              <a:t> </a:t>
            </a:r>
            <a:r>
              <a:rPr lang="lv-LV" dirty="0" err="1" smtClean="0"/>
              <a:t>women</a:t>
            </a:r>
            <a:r>
              <a:rPr lang="lv-LV" dirty="0" smtClean="0"/>
              <a:t> </a:t>
            </a:r>
            <a:r>
              <a:rPr lang="lv-LV" dirty="0" err="1" smtClean="0"/>
              <a:t>had</a:t>
            </a:r>
            <a:r>
              <a:rPr lang="lv-LV" dirty="0" smtClean="0"/>
              <a:t> </a:t>
            </a:r>
            <a:r>
              <a:rPr lang="lv-LV" dirty="0" err="1" smtClean="0"/>
              <a:t>long</a:t>
            </a:r>
            <a:r>
              <a:rPr lang="lv-LV" dirty="0" smtClean="0"/>
              <a:t> </a:t>
            </a:r>
            <a:r>
              <a:rPr lang="lv-LV" dirty="0" err="1" smtClean="0"/>
              <a:t>loose</a:t>
            </a:r>
            <a:r>
              <a:rPr lang="lv-LV" dirty="0" smtClean="0"/>
              <a:t> </a:t>
            </a:r>
            <a:r>
              <a:rPr lang="lv-LV" dirty="0" err="1" smtClean="0"/>
              <a:t>hair</a:t>
            </a:r>
            <a:r>
              <a:rPr lang="lv-LV" dirty="0" smtClean="0"/>
              <a:t>.</a:t>
            </a:r>
          </a:p>
          <a:p>
            <a:r>
              <a:rPr lang="lv-LV" dirty="0" err="1" smtClean="0"/>
              <a:t>In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14</a:t>
            </a:r>
            <a:r>
              <a:rPr lang="lv-LV" baseline="30000" dirty="0" smtClean="0"/>
              <a:t>th</a:t>
            </a:r>
            <a:r>
              <a:rPr lang="lv-LV" dirty="0" smtClean="0"/>
              <a:t> </a:t>
            </a:r>
            <a:r>
              <a:rPr lang="lv-LV" dirty="0" err="1" smtClean="0"/>
              <a:t>century</a:t>
            </a:r>
            <a:r>
              <a:rPr lang="lv-LV" dirty="0" smtClean="0"/>
              <a:t> </a:t>
            </a:r>
            <a:r>
              <a:rPr lang="lv-LV" dirty="0" err="1" smtClean="0"/>
              <a:t>hairdresses</a:t>
            </a:r>
            <a:r>
              <a:rPr lang="lv-LV" dirty="0" smtClean="0"/>
              <a:t> </a:t>
            </a:r>
            <a:r>
              <a:rPr lang="lv-LV" dirty="0" err="1" smtClean="0"/>
              <a:t>changed</a:t>
            </a:r>
            <a:r>
              <a:rPr lang="lv-LV" dirty="0" smtClean="0"/>
              <a:t>. </a:t>
            </a:r>
            <a:r>
              <a:rPr lang="lv-LV" dirty="0" err="1" smtClean="0"/>
              <a:t>Both</a:t>
            </a:r>
            <a:r>
              <a:rPr lang="lv-LV" dirty="0" smtClean="0"/>
              <a:t> </a:t>
            </a:r>
            <a:r>
              <a:rPr lang="lv-LV" dirty="0" err="1" smtClean="0"/>
              <a:t>men</a:t>
            </a:r>
            <a:r>
              <a:rPr lang="lv-LV" dirty="0" smtClean="0"/>
              <a:t> </a:t>
            </a:r>
            <a:r>
              <a:rPr lang="lv-LV" dirty="0" err="1" smtClean="0"/>
              <a:t>and</a:t>
            </a:r>
            <a:r>
              <a:rPr lang="lv-LV" dirty="0" smtClean="0"/>
              <a:t> </a:t>
            </a:r>
            <a:r>
              <a:rPr lang="lv-LV" dirty="0" err="1" smtClean="0"/>
              <a:t>women</a:t>
            </a:r>
            <a:r>
              <a:rPr lang="lv-LV" dirty="0" smtClean="0"/>
              <a:t> </a:t>
            </a:r>
            <a:r>
              <a:rPr lang="lv-LV" dirty="0" err="1" smtClean="0"/>
              <a:t>wound</a:t>
            </a:r>
            <a:r>
              <a:rPr lang="lv-LV" dirty="0" smtClean="0"/>
              <a:t> </a:t>
            </a:r>
            <a:r>
              <a:rPr lang="lv-LV" dirty="0" err="1" smtClean="0"/>
              <a:t>their</a:t>
            </a:r>
            <a:r>
              <a:rPr lang="lv-LV" dirty="0" smtClean="0"/>
              <a:t> </a:t>
            </a:r>
            <a:r>
              <a:rPr lang="lv-LV" dirty="0" err="1" smtClean="0"/>
              <a:t>hair</a:t>
            </a:r>
            <a:r>
              <a:rPr lang="lv-LV" dirty="0" smtClean="0"/>
              <a:t> </a:t>
            </a:r>
            <a:r>
              <a:rPr lang="lv-LV" dirty="0" err="1" smtClean="0"/>
              <a:t>with</a:t>
            </a:r>
            <a:r>
              <a:rPr lang="lv-LV" dirty="0" smtClean="0"/>
              <a:t> </a:t>
            </a:r>
            <a:r>
              <a:rPr lang="lv-LV" dirty="0" err="1" smtClean="0"/>
              <a:t>curling</a:t>
            </a:r>
            <a:r>
              <a:rPr lang="lv-LV" dirty="0" smtClean="0"/>
              <a:t> </a:t>
            </a:r>
            <a:r>
              <a:rPr lang="lv-LV" dirty="0" err="1" smtClean="0"/>
              <a:t>tongs</a:t>
            </a:r>
            <a:r>
              <a:rPr lang="lv-LV" dirty="0" smtClean="0"/>
              <a:t> </a:t>
            </a:r>
            <a:r>
              <a:rPr lang="lv-LV" dirty="0" err="1" smtClean="0"/>
              <a:t>or</a:t>
            </a:r>
            <a:r>
              <a:rPr lang="lv-LV" dirty="0" smtClean="0"/>
              <a:t> </a:t>
            </a:r>
            <a:r>
              <a:rPr lang="lv-LV" dirty="0" err="1" smtClean="0"/>
              <a:t>special</a:t>
            </a:r>
            <a:r>
              <a:rPr lang="lv-LV" dirty="0" smtClean="0"/>
              <a:t> </a:t>
            </a:r>
            <a:r>
              <a:rPr lang="lv-LV" dirty="0" err="1" smtClean="0"/>
              <a:t>curling</a:t>
            </a:r>
            <a:r>
              <a:rPr lang="lv-LV" dirty="0" smtClean="0"/>
              <a:t> </a:t>
            </a:r>
            <a:r>
              <a:rPr lang="lv-LV" dirty="0" err="1" smtClean="0"/>
              <a:t>sticks</a:t>
            </a:r>
            <a:r>
              <a:rPr lang="lv-LV" dirty="0" smtClean="0"/>
              <a:t>. </a:t>
            </a:r>
            <a:r>
              <a:rPr lang="lv-LV" dirty="0" err="1" smtClean="0"/>
              <a:t>From</a:t>
            </a:r>
            <a:r>
              <a:rPr lang="lv-LV" dirty="0" smtClean="0"/>
              <a:t> </a:t>
            </a:r>
            <a:r>
              <a:rPr lang="lv-LV" dirty="0" err="1" smtClean="0"/>
              <a:t>this</a:t>
            </a:r>
            <a:r>
              <a:rPr lang="lv-LV" dirty="0" smtClean="0"/>
              <a:t> </a:t>
            </a:r>
            <a:r>
              <a:rPr lang="lv-LV" dirty="0" err="1" smtClean="0"/>
              <a:t>time</a:t>
            </a:r>
            <a:r>
              <a:rPr lang="lv-LV" dirty="0" smtClean="0"/>
              <a:t> a </a:t>
            </a:r>
            <a:r>
              <a:rPr lang="lv-LV" dirty="0" err="1" smtClean="0"/>
              <a:t>special</a:t>
            </a:r>
            <a:r>
              <a:rPr lang="lv-LV" dirty="0" smtClean="0"/>
              <a:t> </a:t>
            </a:r>
            <a:r>
              <a:rPr lang="lv-LV" dirty="0" err="1" smtClean="0"/>
              <a:t>apprehension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a </a:t>
            </a:r>
            <a:r>
              <a:rPr lang="lv-LV" dirty="0" err="1" smtClean="0"/>
              <a:t>princess</a:t>
            </a:r>
            <a:r>
              <a:rPr lang="lv-LV" dirty="0" smtClean="0"/>
              <a:t> </a:t>
            </a:r>
            <a:r>
              <a:rPr lang="lv-LV" dirty="0" err="1" smtClean="0"/>
              <a:t>with</a:t>
            </a:r>
            <a:r>
              <a:rPr lang="lv-LV" dirty="0" smtClean="0"/>
              <a:t> a </a:t>
            </a:r>
            <a:r>
              <a:rPr lang="lv-LV" dirty="0" err="1" smtClean="0"/>
              <a:t>long</a:t>
            </a:r>
            <a:r>
              <a:rPr lang="lv-LV" dirty="0" smtClean="0"/>
              <a:t> </a:t>
            </a:r>
            <a:r>
              <a:rPr lang="lv-LV" dirty="0" err="1" smtClean="0"/>
              <a:t>wavy</a:t>
            </a:r>
            <a:r>
              <a:rPr lang="lv-LV" dirty="0" smtClean="0"/>
              <a:t> </a:t>
            </a:r>
            <a:r>
              <a:rPr lang="lv-LV" dirty="0" err="1" smtClean="0"/>
              <a:t>hair</a:t>
            </a:r>
            <a:r>
              <a:rPr lang="lv-LV" dirty="0" smtClean="0"/>
              <a:t> </a:t>
            </a:r>
            <a:r>
              <a:rPr lang="lv-LV" dirty="0" err="1" smtClean="0"/>
              <a:t>and</a:t>
            </a:r>
            <a:r>
              <a:rPr lang="lv-LV" dirty="0" smtClean="0"/>
              <a:t> a </a:t>
            </a:r>
            <a:r>
              <a:rPr lang="lv-LV" dirty="0" err="1" smtClean="0"/>
              <a:t>crown</a:t>
            </a:r>
            <a:r>
              <a:rPr lang="lv-LV" dirty="0" smtClean="0"/>
              <a:t> </a:t>
            </a:r>
            <a:r>
              <a:rPr lang="lv-LV" dirty="0" err="1" smtClean="0"/>
              <a:t>on</a:t>
            </a:r>
            <a:r>
              <a:rPr lang="lv-LV" dirty="0" smtClean="0"/>
              <a:t> </a:t>
            </a:r>
            <a:r>
              <a:rPr lang="lv-LV" dirty="0" err="1" smtClean="0"/>
              <a:t>her</a:t>
            </a:r>
            <a:r>
              <a:rPr lang="lv-LV" dirty="0" smtClean="0"/>
              <a:t> </a:t>
            </a:r>
            <a:r>
              <a:rPr lang="lv-LV" dirty="0" err="1" smtClean="0"/>
              <a:t>head</a:t>
            </a:r>
            <a:r>
              <a:rPr lang="lv-LV" dirty="0" smtClean="0"/>
              <a:t> </a:t>
            </a:r>
            <a:r>
              <a:rPr lang="lv-LV" dirty="0" err="1" smtClean="0"/>
              <a:t>has</a:t>
            </a:r>
            <a:r>
              <a:rPr lang="lv-LV" dirty="0" smtClean="0"/>
              <a:t> </a:t>
            </a:r>
            <a:r>
              <a:rPr lang="lv-LV" dirty="0" err="1" smtClean="0"/>
              <a:t>preserved</a:t>
            </a:r>
            <a:r>
              <a:rPr lang="lv-LV" dirty="0" smtClean="0"/>
              <a:t>. </a:t>
            </a:r>
          </a:p>
          <a:p>
            <a:endParaRPr lang="lv-LV" dirty="0"/>
          </a:p>
        </p:txBody>
      </p:sp>
      <p:pic>
        <p:nvPicPr>
          <p:cNvPr id="4" name="Attēls 3" descr="Attēlu rezultāti vaicājumam “apģērbs viduslaikos”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89040"/>
            <a:ext cx="4464496" cy="2808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Satura vietturis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lv-LV" dirty="0"/>
          </a:p>
        </p:txBody>
      </p:sp>
      <p:pic>
        <p:nvPicPr>
          <p:cNvPr id="34818" name="Picture 2" descr="Sievietei bija j&amp;amacr;b&amp;umacr;t... Autors: Sabana Viduslaiku skaistum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4860032" cy="3645024"/>
          </a:xfrm>
          <a:prstGeom prst="rect">
            <a:avLst/>
          </a:prstGeom>
          <a:noFill/>
        </p:spPr>
      </p:pic>
      <p:pic>
        <p:nvPicPr>
          <p:cNvPr id="152" name="Attēls 151" descr="3241536_robe_de_dame_noble.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04664"/>
            <a:ext cx="2085975" cy="38337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b="1" dirty="0" err="1" smtClean="0"/>
              <a:t>Jewerly</a:t>
            </a: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lv-LV" b="1" dirty="0" err="1" smtClean="0"/>
              <a:t>Those</a:t>
            </a:r>
            <a:r>
              <a:rPr lang="lv-LV" b="1" dirty="0" smtClean="0"/>
              <a:t> </a:t>
            </a:r>
            <a:r>
              <a:rPr lang="lv-LV" b="1" dirty="0" err="1" smtClean="0"/>
              <a:t>of</a:t>
            </a:r>
            <a:r>
              <a:rPr lang="lv-LV" b="1" dirty="0" smtClean="0"/>
              <a:t> </a:t>
            </a:r>
            <a:r>
              <a:rPr lang="lv-LV" b="1" dirty="0" err="1" smtClean="0"/>
              <a:t>noble</a:t>
            </a:r>
            <a:r>
              <a:rPr lang="lv-LV" b="1" dirty="0" smtClean="0"/>
              <a:t> </a:t>
            </a:r>
            <a:r>
              <a:rPr lang="lv-LV" b="1" dirty="0" err="1" smtClean="0"/>
              <a:t>birth</a:t>
            </a:r>
            <a:r>
              <a:rPr lang="lv-LV" b="1" dirty="0" smtClean="0"/>
              <a:t> </a:t>
            </a:r>
            <a:r>
              <a:rPr lang="lv-LV" b="1" dirty="0" err="1" smtClean="0"/>
              <a:t>wore</a:t>
            </a:r>
            <a:r>
              <a:rPr lang="lv-LV" b="1" dirty="0" smtClean="0"/>
              <a:t> </a:t>
            </a:r>
            <a:r>
              <a:rPr lang="lv-LV" b="1" dirty="0" err="1" smtClean="0"/>
              <a:t>broches</a:t>
            </a:r>
            <a:r>
              <a:rPr lang="lv-LV" b="1" dirty="0" smtClean="0"/>
              <a:t>, </a:t>
            </a:r>
            <a:r>
              <a:rPr lang="lv-LV" b="1" dirty="0" err="1" smtClean="0"/>
              <a:t>pendants</a:t>
            </a:r>
            <a:r>
              <a:rPr lang="lv-LV" b="1" dirty="0" smtClean="0"/>
              <a:t>, </a:t>
            </a:r>
            <a:r>
              <a:rPr lang="lv-LV" b="1" dirty="0" err="1" smtClean="0"/>
              <a:t>chains</a:t>
            </a:r>
            <a:r>
              <a:rPr lang="lv-LV" b="1" dirty="0" smtClean="0"/>
              <a:t> , </a:t>
            </a:r>
            <a:r>
              <a:rPr lang="lv-LV" b="1" dirty="0" err="1" smtClean="0"/>
              <a:t>carols</a:t>
            </a:r>
            <a:r>
              <a:rPr lang="lv-LV" b="1" dirty="0" smtClean="0"/>
              <a:t>, </a:t>
            </a:r>
            <a:r>
              <a:rPr lang="lv-LV" b="1" dirty="0" err="1" smtClean="0"/>
              <a:t>necklaces</a:t>
            </a:r>
            <a:r>
              <a:rPr lang="lv-LV" b="1" dirty="0" smtClean="0"/>
              <a:t>, </a:t>
            </a:r>
            <a:r>
              <a:rPr lang="lv-LV" b="1" dirty="0" err="1" smtClean="0"/>
              <a:t>earrings</a:t>
            </a:r>
            <a:r>
              <a:rPr lang="lv-LV" b="1" dirty="0" smtClean="0"/>
              <a:t> </a:t>
            </a:r>
            <a:r>
              <a:rPr lang="lv-LV" b="1" dirty="0" err="1" smtClean="0"/>
              <a:t>and</a:t>
            </a:r>
            <a:r>
              <a:rPr lang="lv-LV" b="1" dirty="0" smtClean="0"/>
              <a:t> rings.</a:t>
            </a:r>
          </a:p>
          <a:p>
            <a:r>
              <a:rPr lang="lv-LV" dirty="0" err="1" smtClean="0"/>
              <a:t>The</a:t>
            </a:r>
            <a:r>
              <a:rPr lang="lv-LV" dirty="0" smtClean="0"/>
              <a:t> first </a:t>
            </a:r>
            <a:r>
              <a:rPr lang="lv-LV" dirty="0" err="1" smtClean="0"/>
              <a:t>was</a:t>
            </a:r>
            <a:r>
              <a:rPr lang="lv-LV" dirty="0" smtClean="0"/>
              <a:t> </a:t>
            </a:r>
            <a:r>
              <a:rPr lang="lv-LV" dirty="0" err="1" smtClean="0"/>
              <a:t>magical</a:t>
            </a:r>
            <a:r>
              <a:rPr lang="lv-LV" dirty="0" smtClean="0"/>
              <a:t> </a:t>
            </a:r>
            <a:r>
              <a:rPr lang="lv-LV" dirty="0" err="1" smtClean="0"/>
              <a:t>protection</a:t>
            </a:r>
            <a:r>
              <a:rPr lang="lv-LV" dirty="0" smtClean="0"/>
              <a:t> </a:t>
            </a:r>
            <a:r>
              <a:rPr lang="lv-LV" dirty="0" err="1" smtClean="0"/>
              <a:t>against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evil</a:t>
            </a:r>
            <a:r>
              <a:rPr lang="lv-LV" dirty="0" smtClean="0"/>
              <a:t>, </a:t>
            </a:r>
            <a:r>
              <a:rPr lang="lv-LV" dirty="0" err="1" smtClean="0"/>
              <a:t>so</a:t>
            </a:r>
            <a:r>
              <a:rPr lang="lv-LV" dirty="0" smtClean="0"/>
              <a:t> </a:t>
            </a:r>
            <a:r>
              <a:rPr lang="lv-LV" dirty="0" err="1" smtClean="0"/>
              <a:t>that</a:t>
            </a:r>
            <a:r>
              <a:rPr lang="lv-LV" dirty="0" smtClean="0"/>
              <a:t> it </a:t>
            </a:r>
            <a:r>
              <a:rPr lang="lv-LV" dirty="0" err="1" smtClean="0"/>
              <a:t>could</a:t>
            </a:r>
            <a:r>
              <a:rPr lang="lv-LV" dirty="0" smtClean="0"/>
              <a:t> </a:t>
            </a:r>
            <a:r>
              <a:rPr lang="lv-LV" dirty="0" err="1" smtClean="0"/>
              <a:t>not</a:t>
            </a:r>
            <a:r>
              <a:rPr lang="lv-LV" dirty="0" smtClean="0"/>
              <a:t> </a:t>
            </a:r>
            <a:r>
              <a:rPr lang="lv-LV" dirty="0" err="1" smtClean="0"/>
              <a:t>be</a:t>
            </a:r>
            <a:r>
              <a:rPr lang="lv-LV" dirty="0" smtClean="0"/>
              <a:t> </a:t>
            </a:r>
            <a:r>
              <a:rPr lang="lv-LV" dirty="0" err="1" smtClean="0"/>
              <a:t>present</a:t>
            </a:r>
            <a:r>
              <a:rPr lang="lv-LV" dirty="0" smtClean="0"/>
              <a:t>. </a:t>
            </a:r>
            <a:r>
              <a:rPr lang="lv-LV" dirty="0" err="1" smtClean="0"/>
              <a:t>For</a:t>
            </a:r>
            <a:r>
              <a:rPr lang="lv-LV" dirty="0" smtClean="0"/>
              <a:t> </a:t>
            </a:r>
            <a:r>
              <a:rPr lang="lv-LV" dirty="0" err="1" smtClean="0"/>
              <a:t>example</a:t>
            </a:r>
            <a:r>
              <a:rPr lang="lv-LV" dirty="0" smtClean="0"/>
              <a:t>,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magic</a:t>
            </a:r>
            <a:r>
              <a:rPr lang="lv-LV" dirty="0" smtClean="0"/>
              <a:t> </a:t>
            </a:r>
            <a:r>
              <a:rPr lang="lv-LV" dirty="0" err="1" smtClean="0"/>
              <a:t>circle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</a:t>
            </a:r>
            <a:r>
              <a:rPr lang="lv-LV" dirty="0" err="1" smtClean="0"/>
              <a:t>protection</a:t>
            </a:r>
            <a:r>
              <a:rPr lang="lv-LV" dirty="0" smtClean="0"/>
              <a:t> </a:t>
            </a:r>
            <a:r>
              <a:rPr lang="lv-LV" dirty="0" err="1" smtClean="0"/>
              <a:t>can</a:t>
            </a:r>
            <a:r>
              <a:rPr lang="lv-LV" dirty="0" smtClean="0"/>
              <a:t> </a:t>
            </a:r>
            <a:r>
              <a:rPr lang="lv-LV" dirty="0" err="1" smtClean="0"/>
              <a:t>be</a:t>
            </a:r>
            <a:r>
              <a:rPr lang="lv-LV" dirty="0" smtClean="0"/>
              <a:t> </a:t>
            </a:r>
            <a:r>
              <a:rPr lang="lv-LV" dirty="0" err="1" smtClean="0"/>
              <a:t>seen</a:t>
            </a:r>
            <a:r>
              <a:rPr lang="lv-LV" dirty="0" smtClean="0"/>
              <a:t> </a:t>
            </a:r>
            <a:r>
              <a:rPr lang="lv-LV" dirty="0" err="1" smtClean="0"/>
              <a:t>as</a:t>
            </a:r>
            <a:r>
              <a:rPr lang="lv-LV" dirty="0" smtClean="0"/>
              <a:t> </a:t>
            </a:r>
            <a:r>
              <a:rPr lang="lv-LV" dirty="0" err="1" smtClean="0"/>
              <a:t>well</a:t>
            </a:r>
            <a:r>
              <a:rPr lang="lv-LV" dirty="0" smtClean="0"/>
              <a:t> </a:t>
            </a:r>
            <a:r>
              <a:rPr lang="lv-LV" dirty="0" err="1" smtClean="0"/>
              <a:t>as</a:t>
            </a:r>
            <a:r>
              <a:rPr lang="lv-LV" dirty="0" smtClean="0"/>
              <a:t> </a:t>
            </a:r>
            <a:r>
              <a:rPr lang="lv-LV" dirty="0" err="1" smtClean="0"/>
              <a:t>in</a:t>
            </a:r>
            <a:r>
              <a:rPr lang="lv-LV" dirty="0" smtClean="0"/>
              <a:t> </a:t>
            </a:r>
            <a:r>
              <a:rPr lang="lv-LV" dirty="0" err="1" smtClean="0"/>
              <a:t>bracelets</a:t>
            </a:r>
            <a:r>
              <a:rPr lang="lv-LV" dirty="0" smtClean="0"/>
              <a:t> </a:t>
            </a:r>
            <a:r>
              <a:rPr lang="lv-LV" dirty="0" err="1" smtClean="0"/>
              <a:t>and</a:t>
            </a:r>
            <a:r>
              <a:rPr lang="lv-LV" dirty="0" smtClean="0"/>
              <a:t> </a:t>
            </a:r>
            <a:r>
              <a:rPr lang="lv-LV" dirty="0" err="1" smtClean="0"/>
              <a:t>as</a:t>
            </a:r>
            <a:r>
              <a:rPr lang="lv-LV" dirty="0" smtClean="0"/>
              <a:t> </a:t>
            </a:r>
            <a:r>
              <a:rPr lang="lv-LV" dirty="0" err="1" smtClean="0"/>
              <a:t>in</a:t>
            </a:r>
            <a:r>
              <a:rPr lang="lv-LV" dirty="0" smtClean="0"/>
              <a:t> </a:t>
            </a:r>
            <a:r>
              <a:rPr lang="lv-LV" dirty="0" err="1" smtClean="0"/>
              <a:t>finger</a:t>
            </a:r>
            <a:r>
              <a:rPr lang="lv-LV" dirty="0" smtClean="0"/>
              <a:t> rings </a:t>
            </a:r>
            <a:r>
              <a:rPr lang="lv-LV" dirty="0" err="1" smtClean="0"/>
              <a:t>and</a:t>
            </a:r>
            <a:r>
              <a:rPr lang="lv-LV" dirty="0" smtClean="0"/>
              <a:t> </a:t>
            </a:r>
            <a:r>
              <a:rPr lang="lv-LV" dirty="0" err="1" smtClean="0"/>
              <a:t>neckrings</a:t>
            </a:r>
            <a:r>
              <a:rPr lang="lv-LV" dirty="0" smtClean="0"/>
              <a:t>.</a:t>
            </a:r>
          </a:p>
          <a:p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second</a:t>
            </a:r>
            <a:r>
              <a:rPr lang="lv-LV" dirty="0" smtClean="0"/>
              <a:t> </a:t>
            </a:r>
            <a:r>
              <a:rPr lang="lv-LV" dirty="0" err="1" smtClean="0"/>
              <a:t>meaning</a:t>
            </a:r>
            <a:r>
              <a:rPr lang="lv-LV" dirty="0" smtClean="0"/>
              <a:t> – ornaments. </a:t>
            </a:r>
            <a:r>
              <a:rPr lang="lv-LV" dirty="0" err="1" smtClean="0"/>
              <a:t>They</a:t>
            </a:r>
            <a:r>
              <a:rPr lang="lv-LV" dirty="0" smtClean="0"/>
              <a:t> </a:t>
            </a:r>
            <a:r>
              <a:rPr lang="lv-LV" dirty="0" err="1" smtClean="0"/>
              <a:t>were</a:t>
            </a:r>
            <a:r>
              <a:rPr lang="lv-LV" dirty="0" smtClean="0"/>
              <a:t> </a:t>
            </a:r>
            <a:r>
              <a:rPr lang="lv-LV" dirty="0" err="1" smtClean="0"/>
              <a:t>associated</a:t>
            </a:r>
            <a:r>
              <a:rPr lang="lv-LV" dirty="0" smtClean="0"/>
              <a:t> </a:t>
            </a:r>
            <a:r>
              <a:rPr lang="lv-LV" dirty="0" err="1" smtClean="0"/>
              <a:t>with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perception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world</a:t>
            </a:r>
            <a:r>
              <a:rPr lang="lv-LV" dirty="0" smtClean="0"/>
              <a:t> </a:t>
            </a:r>
            <a:r>
              <a:rPr lang="lv-LV" dirty="0" err="1" smtClean="0"/>
              <a:t>and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movement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sun</a:t>
            </a:r>
            <a:r>
              <a:rPr lang="lv-LV" dirty="0" smtClean="0"/>
              <a:t>. It </a:t>
            </a:r>
            <a:r>
              <a:rPr lang="lv-LV" dirty="0" err="1" smtClean="0"/>
              <a:t>was</a:t>
            </a:r>
            <a:r>
              <a:rPr lang="lv-LV" dirty="0" smtClean="0"/>
              <a:t> </a:t>
            </a:r>
            <a:r>
              <a:rPr lang="lv-LV" dirty="0" err="1" smtClean="0"/>
              <a:t>considered</a:t>
            </a:r>
            <a:r>
              <a:rPr lang="lv-LV" dirty="0" smtClean="0"/>
              <a:t> </a:t>
            </a:r>
            <a:r>
              <a:rPr lang="lv-LV" dirty="0" err="1" smtClean="0"/>
              <a:t>that</a:t>
            </a:r>
            <a:r>
              <a:rPr lang="lv-LV" dirty="0" smtClean="0"/>
              <a:t> </a:t>
            </a:r>
            <a:r>
              <a:rPr lang="lv-LV" dirty="0" err="1" smtClean="0"/>
              <a:t>through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blessings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</a:t>
            </a:r>
            <a:r>
              <a:rPr lang="lv-LV" dirty="0" err="1" smtClean="0"/>
              <a:t>heaven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wearer</a:t>
            </a:r>
            <a:r>
              <a:rPr lang="lv-LV" dirty="0" smtClean="0"/>
              <a:t> </a:t>
            </a:r>
            <a:r>
              <a:rPr lang="lv-LV" dirty="0" err="1" smtClean="0"/>
              <a:t>would</a:t>
            </a:r>
            <a:r>
              <a:rPr lang="lv-LV" dirty="0" smtClean="0"/>
              <a:t> </a:t>
            </a:r>
            <a:r>
              <a:rPr lang="lv-LV" dirty="0" err="1" smtClean="0"/>
              <a:t>have</a:t>
            </a:r>
            <a:r>
              <a:rPr lang="lv-LV" dirty="0" smtClean="0"/>
              <a:t> </a:t>
            </a:r>
            <a:r>
              <a:rPr lang="lv-LV" dirty="0" err="1" smtClean="0"/>
              <a:t>fertility</a:t>
            </a:r>
            <a:r>
              <a:rPr lang="lv-LV" dirty="0" smtClean="0"/>
              <a:t> </a:t>
            </a:r>
            <a:r>
              <a:rPr lang="lv-LV" dirty="0" err="1" smtClean="0"/>
              <a:t>and</a:t>
            </a:r>
            <a:r>
              <a:rPr lang="lv-LV" dirty="0" smtClean="0"/>
              <a:t> </a:t>
            </a:r>
            <a:r>
              <a:rPr lang="lv-LV" dirty="0" err="1" smtClean="0"/>
              <a:t>prosperity</a:t>
            </a:r>
            <a:r>
              <a:rPr lang="lv-LV" dirty="0" smtClean="0"/>
              <a:t> </a:t>
            </a:r>
            <a:r>
              <a:rPr lang="lv-LV" dirty="0" err="1" smtClean="0"/>
              <a:t>on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earth</a:t>
            </a:r>
            <a:r>
              <a:rPr lang="lv-LV" dirty="0" smtClean="0"/>
              <a:t>.</a:t>
            </a:r>
          </a:p>
          <a:p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third</a:t>
            </a:r>
            <a:r>
              <a:rPr lang="lv-LV" dirty="0" smtClean="0"/>
              <a:t> </a:t>
            </a:r>
            <a:r>
              <a:rPr lang="lv-LV" dirty="0" err="1" smtClean="0"/>
              <a:t>meaning</a:t>
            </a:r>
            <a:r>
              <a:rPr lang="lv-LV" dirty="0" smtClean="0"/>
              <a:t> - </a:t>
            </a:r>
            <a:r>
              <a:rPr lang="lv-LV" dirty="0" err="1" smtClean="0"/>
              <a:t>adornment</a:t>
            </a:r>
            <a:r>
              <a:rPr lang="lv-LV" dirty="0" smtClean="0"/>
              <a:t> </a:t>
            </a:r>
            <a:r>
              <a:rPr lang="lv-LV" dirty="0" err="1" smtClean="0"/>
              <a:t>was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sign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 </a:t>
            </a:r>
            <a:r>
              <a:rPr lang="lv-LV" dirty="0" err="1" smtClean="0"/>
              <a:t>brilliance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</a:t>
            </a:r>
            <a:r>
              <a:rPr lang="lv-LV" dirty="0" err="1" smtClean="0"/>
              <a:t>luxury</a:t>
            </a:r>
            <a:r>
              <a:rPr lang="lv-LV" dirty="0" smtClean="0"/>
              <a:t>, </a:t>
            </a:r>
            <a:r>
              <a:rPr lang="lv-LV" dirty="0" err="1" smtClean="0"/>
              <a:t>which</a:t>
            </a:r>
            <a:r>
              <a:rPr lang="lv-LV" dirty="0" smtClean="0"/>
              <a:t> </a:t>
            </a:r>
            <a:r>
              <a:rPr lang="lv-LV" dirty="0" err="1" smtClean="0"/>
              <a:t>drew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attention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opposite</a:t>
            </a:r>
            <a:r>
              <a:rPr lang="lv-LV" dirty="0" smtClean="0"/>
              <a:t> </a:t>
            </a:r>
            <a:r>
              <a:rPr lang="lv-LV" dirty="0" err="1" smtClean="0"/>
              <a:t>sex</a:t>
            </a:r>
            <a:r>
              <a:rPr lang="lv-LV" dirty="0" smtClean="0"/>
              <a:t>. It </a:t>
            </a:r>
            <a:r>
              <a:rPr lang="lv-LV" dirty="0" err="1" smtClean="0"/>
              <a:t>has</a:t>
            </a:r>
            <a:r>
              <a:rPr lang="lv-LV" dirty="0" smtClean="0"/>
              <a:t> </a:t>
            </a:r>
            <a:r>
              <a:rPr lang="lv-LV" dirty="0" err="1" smtClean="0"/>
              <a:t>survived</a:t>
            </a:r>
            <a:r>
              <a:rPr lang="lv-LV" dirty="0" smtClean="0"/>
              <a:t> </a:t>
            </a:r>
            <a:r>
              <a:rPr lang="lv-LV" dirty="0" err="1" smtClean="0"/>
              <a:t>until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present</a:t>
            </a:r>
            <a:r>
              <a:rPr lang="lv-LV" dirty="0" smtClean="0"/>
              <a:t> </a:t>
            </a:r>
            <a:r>
              <a:rPr lang="lv-LV" dirty="0" err="1" smtClean="0"/>
              <a:t>day</a:t>
            </a:r>
            <a:r>
              <a:rPr lang="lv-LV" dirty="0" smtClean="0"/>
              <a:t>.</a:t>
            </a:r>
          </a:p>
          <a:p>
            <a:pPr>
              <a:buNone/>
            </a:pPr>
            <a:endParaRPr lang="lv-L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80920" cy="1944216"/>
          </a:xfrm>
        </p:spPr>
        <p:txBody>
          <a:bodyPr>
            <a:normAutofit/>
          </a:bodyPr>
          <a:lstStyle/>
          <a:p>
            <a:r>
              <a:rPr lang="lv-LV" sz="2800" dirty="0" err="1" smtClean="0"/>
              <a:t>People</a:t>
            </a:r>
            <a:r>
              <a:rPr lang="lv-LV" sz="2800" dirty="0" smtClean="0"/>
              <a:t>  </a:t>
            </a:r>
            <a:r>
              <a:rPr lang="lv-LV" sz="2800" dirty="0" err="1" smtClean="0"/>
              <a:t>in</a:t>
            </a:r>
            <a:r>
              <a:rPr lang="lv-LV" sz="2800" dirty="0" smtClean="0"/>
              <a:t> </a:t>
            </a:r>
            <a:r>
              <a:rPr lang="lv-LV" sz="2800" dirty="0" err="1" smtClean="0"/>
              <a:t>the</a:t>
            </a:r>
            <a:r>
              <a:rPr lang="lv-LV" sz="2800" dirty="0" smtClean="0"/>
              <a:t> </a:t>
            </a:r>
            <a:r>
              <a:rPr lang="lv-LV" sz="2800" dirty="0" err="1" smtClean="0"/>
              <a:t>Middle</a:t>
            </a:r>
            <a:r>
              <a:rPr lang="lv-LV" sz="2800" dirty="0" smtClean="0"/>
              <a:t> </a:t>
            </a:r>
            <a:r>
              <a:rPr lang="lv-LV" sz="2800" dirty="0" err="1" smtClean="0"/>
              <a:t>Ages</a:t>
            </a:r>
            <a:r>
              <a:rPr lang="lv-LV" sz="2800" dirty="0" smtClean="0"/>
              <a:t> </a:t>
            </a:r>
            <a:r>
              <a:rPr lang="lv-LV" sz="2800" dirty="0" err="1" smtClean="0"/>
              <a:t>wore</a:t>
            </a:r>
            <a:r>
              <a:rPr lang="lv-LV" sz="2800" dirty="0" smtClean="0"/>
              <a:t> </a:t>
            </a:r>
            <a:r>
              <a:rPr lang="lv-LV" sz="2800" dirty="0" err="1" smtClean="0"/>
              <a:t>the</a:t>
            </a:r>
            <a:r>
              <a:rPr lang="lv-LV" sz="2800" dirty="0" smtClean="0"/>
              <a:t> </a:t>
            </a:r>
            <a:r>
              <a:rPr lang="lv-LV" sz="2800" dirty="0" err="1" smtClean="0"/>
              <a:t>same</a:t>
            </a:r>
            <a:r>
              <a:rPr lang="lv-LV" sz="2800" dirty="0" smtClean="0"/>
              <a:t> </a:t>
            </a:r>
            <a:r>
              <a:rPr lang="lv-LV" sz="2800" dirty="0" err="1" smtClean="0"/>
              <a:t>clothes</a:t>
            </a:r>
            <a:r>
              <a:rPr lang="lv-LV" sz="2800" dirty="0" smtClean="0"/>
              <a:t> </a:t>
            </a:r>
            <a:r>
              <a:rPr lang="lv-LV" sz="2800" dirty="0" err="1" smtClean="0"/>
              <a:t>throughout</a:t>
            </a:r>
            <a:r>
              <a:rPr lang="lv-LV" sz="2800" dirty="0" smtClean="0"/>
              <a:t> </a:t>
            </a:r>
            <a:r>
              <a:rPr lang="lv-LV" sz="2800" dirty="0" err="1" smtClean="0"/>
              <a:t>all</a:t>
            </a:r>
            <a:r>
              <a:rPr lang="lv-LV" sz="2800" dirty="0" smtClean="0"/>
              <a:t> </a:t>
            </a:r>
            <a:r>
              <a:rPr lang="lv-LV" sz="2800" dirty="0" err="1" smtClean="0"/>
              <a:t>the</a:t>
            </a:r>
            <a:r>
              <a:rPr lang="lv-LV" sz="2800" dirty="0" smtClean="0"/>
              <a:t> </a:t>
            </a:r>
            <a:r>
              <a:rPr lang="lv-LV" sz="2800" dirty="0" err="1" smtClean="0"/>
              <a:t>year</a:t>
            </a:r>
            <a:r>
              <a:rPr lang="lv-LV" sz="2800" dirty="0" smtClean="0"/>
              <a:t>, </a:t>
            </a:r>
            <a:r>
              <a:rPr lang="lv-LV" sz="2800" dirty="0" err="1" smtClean="0"/>
              <a:t>and</a:t>
            </a:r>
            <a:r>
              <a:rPr lang="lv-LV" sz="2800" dirty="0" smtClean="0"/>
              <a:t> </a:t>
            </a:r>
            <a:r>
              <a:rPr lang="lv-LV" sz="2800" dirty="0" err="1" smtClean="0"/>
              <a:t>this</a:t>
            </a:r>
            <a:r>
              <a:rPr lang="lv-LV" sz="2800" dirty="0" smtClean="0"/>
              <a:t> </a:t>
            </a:r>
            <a:r>
              <a:rPr lang="lv-LV" sz="2800" dirty="0" err="1" smtClean="0"/>
              <a:t>tradition</a:t>
            </a:r>
            <a:r>
              <a:rPr lang="lv-LV" sz="2800" smtClean="0"/>
              <a:t> </a:t>
            </a:r>
            <a:br>
              <a:rPr lang="lv-LV" sz="2800" smtClean="0"/>
            </a:br>
            <a:r>
              <a:rPr lang="lv-LV" sz="2800" smtClean="0"/>
              <a:t>remained</a:t>
            </a:r>
            <a:r>
              <a:rPr lang="lv-LV" sz="2800" dirty="0" smtClean="0"/>
              <a:t> </a:t>
            </a:r>
            <a:r>
              <a:rPr lang="lv-LV" sz="2800" dirty="0" err="1" smtClean="0"/>
              <a:t>for</a:t>
            </a:r>
            <a:r>
              <a:rPr lang="lv-LV" sz="2800" dirty="0" smtClean="0"/>
              <a:t> </a:t>
            </a:r>
            <a:r>
              <a:rPr lang="lv-LV" sz="2800" dirty="0" err="1" smtClean="0"/>
              <a:t>several</a:t>
            </a:r>
            <a:r>
              <a:rPr lang="lv-LV" sz="2800" dirty="0" smtClean="0"/>
              <a:t> </a:t>
            </a:r>
            <a:r>
              <a:rPr lang="lv-LV" sz="2800" dirty="0" err="1" smtClean="0"/>
              <a:t>centuries</a:t>
            </a:r>
            <a:r>
              <a:rPr lang="lv-LV" sz="2800" dirty="0" smtClean="0"/>
              <a:t>. </a:t>
            </a:r>
            <a:r>
              <a:rPr lang="lv-LV" sz="2800" dirty="0" err="1" smtClean="0"/>
              <a:t>Clothing</a:t>
            </a:r>
            <a:r>
              <a:rPr lang="lv-LV" sz="2800" dirty="0" smtClean="0"/>
              <a:t> </a:t>
            </a:r>
            <a:r>
              <a:rPr lang="lv-LV" sz="2800" dirty="0" err="1" smtClean="0"/>
              <a:t>was</a:t>
            </a:r>
            <a:r>
              <a:rPr lang="lv-LV" sz="2800" dirty="0" smtClean="0"/>
              <a:t> </a:t>
            </a:r>
            <a:r>
              <a:rPr lang="lv-LV" sz="2800" dirty="0" err="1" smtClean="0"/>
              <a:t>mostly</a:t>
            </a:r>
            <a:r>
              <a:rPr lang="lv-LV" sz="2800" dirty="0" smtClean="0"/>
              <a:t> </a:t>
            </a:r>
            <a:r>
              <a:rPr lang="lv-LV" sz="2800" dirty="0" err="1" smtClean="0"/>
              <a:t>made</a:t>
            </a:r>
            <a:r>
              <a:rPr lang="lv-LV" sz="2800" dirty="0" smtClean="0"/>
              <a:t> </a:t>
            </a:r>
            <a:r>
              <a:rPr lang="lv-LV" sz="2800" dirty="0" err="1" smtClean="0"/>
              <a:t>out</a:t>
            </a:r>
            <a:r>
              <a:rPr lang="lv-LV" sz="2800" dirty="0" smtClean="0"/>
              <a:t> </a:t>
            </a:r>
            <a:r>
              <a:rPr lang="lv-LV" sz="2800" dirty="0" err="1" smtClean="0"/>
              <a:t>of</a:t>
            </a:r>
            <a:r>
              <a:rPr lang="lv-LV" sz="2800" dirty="0" smtClean="0"/>
              <a:t> </a:t>
            </a:r>
            <a:r>
              <a:rPr lang="lv-LV" sz="2800" dirty="0" err="1" smtClean="0"/>
              <a:t>homespun</a:t>
            </a:r>
            <a:endParaRPr lang="lv-LV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2348880"/>
            <a:ext cx="7772400" cy="3670920"/>
          </a:xfrm>
        </p:spPr>
        <p:txBody>
          <a:bodyPr/>
          <a:lstStyle/>
          <a:p>
            <a:pPr>
              <a:buNone/>
            </a:pPr>
            <a:endParaRPr lang="lv-LV" dirty="0" smtClean="0"/>
          </a:p>
          <a:p>
            <a:endParaRPr lang="lv-LV" dirty="0"/>
          </a:p>
        </p:txBody>
      </p:sp>
      <p:pic>
        <p:nvPicPr>
          <p:cNvPr id="4" name="Picture 3" descr="viduslaiku festivāls cēsīs 2004 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2420888"/>
            <a:ext cx="5616624" cy="420198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b="1" dirty="0" err="1" smtClean="0"/>
              <a:t>Kinds</a:t>
            </a:r>
            <a:r>
              <a:rPr lang="lv-LV" b="1" dirty="0" smtClean="0"/>
              <a:t> </a:t>
            </a:r>
            <a:r>
              <a:rPr lang="lv-LV" b="1" dirty="0" err="1" smtClean="0"/>
              <a:t>of</a:t>
            </a:r>
            <a:r>
              <a:rPr lang="lv-LV" b="1" dirty="0" smtClean="0"/>
              <a:t> </a:t>
            </a:r>
            <a:r>
              <a:rPr lang="lv-LV" b="1" dirty="0" err="1" smtClean="0"/>
              <a:t>Latvian</a:t>
            </a:r>
            <a:r>
              <a:rPr lang="lv-LV" b="1" dirty="0" smtClean="0"/>
              <a:t> </a:t>
            </a:r>
            <a:r>
              <a:rPr lang="lv-LV" b="1" dirty="0" err="1" smtClean="0"/>
              <a:t>Jewerly</a:t>
            </a: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lv-LV" i="1" dirty="0" err="1" smtClean="0"/>
              <a:t>Horsehoe</a:t>
            </a:r>
            <a:r>
              <a:rPr lang="lv-LV" i="1" dirty="0" smtClean="0"/>
              <a:t> </a:t>
            </a:r>
            <a:r>
              <a:rPr lang="lv-LV" i="1" dirty="0" err="1" smtClean="0"/>
              <a:t>or</a:t>
            </a:r>
            <a:r>
              <a:rPr lang="lv-LV" i="1" dirty="0" smtClean="0"/>
              <a:t> </a:t>
            </a:r>
            <a:r>
              <a:rPr lang="lv-LV" i="1" dirty="0" err="1" smtClean="0"/>
              <a:t>Penannular</a:t>
            </a:r>
            <a:r>
              <a:rPr lang="lv-LV" i="1" dirty="0" smtClean="0"/>
              <a:t> </a:t>
            </a:r>
            <a:r>
              <a:rPr lang="lv-LV" i="1" dirty="0" err="1" smtClean="0"/>
              <a:t>Brooches</a:t>
            </a:r>
            <a:r>
              <a:rPr lang="lv-LV" i="1" dirty="0" smtClean="0"/>
              <a:t>.</a:t>
            </a:r>
            <a:r>
              <a:rPr lang="lv-LV" dirty="0" smtClean="0"/>
              <a:t> </a:t>
            </a:r>
            <a:r>
              <a:rPr lang="lv-LV" dirty="0" err="1" smtClean="0"/>
              <a:t>Sometimes</a:t>
            </a:r>
            <a:r>
              <a:rPr lang="lv-LV" dirty="0" smtClean="0"/>
              <a:t> </a:t>
            </a:r>
            <a:r>
              <a:rPr lang="lv-LV" dirty="0" err="1" smtClean="0"/>
              <a:t>their</a:t>
            </a:r>
            <a:r>
              <a:rPr lang="lv-LV" dirty="0" smtClean="0"/>
              <a:t> </a:t>
            </a:r>
            <a:r>
              <a:rPr lang="lv-LV" dirty="0" err="1" smtClean="0"/>
              <a:t>ends</a:t>
            </a:r>
            <a:r>
              <a:rPr lang="lv-LV" dirty="0" smtClean="0"/>
              <a:t> </a:t>
            </a:r>
            <a:r>
              <a:rPr lang="lv-LV" dirty="0" err="1" smtClean="0"/>
              <a:t>reminded</a:t>
            </a:r>
            <a:r>
              <a:rPr lang="lv-LV" dirty="0" smtClean="0"/>
              <a:t> </a:t>
            </a:r>
            <a:r>
              <a:rPr lang="lv-LV" dirty="0" err="1" smtClean="0"/>
              <a:t>animal</a:t>
            </a:r>
            <a:r>
              <a:rPr lang="lv-LV" dirty="0" smtClean="0"/>
              <a:t> </a:t>
            </a:r>
            <a:r>
              <a:rPr lang="lv-LV" dirty="0" err="1" smtClean="0"/>
              <a:t>heads</a:t>
            </a:r>
            <a:r>
              <a:rPr lang="lv-LV" dirty="0" smtClean="0"/>
              <a:t>, </a:t>
            </a:r>
            <a:r>
              <a:rPr lang="lv-LV" dirty="0" err="1" smtClean="0"/>
              <a:t>sometimes</a:t>
            </a:r>
            <a:r>
              <a:rPr lang="lv-LV" dirty="0" smtClean="0"/>
              <a:t> </a:t>
            </a:r>
            <a:r>
              <a:rPr lang="lv-LV" dirty="0" err="1" smtClean="0"/>
              <a:t>poppy</a:t>
            </a:r>
            <a:r>
              <a:rPr lang="lv-LV" dirty="0" smtClean="0"/>
              <a:t> </a:t>
            </a:r>
            <a:r>
              <a:rPr lang="lv-LV" dirty="0" err="1" smtClean="0"/>
              <a:t>seed</a:t>
            </a:r>
            <a:r>
              <a:rPr lang="lv-LV" dirty="0" smtClean="0"/>
              <a:t> pods </a:t>
            </a:r>
            <a:r>
              <a:rPr lang="lv-LV" dirty="0" err="1" smtClean="0"/>
              <a:t>etc</a:t>
            </a:r>
            <a:r>
              <a:rPr lang="lv-LV" dirty="0" smtClean="0"/>
              <a:t>.</a:t>
            </a:r>
          </a:p>
          <a:p>
            <a:r>
              <a:rPr lang="lv-LV" i="1" dirty="0" err="1" smtClean="0"/>
              <a:t>Ring</a:t>
            </a:r>
            <a:r>
              <a:rPr lang="lv-LV" i="1" dirty="0" smtClean="0"/>
              <a:t> </a:t>
            </a:r>
            <a:r>
              <a:rPr lang="lv-LV" i="1" dirty="0" err="1" smtClean="0"/>
              <a:t>brooches</a:t>
            </a:r>
            <a:r>
              <a:rPr lang="lv-LV" dirty="0" smtClean="0"/>
              <a:t> (a </a:t>
            </a:r>
            <a:r>
              <a:rPr lang="lv-LV" dirty="0" err="1" smtClean="0"/>
              <a:t>modern</a:t>
            </a:r>
            <a:r>
              <a:rPr lang="lv-LV" dirty="0" smtClean="0"/>
              <a:t> </a:t>
            </a:r>
            <a:r>
              <a:rPr lang="lv-LV" dirty="0" err="1" smtClean="0"/>
              <a:t>type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</a:t>
            </a:r>
            <a:r>
              <a:rPr lang="lv-LV" dirty="0" err="1" smtClean="0"/>
              <a:t>brooch</a:t>
            </a:r>
            <a:r>
              <a:rPr lang="lv-LV" dirty="0" smtClean="0"/>
              <a:t> </a:t>
            </a:r>
            <a:r>
              <a:rPr lang="lv-LV" dirty="0" err="1" smtClean="0"/>
              <a:t>in</a:t>
            </a:r>
            <a:r>
              <a:rPr lang="lv-LV" dirty="0" smtClean="0"/>
              <a:t> </a:t>
            </a:r>
            <a:r>
              <a:rPr lang="lv-LV" dirty="0" err="1" smtClean="0"/>
              <a:t>Middle</a:t>
            </a:r>
            <a:r>
              <a:rPr lang="lv-LV" dirty="0" smtClean="0"/>
              <a:t> </a:t>
            </a:r>
            <a:r>
              <a:rPr lang="lv-LV" dirty="0" err="1" smtClean="0"/>
              <a:t>Ages</a:t>
            </a:r>
            <a:r>
              <a:rPr lang="lv-LV" dirty="0" smtClean="0"/>
              <a:t>). </a:t>
            </a:r>
            <a:r>
              <a:rPr lang="lv-LV" dirty="0" err="1" smtClean="0"/>
              <a:t>In</a:t>
            </a:r>
            <a:r>
              <a:rPr lang="lv-LV" dirty="0" smtClean="0"/>
              <a:t> </a:t>
            </a:r>
            <a:r>
              <a:rPr lang="lv-LV" dirty="0" err="1" smtClean="0"/>
              <a:t>this</a:t>
            </a:r>
            <a:r>
              <a:rPr lang="lv-LV" dirty="0" smtClean="0"/>
              <a:t> </a:t>
            </a:r>
            <a:r>
              <a:rPr lang="lv-LV" dirty="0" err="1" smtClean="0"/>
              <a:t>piece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</a:t>
            </a:r>
            <a:r>
              <a:rPr lang="lv-LV" dirty="0" err="1" smtClean="0"/>
              <a:t>jewerly</a:t>
            </a:r>
            <a:r>
              <a:rPr lang="lv-LV" dirty="0" smtClean="0"/>
              <a:t> </a:t>
            </a:r>
            <a:r>
              <a:rPr lang="lv-LV" dirty="0" err="1" smtClean="0"/>
              <a:t>Western</a:t>
            </a:r>
            <a:r>
              <a:rPr lang="lv-LV" dirty="0" smtClean="0"/>
              <a:t> art </a:t>
            </a:r>
            <a:r>
              <a:rPr lang="lv-LV" dirty="0" err="1" smtClean="0"/>
              <a:t>style</a:t>
            </a:r>
            <a:r>
              <a:rPr lang="lv-LV" dirty="0" smtClean="0"/>
              <a:t> - </a:t>
            </a:r>
            <a:r>
              <a:rPr lang="lv-LV" dirty="0" err="1" smtClean="0"/>
              <a:t>Gothic</a:t>
            </a:r>
            <a:r>
              <a:rPr lang="lv-LV" dirty="0" smtClean="0"/>
              <a:t>, </a:t>
            </a:r>
            <a:r>
              <a:rPr lang="lv-LV" dirty="0" err="1" smtClean="0"/>
              <a:t>Renaissance</a:t>
            </a:r>
            <a:r>
              <a:rPr lang="lv-LV" dirty="0" smtClean="0"/>
              <a:t>, </a:t>
            </a:r>
            <a:r>
              <a:rPr lang="lv-LV" dirty="0" err="1" smtClean="0"/>
              <a:t>Baroque</a:t>
            </a:r>
            <a:r>
              <a:rPr lang="lv-LV" dirty="0" smtClean="0"/>
              <a:t> – </a:t>
            </a:r>
            <a:r>
              <a:rPr lang="lv-LV" dirty="0" err="1" smtClean="0"/>
              <a:t>features</a:t>
            </a:r>
            <a:r>
              <a:rPr lang="lv-LV" dirty="0" smtClean="0"/>
              <a:t> </a:t>
            </a:r>
            <a:r>
              <a:rPr lang="lv-LV" dirty="0" err="1" smtClean="0"/>
              <a:t>are</a:t>
            </a:r>
            <a:r>
              <a:rPr lang="lv-LV" dirty="0" smtClean="0"/>
              <a:t> </a:t>
            </a:r>
            <a:r>
              <a:rPr lang="lv-LV" dirty="0" err="1" smtClean="0"/>
              <a:t>visible</a:t>
            </a:r>
            <a:r>
              <a:rPr lang="lv-LV" dirty="0" smtClean="0"/>
              <a:t>. </a:t>
            </a:r>
          </a:p>
          <a:p>
            <a:r>
              <a:rPr lang="lv-LV" i="1" dirty="0" err="1" smtClean="0"/>
              <a:t>Bright</a:t>
            </a:r>
            <a:r>
              <a:rPr lang="lv-LV" i="1" dirty="0" smtClean="0"/>
              <a:t> </a:t>
            </a:r>
            <a:r>
              <a:rPr lang="lv-LV" i="1" dirty="0" err="1" smtClean="0"/>
              <a:t>Tortoise</a:t>
            </a:r>
            <a:r>
              <a:rPr lang="lv-LV" i="1" dirty="0" smtClean="0"/>
              <a:t> </a:t>
            </a:r>
            <a:r>
              <a:rPr lang="lv-LV" i="1" dirty="0" err="1" smtClean="0"/>
              <a:t>Brooches</a:t>
            </a:r>
            <a:r>
              <a:rPr lang="lv-LV" i="1" dirty="0" smtClean="0"/>
              <a:t> </a:t>
            </a:r>
            <a:r>
              <a:rPr lang="lv-LV" i="1" dirty="0" err="1" smtClean="0"/>
              <a:t>and</a:t>
            </a:r>
            <a:r>
              <a:rPr lang="lv-LV" i="1" dirty="0" smtClean="0"/>
              <a:t> </a:t>
            </a:r>
            <a:r>
              <a:rPr lang="lv-LV" i="1" dirty="0" err="1" smtClean="0"/>
              <a:t>Box</a:t>
            </a:r>
            <a:r>
              <a:rPr lang="lv-LV" i="1" dirty="0" smtClean="0"/>
              <a:t> </a:t>
            </a:r>
            <a:r>
              <a:rPr lang="lv-LV" i="1" dirty="0" err="1" smtClean="0"/>
              <a:t>Brooches</a:t>
            </a:r>
            <a:r>
              <a:rPr lang="lv-LV" dirty="0" smtClean="0"/>
              <a:t>.</a:t>
            </a:r>
          </a:p>
          <a:p>
            <a:r>
              <a:rPr lang="lv-LV" i="1" dirty="0" smtClean="0"/>
              <a:t>Plate </a:t>
            </a:r>
            <a:r>
              <a:rPr lang="lv-LV" i="1" dirty="0" err="1" smtClean="0"/>
              <a:t>Brooches</a:t>
            </a:r>
            <a:r>
              <a:rPr lang="lv-LV" i="1" dirty="0" smtClean="0"/>
              <a:t>,</a:t>
            </a:r>
            <a:r>
              <a:rPr lang="lv-LV" dirty="0" smtClean="0"/>
              <a:t> </a:t>
            </a:r>
            <a:r>
              <a:rPr lang="lv-LV" i="1" dirty="0" err="1" smtClean="0"/>
              <a:t>Bow</a:t>
            </a:r>
            <a:r>
              <a:rPr lang="lv-LV" i="1" dirty="0" smtClean="0"/>
              <a:t> </a:t>
            </a:r>
            <a:r>
              <a:rPr lang="lv-LV" i="1" dirty="0" err="1" smtClean="0"/>
              <a:t>Brooches</a:t>
            </a:r>
            <a:endParaRPr lang="lv-LV" dirty="0" smtClean="0"/>
          </a:p>
          <a:p>
            <a:endParaRPr lang="lv-LV" dirty="0" smtClean="0"/>
          </a:p>
          <a:p>
            <a:endParaRPr lang="lv-L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3" name="Attēls 2" descr="Attēlu rezultāti vaicājumam “latviešu rotas viduslaikos”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5274310" cy="3352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ttēls 3" descr="Saistīts attēls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408" b="7462"/>
          <a:stretch>
            <a:fillRect/>
          </a:stretch>
        </p:blipFill>
        <p:spPr bwMode="auto">
          <a:xfrm>
            <a:off x="4517762" y="1124744"/>
            <a:ext cx="4626238" cy="55172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3068960"/>
            <a:ext cx="7772400" cy="1143000"/>
          </a:xfrm>
        </p:spPr>
        <p:txBody>
          <a:bodyPr/>
          <a:lstStyle/>
          <a:p>
            <a:pPr algn="ctr"/>
            <a:r>
              <a:rPr lang="lv-LV" dirty="0" err="1" smtClean="0"/>
              <a:t>Thank</a:t>
            </a:r>
            <a:r>
              <a:rPr lang="lv-LV" dirty="0" smtClean="0"/>
              <a:t> </a:t>
            </a:r>
            <a:r>
              <a:rPr lang="lv-LV" dirty="0" err="1" smtClean="0"/>
              <a:t>you</a:t>
            </a:r>
            <a:r>
              <a:rPr lang="lv-LV" dirty="0" smtClean="0"/>
              <a:t>! </a:t>
            </a:r>
            <a:endParaRPr lang="lv-L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atura vietturis 2"/>
          <p:cNvSpPr>
            <a:spLocks noGrp="1"/>
          </p:cNvSpPr>
          <p:nvPr>
            <p:ph sz="quarter" idx="1"/>
          </p:nvPr>
        </p:nvSpPr>
        <p:spPr>
          <a:xfrm>
            <a:off x="251520" y="332656"/>
            <a:ext cx="8640960" cy="5687144"/>
          </a:xfrm>
        </p:spPr>
        <p:txBody>
          <a:bodyPr/>
          <a:lstStyle/>
          <a:p>
            <a:r>
              <a:rPr lang="en-US" dirty="0" smtClean="0"/>
              <a:t>Farmer clothing (fragment from the 15th century French miniature)</a:t>
            </a:r>
            <a:endParaRPr lang="lv-LV" dirty="0" smtClean="0"/>
          </a:p>
          <a:p>
            <a:r>
              <a:rPr lang="lv-LV" dirty="0" err="1" smtClean="0"/>
              <a:t>Romanesque</a:t>
            </a:r>
            <a:r>
              <a:rPr lang="lv-LV" dirty="0" smtClean="0"/>
              <a:t> </a:t>
            </a:r>
            <a:r>
              <a:rPr lang="lv-LV" dirty="0" err="1" smtClean="0"/>
              <a:t>period</a:t>
            </a:r>
            <a:endParaRPr lang="lv-LV" dirty="0" smtClean="0"/>
          </a:p>
          <a:p>
            <a:r>
              <a:rPr lang="en-US" dirty="0" smtClean="0"/>
              <a:t>Kings mantle with furs.</a:t>
            </a:r>
            <a:br>
              <a:rPr lang="en-US" dirty="0" smtClean="0"/>
            </a:br>
            <a:r>
              <a:rPr lang="en-US" dirty="0" smtClean="0"/>
              <a:t>The nobles purple fabrics, gold brocade embroidery</a:t>
            </a:r>
            <a:endParaRPr lang="lv-LV" dirty="0"/>
          </a:p>
        </p:txBody>
      </p:sp>
      <p:pic>
        <p:nvPicPr>
          <p:cNvPr id="4" name="Attēls 3" descr="DSC_206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41" r="-748"/>
          <a:stretch>
            <a:fillRect/>
          </a:stretch>
        </p:blipFill>
        <p:spPr bwMode="auto">
          <a:xfrm>
            <a:off x="0" y="2276872"/>
            <a:ext cx="3203848" cy="3888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ttēls 4" descr="3241512_edad_media_--_trajes_de_los_normandos_y_anglo-normandos_desde_1066_hasta_1200.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43" t="4716" r="7143" b="13549"/>
          <a:stretch>
            <a:fillRect/>
          </a:stretch>
        </p:blipFill>
        <p:spPr bwMode="auto">
          <a:xfrm>
            <a:off x="2987824" y="2060848"/>
            <a:ext cx="3096344" cy="4536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ttēls 5" descr="3241250_king_and_queen.">
            <a:hlinkClick r:id="rId5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17" t="6383" r="12195"/>
          <a:stretch>
            <a:fillRect/>
          </a:stretch>
        </p:blipFill>
        <p:spPr bwMode="auto">
          <a:xfrm>
            <a:off x="5940152" y="2204864"/>
            <a:ext cx="3203848" cy="4464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lv-LV" dirty="0" err="1" smtClean="0"/>
              <a:t>In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13</a:t>
            </a:r>
            <a:r>
              <a:rPr lang="lv-LV" baseline="30000" dirty="0" smtClean="0"/>
              <a:t>th</a:t>
            </a:r>
            <a:r>
              <a:rPr lang="lv-LV" dirty="0" smtClean="0"/>
              <a:t> </a:t>
            </a:r>
            <a:r>
              <a:rPr lang="lv-LV" dirty="0" err="1" smtClean="0"/>
              <a:t>century</a:t>
            </a:r>
            <a:r>
              <a:rPr lang="lv-LV" dirty="0" smtClean="0"/>
              <a:t> </a:t>
            </a:r>
            <a:r>
              <a:rPr lang="lv-LV" dirty="0" err="1" smtClean="0"/>
              <a:t>Vestments</a:t>
            </a:r>
            <a:r>
              <a:rPr lang="lv-LV" dirty="0" smtClean="0"/>
              <a:t> (</a:t>
            </a:r>
            <a:r>
              <a:rPr lang="lv-LV" dirty="0" err="1" smtClean="0"/>
              <a:t>clergy</a:t>
            </a:r>
            <a:r>
              <a:rPr lang="lv-LV" dirty="0" smtClean="0"/>
              <a:t> </a:t>
            </a:r>
            <a:r>
              <a:rPr lang="lv-LV" dirty="0" err="1" smtClean="0"/>
              <a:t>outfit</a:t>
            </a:r>
            <a:r>
              <a:rPr lang="lv-LV" dirty="0" smtClean="0"/>
              <a:t>) </a:t>
            </a:r>
            <a:r>
              <a:rPr lang="lv-LV" dirty="0" err="1" smtClean="0"/>
              <a:t>developed</a:t>
            </a:r>
            <a:r>
              <a:rPr lang="lv-LV" dirty="0" smtClean="0"/>
              <a:t> </a:t>
            </a:r>
            <a:r>
              <a:rPr lang="lv-LV" dirty="0" err="1" smtClean="0"/>
              <a:t>its</a:t>
            </a:r>
            <a:r>
              <a:rPr lang="lv-LV" dirty="0" smtClean="0"/>
              <a:t> </a:t>
            </a:r>
            <a:r>
              <a:rPr lang="lv-LV" dirty="0" err="1" smtClean="0"/>
              <a:t>certain</a:t>
            </a:r>
            <a:r>
              <a:rPr lang="lv-LV" dirty="0" smtClean="0"/>
              <a:t> </a:t>
            </a:r>
            <a:r>
              <a:rPr lang="lv-LV" dirty="0" err="1" smtClean="0"/>
              <a:t>look</a:t>
            </a:r>
            <a:r>
              <a:rPr lang="lv-LV" dirty="0" smtClean="0"/>
              <a:t> </a:t>
            </a:r>
            <a:r>
              <a:rPr lang="lv-LV" dirty="0" err="1" smtClean="0"/>
              <a:t>that</a:t>
            </a:r>
            <a:r>
              <a:rPr lang="lv-LV" dirty="0" smtClean="0"/>
              <a:t> </a:t>
            </a:r>
            <a:r>
              <a:rPr lang="lv-LV" dirty="0" err="1" smtClean="0"/>
              <a:t>has</a:t>
            </a:r>
            <a:r>
              <a:rPr lang="lv-LV" dirty="0" smtClean="0"/>
              <a:t> </a:t>
            </a:r>
            <a:r>
              <a:rPr lang="lv-LV" dirty="0" err="1" smtClean="0"/>
              <a:t>partly</a:t>
            </a:r>
            <a:r>
              <a:rPr lang="lv-LV" dirty="0" smtClean="0"/>
              <a:t> </a:t>
            </a:r>
            <a:r>
              <a:rPr lang="lv-LV" dirty="0" err="1" smtClean="0"/>
              <a:t>preserved</a:t>
            </a:r>
            <a:r>
              <a:rPr lang="lv-LV" dirty="0" smtClean="0"/>
              <a:t> </a:t>
            </a:r>
            <a:r>
              <a:rPr lang="lv-LV" dirty="0" err="1" smtClean="0"/>
              <a:t>till</a:t>
            </a:r>
            <a:r>
              <a:rPr lang="lv-LV" dirty="0" smtClean="0"/>
              <a:t> </a:t>
            </a:r>
            <a:r>
              <a:rPr lang="lv-LV" dirty="0" err="1" smtClean="0"/>
              <a:t>nowadays</a:t>
            </a:r>
            <a:r>
              <a:rPr lang="lv-LV" dirty="0" smtClean="0"/>
              <a:t>.</a:t>
            </a:r>
          </a:p>
          <a:p>
            <a:pPr>
              <a:buNone/>
            </a:pPr>
            <a:endParaRPr lang="lv-LV" dirty="0"/>
          </a:p>
        </p:txBody>
      </p:sp>
      <p:pic>
        <p:nvPicPr>
          <p:cNvPr id="19458" name="Picture 2" descr="Att&amp;emacr;lu rezult&amp;amacr;ti vaic&amp;amacr;jumam “apģ&amp;emacr;rbs viduslaikos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564904"/>
            <a:ext cx="5124450" cy="3743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lv-LV" dirty="0" err="1" smtClean="0"/>
              <a:t>In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14</a:t>
            </a:r>
            <a:r>
              <a:rPr lang="lv-LV" baseline="30000" dirty="0" smtClean="0"/>
              <a:t>th</a:t>
            </a:r>
            <a:r>
              <a:rPr lang="lv-LV" dirty="0" smtClean="0"/>
              <a:t> </a:t>
            </a:r>
            <a:r>
              <a:rPr lang="lv-LV" dirty="0" err="1" smtClean="0"/>
              <a:t>century</a:t>
            </a:r>
            <a:r>
              <a:rPr lang="lv-LV" dirty="0" smtClean="0"/>
              <a:t> a </a:t>
            </a:r>
            <a:r>
              <a:rPr lang="lv-LV" dirty="0" err="1" smtClean="0"/>
              <a:t>vogue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</a:t>
            </a:r>
            <a:r>
              <a:rPr lang="lv-LV" dirty="0" err="1" smtClean="0"/>
              <a:t>fitting</a:t>
            </a:r>
            <a:r>
              <a:rPr lang="lv-LV" dirty="0" smtClean="0"/>
              <a:t> </a:t>
            </a:r>
            <a:r>
              <a:rPr lang="lv-LV" dirty="0" err="1" smtClean="0"/>
              <a:t>jackets</a:t>
            </a:r>
            <a:r>
              <a:rPr lang="lv-LV" dirty="0" smtClean="0"/>
              <a:t> </a:t>
            </a:r>
            <a:r>
              <a:rPr lang="lv-LV" dirty="0" err="1" smtClean="0"/>
              <a:t>appeared</a:t>
            </a:r>
            <a:r>
              <a:rPr lang="lv-LV" dirty="0" smtClean="0"/>
              <a:t>. </a:t>
            </a:r>
            <a:r>
              <a:rPr lang="lv-LV" dirty="0" err="1" smtClean="0"/>
              <a:t>Usually</a:t>
            </a:r>
            <a:r>
              <a:rPr lang="lv-LV" dirty="0" smtClean="0"/>
              <a:t> </a:t>
            </a:r>
            <a:r>
              <a:rPr lang="lv-LV" dirty="0" err="1" smtClean="0"/>
              <a:t>they</a:t>
            </a:r>
            <a:r>
              <a:rPr lang="lv-LV" dirty="0" smtClean="0"/>
              <a:t> </a:t>
            </a:r>
            <a:r>
              <a:rPr lang="lv-LV" dirty="0" err="1" smtClean="0"/>
              <a:t>were</a:t>
            </a:r>
            <a:r>
              <a:rPr lang="lv-LV" dirty="0" smtClean="0"/>
              <a:t> </a:t>
            </a:r>
            <a:r>
              <a:rPr lang="lv-LV" dirty="0" err="1" smtClean="0"/>
              <a:t>pulled</a:t>
            </a:r>
            <a:r>
              <a:rPr lang="lv-LV" dirty="0" smtClean="0"/>
              <a:t> </a:t>
            </a:r>
            <a:r>
              <a:rPr lang="lv-LV" dirty="0" err="1" smtClean="0"/>
              <a:t>up</a:t>
            </a:r>
            <a:r>
              <a:rPr lang="lv-LV" dirty="0" smtClean="0"/>
              <a:t> </a:t>
            </a:r>
            <a:r>
              <a:rPr lang="lv-LV" dirty="0" err="1" smtClean="0"/>
              <a:t>by</a:t>
            </a:r>
            <a:r>
              <a:rPr lang="lv-LV" dirty="0" smtClean="0"/>
              <a:t> </a:t>
            </a:r>
            <a:r>
              <a:rPr lang="lv-LV" dirty="0" err="1" smtClean="0"/>
              <a:t>cords</a:t>
            </a:r>
            <a:r>
              <a:rPr lang="lv-LV" dirty="0" smtClean="0"/>
              <a:t> </a:t>
            </a:r>
            <a:r>
              <a:rPr lang="lv-LV" dirty="0" err="1" smtClean="0"/>
              <a:t>or</a:t>
            </a:r>
            <a:r>
              <a:rPr lang="lv-LV" dirty="0" smtClean="0"/>
              <a:t> </a:t>
            </a:r>
            <a:r>
              <a:rPr lang="lv-LV" dirty="0" err="1" smtClean="0"/>
              <a:t>fasteners</a:t>
            </a:r>
            <a:r>
              <a:rPr lang="lv-LV" dirty="0" smtClean="0"/>
              <a:t> </a:t>
            </a:r>
            <a:r>
              <a:rPr lang="lv-LV" dirty="0" err="1" smtClean="0"/>
              <a:t>which</a:t>
            </a:r>
            <a:r>
              <a:rPr lang="lv-LV" dirty="0" smtClean="0"/>
              <a:t> </a:t>
            </a:r>
            <a:r>
              <a:rPr lang="lv-LV" dirty="0" err="1" smtClean="0"/>
              <a:t>were</a:t>
            </a:r>
            <a:r>
              <a:rPr lang="lv-LV" dirty="0" smtClean="0"/>
              <a:t> </a:t>
            </a:r>
            <a:r>
              <a:rPr lang="lv-LV" dirty="0" err="1" smtClean="0"/>
              <a:t>retained</a:t>
            </a:r>
            <a:r>
              <a:rPr lang="lv-LV" dirty="0" smtClean="0"/>
              <a:t> </a:t>
            </a:r>
            <a:r>
              <a:rPr lang="lv-LV" dirty="0" err="1" smtClean="0"/>
              <a:t>by</a:t>
            </a:r>
            <a:r>
              <a:rPr lang="lv-LV" dirty="0" smtClean="0"/>
              <a:t> </a:t>
            </a:r>
            <a:r>
              <a:rPr lang="lv-LV" dirty="0" err="1" smtClean="0"/>
              <a:t>series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</a:t>
            </a:r>
            <a:r>
              <a:rPr lang="lv-LV" dirty="0" err="1" smtClean="0"/>
              <a:t>buttons</a:t>
            </a:r>
            <a:r>
              <a:rPr lang="lv-LV" dirty="0" smtClean="0"/>
              <a:t>. </a:t>
            </a:r>
          </a:p>
          <a:p>
            <a:pPr>
              <a:buNone/>
            </a:pPr>
            <a:r>
              <a:rPr lang="lv-LV" dirty="0" err="1" smtClean="0"/>
              <a:t>In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late</a:t>
            </a:r>
            <a:r>
              <a:rPr lang="lv-LV" dirty="0" smtClean="0"/>
              <a:t> </a:t>
            </a:r>
            <a:r>
              <a:rPr lang="lv-LV" dirty="0" err="1" smtClean="0"/>
              <a:t>Middle</a:t>
            </a:r>
            <a:r>
              <a:rPr lang="lv-LV" dirty="0" smtClean="0"/>
              <a:t> </a:t>
            </a:r>
            <a:r>
              <a:rPr lang="lv-LV" dirty="0" err="1" smtClean="0"/>
              <a:t>Ages</a:t>
            </a:r>
            <a:r>
              <a:rPr lang="lv-LV" dirty="0" smtClean="0"/>
              <a:t> </a:t>
            </a:r>
            <a:r>
              <a:rPr lang="lv-LV" dirty="0" err="1" smtClean="0"/>
              <a:t>exaggerated</a:t>
            </a:r>
            <a:r>
              <a:rPr lang="lv-LV" dirty="0" smtClean="0"/>
              <a:t> </a:t>
            </a:r>
            <a:r>
              <a:rPr lang="lv-LV" dirty="0" err="1" smtClean="0"/>
              <a:t>luxury</a:t>
            </a:r>
            <a:r>
              <a:rPr lang="lv-LV" dirty="0" smtClean="0"/>
              <a:t> </a:t>
            </a:r>
            <a:r>
              <a:rPr lang="lv-LV" dirty="0" err="1" smtClean="0"/>
              <a:t>was</a:t>
            </a:r>
            <a:r>
              <a:rPr lang="lv-LV" dirty="0" smtClean="0"/>
              <a:t> </a:t>
            </a:r>
            <a:r>
              <a:rPr lang="lv-LV" dirty="0" err="1" smtClean="0"/>
              <a:t>prefferred</a:t>
            </a:r>
            <a:r>
              <a:rPr lang="lv-LV" dirty="0" smtClean="0"/>
              <a:t>: </a:t>
            </a:r>
            <a:r>
              <a:rPr lang="lv-LV" dirty="0" err="1" smtClean="0"/>
              <a:t>both</a:t>
            </a:r>
            <a:r>
              <a:rPr lang="lv-LV" dirty="0" smtClean="0"/>
              <a:t> </a:t>
            </a:r>
            <a:r>
              <a:rPr lang="lv-LV" dirty="0" err="1" smtClean="0"/>
              <a:t>expensive</a:t>
            </a:r>
            <a:r>
              <a:rPr lang="lv-LV" dirty="0" smtClean="0"/>
              <a:t> </a:t>
            </a:r>
            <a:r>
              <a:rPr lang="lv-LV" dirty="0" err="1" smtClean="0"/>
              <a:t>fabrics</a:t>
            </a:r>
            <a:r>
              <a:rPr lang="lv-LV" dirty="0" smtClean="0"/>
              <a:t> </a:t>
            </a:r>
            <a:r>
              <a:rPr lang="lv-LV" dirty="0" err="1" smtClean="0"/>
              <a:t>and</a:t>
            </a:r>
            <a:r>
              <a:rPr lang="lv-LV" dirty="0" smtClean="0"/>
              <a:t> </a:t>
            </a:r>
            <a:r>
              <a:rPr lang="lv-LV" dirty="0" err="1" smtClean="0"/>
              <a:t>fantastic</a:t>
            </a:r>
            <a:r>
              <a:rPr lang="lv-LV" dirty="0" smtClean="0"/>
              <a:t> </a:t>
            </a:r>
            <a:r>
              <a:rPr lang="lv-LV" dirty="0" err="1" smtClean="0"/>
              <a:t>style</a:t>
            </a:r>
            <a:r>
              <a:rPr lang="lv-LV" dirty="0" smtClean="0"/>
              <a:t> </a:t>
            </a:r>
            <a:r>
              <a:rPr lang="lv-LV" dirty="0" err="1" smtClean="0"/>
              <a:t>as</a:t>
            </a:r>
            <a:r>
              <a:rPr lang="lv-LV" dirty="0" smtClean="0"/>
              <a:t> </a:t>
            </a:r>
            <a:r>
              <a:rPr lang="lv-LV" dirty="0" err="1" smtClean="0"/>
              <a:t>well</a:t>
            </a:r>
            <a:r>
              <a:rPr lang="lv-LV" dirty="0" smtClean="0"/>
              <a:t> </a:t>
            </a:r>
            <a:r>
              <a:rPr lang="lv-LV" dirty="0" err="1" smtClean="0"/>
              <a:t>as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bright</a:t>
            </a:r>
            <a:r>
              <a:rPr lang="lv-LV" dirty="0" smtClean="0"/>
              <a:t> </a:t>
            </a:r>
            <a:r>
              <a:rPr lang="lv-LV" dirty="0" err="1" smtClean="0"/>
              <a:t>colours</a:t>
            </a:r>
            <a:r>
              <a:rPr lang="lv-LV" dirty="0" smtClean="0"/>
              <a:t> </a:t>
            </a:r>
            <a:r>
              <a:rPr lang="lv-LV" dirty="0" err="1" smtClean="0"/>
              <a:t>served</a:t>
            </a:r>
            <a:r>
              <a:rPr lang="lv-LV" dirty="0" smtClean="0"/>
              <a:t> </a:t>
            </a:r>
            <a:r>
              <a:rPr lang="lv-LV" dirty="0" err="1" smtClean="0"/>
              <a:t>only</a:t>
            </a:r>
            <a:r>
              <a:rPr lang="lv-LV" dirty="0" smtClean="0"/>
              <a:t> </a:t>
            </a:r>
            <a:r>
              <a:rPr lang="lv-LV" dirty="0" err="1" smtClean="0"/>
              <a:t>one</a:t>
            </a:r>
            <a:r>
              <a:rPr lang="lv-LV" dirty="0" smtClean="0"/>
              <a:t> </a:t>
            </a:r>
            <a:r>
              <a:rPr lang="lv-LV" dirty="0" err="1" smtClean="0"/>
              <a:t>purpose</a:t>
            </a:r>
            <a:r>
              <a:rPr lang="lv-LV" dirty="0" smtClean="0"/>
              <a:t> – to </a:t>
            </a:r>
            <a:r>
              <a:rPr lang="lv-LV" dirty="0" err="1" smtClean="0"/>
              <a:t>make</a:t>
            </a:r>
            <a:r>
              <a:rPr lang="lv-LV" dirty="0" smtClean="0"/>
              <a:t> </a:t>
            </a:r>
            <a:r>
              <a:rPr lang="lv-LV" dirty="0" err="1" smtClean="0"/>
              <a:t>an</a:t>
            </a:r>
            <a:r>
              <a:rPr lang="lv-LV" dirty="0" smtClean="0"/>
              <a:t> </a:t>
            </a:r>
            <a:r>
              <a:rPr lang="lv-LV" dirty="0" err="1" smtClean="0"/>
              <a:t>impression</a:t>
            </a:r>
            <a:r>
              <a:rPr lang="lv-LV" dirty="0" smtClean="0"/>
              <a:t>.</a:t>
            </a:r>
          </a:p>
          <a:p>
            <a:pPr>
              <a:buNone/>
            </a:pPr>
            <a:r>
              <a:rPr lang="lv-LV" dirty="0" smtClean="0"/>
              <a:t> </a:t>
            </a:r>
          </a:p>
          <a:p>
            <a:pPr>
              <a:buNone/>
            </a:pPr>
            <a:endParaRPr lang="lv-LV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1026" name="Picture 2" descr="Saist&amp;imacr;ts att&amp;emacr;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6191250" cy="3505200"/>
          </a:xfrm>
          <a:prstGeom prst="rect">
            <a:avLst/>
          </a:prstGeom>
          <a:noFill/>
        </p:spPr>
      </p:pic>
      <p:pic>
        <p:nvPicPr>
          <p:cNvPr id="1030" name="Picture 6" descr="Saist&amp;imacr;ts att&amp;emacr;l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081544"/>
            <a:ext cx="4962525" cy="3743325"/>
          </a:xfrm>
          <a:prstGeom prst="rect">
            <a:avLst/>
          </a:prstGeom>
          <a:noFill/>
        </p:spPr>
      </p:pic>
      <p:sp>
        <p:nvSpPr>
          <p:cNvPr id="7" name="Satura vietturis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lv-LV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lv-LV" dirty="0" err="1" smtClean="0"/>
              <a:t>In</a:t>
            </a:r>
            <a:r>
              <a:rPr lang="lv-LV" dirty="0" smtClean="0"/>
              <a:t> </a:t>
            </a:r>
            <a:r>
              <a:rPr lang="lv-LV" dirty="0" err="1" smtClean="0"/>
              <a:t>Romanesque</a:t>
            </a:r>
            <a:r>
              <a:rPr lang="lv-LV" dirty="0" smtClean="0"/>
              <a:t> </a:t>
            </a:r>
            <a:r>
              <a:rPr lang="lv-LV" dirty="0" err="1" smtClean="0"/>
              <a:t>period</a:t>
            </a:r>
            <a:r>
              <a:rPr lang="lv-LV" dirty="0" smtClean="0"/>
              <a:t>, </a:t>
            </a:r>
            <a:r>
              <a:rPr lang="lv-LV" dirty="0" err="1" smtClean="0"/>
              <a:t>culture</a:t>
            </a:r>
            <a:r>
              <a:rPr lang="lv-LV" dirty="0" smtClean="0"/>
              <a:t> </a:t>
            </a:r>
            <a:r>
              <a:rPr lang="lv-LV" dirty="0" err="1" smtClean="0"/>
              <a:t>and</a:t>
            </a:r>
            <a:r>
              <a:rPr lang="lv-LV" dirty="0" smtClean="0"/>
              <a:t> art </a:t>
            </a:r>
            <a:r>
              <a:rPr lang="lv-LV" dirty="0" err="1" smtClean="0"/>
              <a:t>was</a:t>
            </a:r>
            <a:r>
              <a:rPr lang="lv-LV" dirty="0" smtClean="0"/>
              <a:t> </a:t>
            </a:r>
            <a:r>
              <a:rPr lang="lv-LV" dirty="0" err="1" smtClean="0"/>
              <a:t>influenced</a:t>
            </a:r>
            <a:r>
              <a:rPr lang="lv-LV" dirty="0" smtClean="0"/>
              <a:t> </a:t>
            </a:r>
            <a:r>
              <a:rPr lang="lv-LV" dirty="0" err="1" smtClean="0"/>
              <a:t>by</a:t>
            </a:r>
            <a:r>
              <a:rPr lang="lv-LV" dirty="0" smtClean="0"/>
              <a:t> </a:t>
            </a:r>
            <a:r>
              <a:rPr lang="lv-LV" dirty="0" err="1" smtClean="0"/>
              <a:t>Rome</a:t>
            </a:r>
            <a:r>
              <a:rPr lang="lv-LV" dirty="0" smtClean="0"/>
              <a:t>.</a:t>
            </a:r>
          </a:p>
          <a:p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religious</a:t>
            </a:r>
            <a:r>
              <a:rPr lang="lv-LV" dirty="0" smtClean="0"/>
              <a:t> </a:t>
            </a:r>
            <a:r>
              <a:rPr lang="lv-LV" dirty="0" err="1" smtClean="0"/>
              <a:t>orders</a:t>
            </a:r>
            <a:r>
              <a:rPr lang="lv-LV" dirty="0" smtClean="0"/>
              <a:t> </a:t>
            </a:r>
            <a:r>
              <a:rPr lang="lv-LV" dirty="0" err="1" smtClean="0"/>
              <a:t>were</a:t>
            </a:r>
            <a:r>
              <a:rPr lang="lv-LV" dirty="0" smtClean="0"/>
              <a:t> </a:t>
            </a:r>
            <a:r>
              <a:rPr lang="lv-LV" dirty="0" err="1" smtClean="0"/>
              <a:t>creators</a:t>
            </a:r>
            <a:r>
              <a:rPr lang="lv-LV" dirty="0" smtClean="0"/>
              <a:t> </a:t>
            </a:r>
            <a:r>
              <a:rPr lang="lv-LV" dirty="0" err="1" smtClean="0"/>
              <a:t>and</a:t>
            </a:r>
            <a:r>
              <a:rPr lang="lv-LV" dirty="0" smtClean="0"/>
              <a:t> </a:t>
            </a:r>
            <a:r>
              <a:rPr lang="lv-LV" dirty="0" err="1" smtClean="0"/>
              <a:t>setters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</a:t>
            </a:r>
            <a:r>
              <a:rPr lang="lv-LV" dirty="0" err="1" smtClean="0"/>
              <a:t>fashion</a:t>
            </a:r>
            <a:r>
              <a:rPr lang="lv-LV" dirty="0" smtClean="0"/>
              <a:t>, </a:t>
            </a:r>
            <a:r>
              <a:rPr lang="lv-LV" dirty="0" err="1" smtClean="0"/>
              <a:t>so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church</a:t>
            </a:r>
            <a:r>
              <a:rPr lang="lv-LV" dirty="0" smtClean="0"/>
              <a:t> </a:t>
            </a:r>
            <a:r>
              <a:rPr lang="lv-LV" dirty="0" err="1" smtClean="0"/>
              <a:t>dictated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rules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</a:t>
            </a:r>
            <a:r>
              <a:rPr lang="lv-LV" dirty="0" err="1" smtClean="0"/>
              <a:t>style</a:t>
            </a:r>
            <a:endParaRPr lang="lv-LV" dirty="0" smtClean="0"/>
          </a:p>
          <a:p>
            <a:r>
              <a:rPr lang="lv-LV" dirty="0" err="1" smtClean="0"/>
              <a:t>One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most</a:t>
            </a:r>
            <a:r>
              <a:rPr lang="lv-LV" dirty="0" smtClean="0"/>
              <a:t> </a:t>
            </a:r>
            <a:r>
              <a:rPr lang="lv-LV" dirty="0" err="1" smtClean="0"/>
              <a:t>charasteristic</a:t>
            </a:r>
            <a:r>
              <a:rPr lang="lv-LV" dirty="0" smtClean="0"/>
              <a:t> </a:t>
            </a:r>
            <a:r>
              <a:rPr lang="lv-LV" dirty="0" err="1" smtClean="0"/>
              <a:t>Medieval</a:t>
            </a:r>
            <a:r>
              <a:rPr lang="lv-LV" dirty="0" smtClean="0"/>
              <a:t> </a:t>
            </a:r>
            <a:r>
              <a:rPr lang="lv-LV" dirty="0" err="1" smtClean="0"/>
              <a:t>traits</a:t>
            </a:r>
            <a:r>
              <a:rPr lang="lv-LV" dirty="0" smtClean="0"/>
              <a:t> </a:t>
            </a:r>
            <a:r>
              <a:rPr lang="lv-LV" dirty="0" err="1" smtClean="0"/>
              <a:t>were</a:t>
            </a:r>
            <a:r>
              <a:rPr lang="lv-LV" dirty="0" smtClean="0"/>
              <a:t> </a:t>
            </a:r>
            <a:r>
              <a:rPr lang="lv-LV" dirty="0" err="1" smtClean="0"/>
              <a:t>compulsory</a:t>
            </a:r>
            <a:r>
              <a:rPr lang="lv-LV" dirty="0" smtClean="0"/>
              <a:t> </a:t>
            </a:r>
            <a:r>
              <a:rPr lang="lv-LV" dirty="0" err="1" smtClean="0"/>
              <a:t>outfits</a:t>
            </a:r>
            <a:r>
              <a:rPr lang="lv-LV" dirty="0" smtClean="0"/>
              <a:t> </a:t>
            </a:r>
            <a:r>
              <a:rPr lang="lv-LV" dirty="0" err="1" smtClean="0"/>
              <a:t>for</a:t>
            </a:r>
            <a:r>
              <a:rPr lang="lv-LV" dirty="0" smtClean="0"/>
              <a:t> </a:t>
            </a:r>
            <a:r>
              <a:rPr lang="lv-LV" dirty="0" err="1" smtClean="0"/>
              <a:t>certain</a:t>
            </a:r>
            <a:r>
              <a:rPr lang="lv-LV" dirty="0" smtClean="0"/>
              <a:t> </a:t>
            </a:r>
            <a:r>
              <a:rPr lang="lv-LV" dirty="0" err="1" smtClean="0"/>
              <a:t>social</a:t>
            </a:r>
            <a:r>
              <a:rPr lang="lv-LV" dirty="0" smtClean="0"/>
              <a:t> </a:t>
            </a:r>
            <a:r>
              <a:rPr lang="lv-LV" dirty="0" err="1" smtClean="0"/>
              <a:t>classes</a:t>
            </a:r>
            <a:r>
              <a:rPr lang="lv-LV" dirty="0" smtClean="0"/>
              <a:t>, </a:t>
            </a:r>
            <a:r>
              <a:rPr lang="lv-LV" u="sng" dirty="0" err="1" smtClean="0"/>
              <a:t>for</a:t>
            </a:r>
            <a:r>
              <a:rPr lang="lv-LV" u="sng" dirty="0" smtClean="0"/>
              <a:t> </a:t>
            </a:r>
            <a:r>
              <a:rPr lang="lv-LV" u="sng" dirty="0" err="1" smtClean="0"/>
              <a:t>example</a:t>
            </a:r>
            <a:r>
              <a:rPr lang="lv-LV" u="sng" dirty="0" smtClean="0"/>
              <a:t> </a:t>
            </a:r>
            <a:r>
              <a:rPr lang="lv-LV" u="sng" dirty="0" err="1" smtClean="0"/>
              <a:t>for</a:t>
            </a:r>
            <a:r>
              <a:rPr lang="lv-LV" u="sng" dirty="0" smtClean="0"/>
              <a:t> </a:t>
            </a:r>
            <a:r>
              <a:rPr lang="lv-LV" u="sng" dirty="0" err="1" smtClean="0"/>
              <a:t>monks</a:t>
            </a:r>
            <a:r>
              <a:rPr lang="lv-LV" u="sng" dirty="0" smtClean="0"/>
              <a:t> </a:t>
            </a:r>
            <a:r>
              <a:rPr lang="lv-LV" u="sng" dirty="0" err="1" smtClean="0"/>
              <a:t>and</a:t>
            </a:r>
            <a:r>
              <a:rPr lang="lv-LV" u="sng" dirty="0" smtClean="0"/>
              <a:t> </a:t>
            </a:r>
            <a:r>
              <a:rPr lang="lv-LV" u="sng" dirty="0" err="1" smtClean="0"/>
              <a:t>knights</a:t>
            </a:r>
            <a:endParaRPr lang="lv-LV" u="sng" dirty="0" smtClean="0"/>
          </a:p>
          <a:p>
            <a:r>
              <a:rPr lang="lv-LV" dirty="0" err="1" smtClean="0"/>
              <a:t>Also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educated</a:t>
            </a:r>
            <a:r>
              <a:rPr lang="lv-LV" dirty="0" smtClean="0"/>
              <a:t> - </a:t>
            </a:r>
            <a:r>
              <a:rPr lang="lv-LV" dirty="0" err="1" smtClean="0"/>
              <a:t>professors</a:t>
            </a:r>
            <a:r>
              <a:rPr lang="lv-LV" dirty="0" smtClean="0"/>
              <a:t>, </a:t>
            </a:r>
            <a:r>
              <a:rPr lang="lv-LV" dirty="0" err="1" smtClean="0"/>
              <a:t>lawyers</a:t>
            </a:r>
            <a:r>
              <a:rPr lang="lv-LV" dirty="0" smtClean="0"/>
              <a:t>, </a:t>
            </a:r>
            <a:r>
              <a:rPr lang="lv-LV" dirty="0" err="1" smtClean="0"/>
              <a:t>doctors</a:t>
            </a:r>
            <a:r>
              <a:rPr lang="lv-LV" dirty="0" smtClean="0"/>
              <a:t>, </a:t>
            </a:r>
            <a:r>
              <a:rPr lang="lv-LV" dirty="0" err="1" smtClean="0"/>
              <a:t>priests</a:t>
            </a:r>
            <a:r>
              <a:rPr lang="lv-LV" dirty="0" smtClean="0"/>
              <a:t>, </a:t>
            </a:r>
            <a:r>
              <a:rPr lang="lv-LV" dirty="0" err="1" smtClean="0"/>
              <a:t>as</a:t>
            </a:r>
            <a:r>
              <a:rPr lang="lv-LV" dirty="0" smtClean="0"/>
              <a:t> </a:t>
            </a:r>
            <a:r>
              <a:rPr lang="lv-LV" dirty="0" err="1" smtClean="0"/>
              <a:t>well</a:t>
            </a:r>
            <a:r>
              <a:rPr lang="lv-LV" dirty="0" smtClean="0"/>
              <a:t> </a:t>
            </a:r>
            <a:r>
              <a:rPr lang="lv-LV" dirty="0" err="1" smtClean="0"/>
              <a:t>as</a:t>
            </a:r>
            <a:r>
              <a:rPr lang="lv-LV" dirty="0" smtClean="0"/>
              <a:t> </a:t>
            </a:r>
            <a:r>
              <a:rPr lang="lv-LV" dirty="0" err="1" smtClean="0"/>
              <a:t>town</a:t>
            </a:r>
            <a:r>
              <a:rPr lang="lv-LV" dirty="0" smtClean="0"/>
              <a:t> </a:t>
            </a:r>
            <a:r>
              <a:rPr lang="lv-LV" dirty="0" err="1" smtClean="0"/>
              <a:t>councilors</a:t>
            </a:r>
            <a:r>
              <a:rPr lang="lv-LV" dirty="0" smtClean="0"/>
              <a:t> </a:t>
            </a:r>
            <a:r>
              <a:rPr lang="lv-LV" dirty="0" err="1" smtClean="0"/>
              <a:t>and</a:t>
            </a:r>
            <a:r>
              <a:rPr lang="lv-LV" dirty="0" smtClean="0"/>
              <a:t> </a:t>
            </a:r>
            <a:r>
              <a:rPr lang="lv-LV" dirty="0" err="1" smtClean="0"/>
              <a:t>officials</a:t>
            </a:r>
            <a:r>
              <a:rPr lang="lv-LV" dirty="0" smtClean="0"/>
              <a:t> </a:t>
            </a:r>
            <a:r>
              <a:rPr lang="lv-LV" dirty="0" err="1" smtClean="0"/>
              <a:t>had</a:t>
            </a:r>
            <a:r>
              <a:rPr lang="lv-LV" dirty="0" smtClean="0"/>
              <a:t>  </a:t>
            </a:r>
            <a:r>
              <a:rPr lang="lv-LV" dirty="0" err="1" smtClean="0"/>
              <a:t>their</a:t>
            </a:r>
            <a:r>
              <a:rPr lang="lv-LV" dirty="0" smtClean="0"/>
              <a:t> </a:t>
            </a:r>
            <a:r>
              <a:rPr lang="lv-LV" dirty="0" err="1" smtClean="0"/>
              <a:t>own</a:t>
            </a:r>
            <a:r>
              <a:rPr lang="lv-LV" dirty="0" smtClean="0"/>
              <a:t> </a:t>
            </a:r>
            <a:r>
              <a:rPr lang="lv-LV" dirty="0" err="1" smtClean="0"/>
              <a:t>costumes</a:t>
            </a:r>
            <a:endParaRPr lang="lv-LV" u="sng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Att&amp;emacr;lu rezult&amp;amacr;ti vaic&amp;amacr;jumam “apģ&amp;emacr;rbs viduslaikos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3135005" cy="4176464"/>
          </a:xfrm>
          <a:prstGeom prst="rect">
            <a:avLst/>
          </a:prstGeom>
          <a:noFill/>
        </p:spPr>
      </p:pic>
      <p:pic>
        <p:nvPicPr>
          <p:cNvPr id="35844" name="Picture 4" descr="https://terpuvesture.files.wordpress.com/2013/02/phpthumb_generated_thumbnail-2.jpeg"/>
          <p:cNvPicPr>
            <a:picLocks noChangeAspect="1" noChangeArrowheads="1"/>
          </p:cNvPicPr>
          <p:nvPr/>
        </p:nvPicPr>
        <p:blipFill>
          <a:blip r:embed="rId3" cstate="print"/>
          <a:srcRect b="9281"/>
          <a:stretch>
            <a:fillRect/>
          </a:stretch>
        </p:blipFill>
        <p:spPr bwMode="auto">
          <a:xfrm>
            <a:off x="2882961" y="628514"/>
            <a:ext cx="1800200" cy="4160812"/>
          </a:xfrm>
          <a:prstGeom prst="rect">
            <a:avLst/>
          </a:prstGeom>
          <a:noFill/>
        </p:spPr>
      </p:pic>
      <p:pic>
        <p:nvPicPr>
          <p:cNvPr id="7" name="Attēls 6" descr="3241515_edelmann_aus_der_zeit_friedrich_barbarossas__1152_bis_1190.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0648"/>
            <a:ext cx="4032448" cy="489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lv-LV" sz="2400" dirty="0" err="1" smtClean="0"/>
              <a:t>Thus</a:t>
            </a:r>
            <a:r>
              <a:rPr lang="lv-LV" sz="2400" dirty="0" smtClean="0"/>
              <a:t>, </a:t>
            </a:r>
            <a:r>
              <a:rPr lang="lv-LV" sz="2400" dirty="0" err="1" smtClean="0"/>
              <a:t>for</a:t>
            </a:r>
            <a:r>
              <a:rPr lang="lv-LV" sz="2400" dirty="0" smtClean="0"/>
              <a:t> </a:t>
            </a:r>
            <a:r>
              <a:rPr lang="lv-LV" sz="2400" dirty="0" err="1" smtClean="0"/>
              <a:t>example</a:t>
            </a:r>
            <a:r>
              <a:rPr lang="lv-LV" sz="2400" dirty="0" smtClean="0"/>
              <a:t>, in1363 </a:t>
            </a:r>
            <a:r>
              <a:rPr lang="lv-LV" sz="2400" dirty="0" err="1" smtClean="0"/>
              <a:t>laws</a:t>
            </a:r>
            <a:r>
              <a:rPr lang="lv-LV" sz="2400" dirty="0" smtClean="0"/>
              <a:t>, </a:t>
            </a:r>
            <a:r>
              <a:rPr lang="lv-LV" sz="2400" dirty="0" err="1" smtClean="0"/>
              <a:t>which</a:t>
            </a:r>
            <a:r>
              <a:rPr lang="lv-LV" sz="2400" dirty="0" smtClean="0"/>
              <a:t> </a:t>
            </a:r>
            <a:r>
              <a:rPr lang="lv-LV" sz="2400" dirty="0" err="1" smtClean="0"/>
              <a:t>established</a:t>
            </a:r>
            <a:r>
              <a:rPr lang="lv-LV" sz="2400" dirty="0" smtClean="0"/>
              <a:t> </a:t>
            </a:r>
            <a:r>
              <a:rPr lang="lv-LV" sz="2400" dirty="0" err="1" smtClean="0"/>
              <a:t>the</a:t>
            </a:r>
            <a:r>
              <a:rPr lang="lv-LV" sz="2400" dirty="0" smtClean="0"/>
              <a:t> </a:t>
            </a:r>
            <a:r>
              <a:rPr lang="lv-LV" sz="2400" dirty="0" err="1" smtClean="0"/>
              <a:t>following</a:t>
            </a:r>
            <a:r>
              <a:rPr lang="lv-LV" sz="2400" dirty="0" smtClean="0"/>
              <a:t> </a:t>
            </a:r>
            <a:r>
              <a:rPr lang="lv-LV" sz="2400" dirty="0" err="1" smtClean="0"/>
              <a:t>restrictions</a:t>
            </a:r>
            <a:r>
              <a:rPr lang="lv-LV" sz="2400" dirty="0" smtClean="0"/>
              <a:t>, </a:t>
            </a:r>
            <a:r>
              <a:rPr lang="lv-LV" sz="2400" dirty="0" err="1" smtClean="0"/>
              <a:t>were</a:t>
            </a:r>
            <a:r>
              <a:rPr lang="lv-LV" sz="2400" dirty="0" smtClean="0"/>
              <a:t> </a:t>
            </a:r>
            <a:r>
              <a:rPr lang="lv-LV" sz="2400" dirty="0" err="1" smtClean="0"/>
              <a:t>promulgatedin</a:t>
            </a:r>
            <a:r>
              <a:rPr lang="lv-LV" sz="2400" dirty="0" smtClean="0"/>
              <a:t> </a:t>
            </a:r>
            <a:r>
              <a:rPr lang="lv-LV" sz="2400" dirty="0" err="1" smtClean="0"/>
              <a:t>England</a:t>
            </a:r>
            <a:r>
              <a:rPr lang="lv-LV" sz="2400" dirty="0" smtClean="0"/>
              <a:t>:</a:t>
            </a:r>
            <a:endParaRPr lang="lv-LV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lv-LV" dirty="0" smtClean="0"/>
              <a:t>- </a:t>
            </a:r>
            <a:r>
              <a:rPr lang="lv-LV" dirty="0" err="1" smtClean="0"/>
              <a:t>Women</a:t>
            </a:r>
            <a:r>
              <a:rPr lang="lv-LV" dirty="0" smtClean="0"/>
              <a:t> </a:t>
            </a:r>
            <a:r>
              <a:rPr lang="lv-LV" dirty="0" err="1" smtClean="0"/>
              <a:t>have</a:t>
            </a:r>
            <a:r>
              <a:rPr lang="lv-LV" dirty="0" smtClean="0"/>
              <a:t> to </a:t>
            </a:r>
            <a:r>
              <a:rPr lang="lv-LV" dirty="0" err="1" smtClean="0"/>
              <a:t>be</a:t>
            </a:r>
            <a:r>
              <a:rPr lang="lv-LV" dirty="0" smtClean="0"/>
              <a:t> </a:t>
            </a:r>
            <a:r>
              <a:rPr lang="lv-LV" dirty="0" err="1" smtClean="0"/>
              <a:t>dressed</a:t>
            </a:r>
            <a:r>
              <a:rPr lang="lv-LV" dirty="0" smtClean="0"/>
              <a:t> </a:t>
            </a:r>
            <a:r>
              <a:rPr lang="lv-LV" dirty="0" err="1" smtClean="0"/>
              <a:t>accordingly</a:t>
            </a:r>
            <a:r>
              <a:rPr lang="lv-LV" dirty="0" smtClean="0"/>
              <a:t> to </a:t>
            </a:r>
            <a:r>
              <a:rPr lang="lv-LV" dirty="0" err="1" smtClean="0"/>
              <a:t>her</a:t>
            </a:r>
            <a:r>
              <a:rPr lang="lv-LV" dirty="0" smtClean="0"/>
              <a:t> </a:t>
            </a:r>
            <a:r>
              <a:rPr lang="lv-LV" dirty="0" err="1" smtClean="0"/>
              <a:t>husband’s</a:t>
            </a:r>
            <a:r>
              <a:rPr lang="lv-LV" dirty="0" smtClean="0"/>
              <a:t> </a:t>
            </a:r>
            <a:r>
              <a:rPr lang="lv-LV" dirty="0" err="1" smtClean="0"/>
              <a:t>or</a:t>
            </a:r>
            <a:r>
              <a:rPr lang="lv-LV" dirty="0" smtClean="0"/>
              <a:t> </a:t>
            </a:r>
            <a:r>
              <a:rPr lang="lv-LV" dirty="0" err="1" smtClean="0"/>
              <a:t>father’s</a:t>
            </a:r>
            <a:r>
              <a:rPr lang="lv-LV" dirty="0" smtClean="0"/>
              <a:t> </a:t>
            </a:r>
            <a:r>
              <a:rPr lang="lv-LV" dirty="0" err="1" smtClean="0"/>
              <a:t>financial</a:t>
            </a:r>
            <a:r>
              <a:rPr lang="lv-LV" dirty="0" smtClean="0"/>
              <a:t> </a:t>
            </a:r>
            <a:r>
              <a:rPr lang="lv-LV" dirty="0" err="1" smtClean="0"/>
              <a:t>and</a:t>
            </a:r>
            <a:r>
              <a:rPr lang="lv-LV" dirty="0" smtClean="0"/>
              <a:t> </a:t>
            </a:r>
            <a:r>
              <a:rPr lang="lv-LV" dirty="0" err="1" smtClean="0"/>
              <a:t>social</a:t>
            </a:r>
            <a:r>
              <a:rPr lang="lv-LV" dirty="0" smtClean="0"/>
              <a:t> status</a:t>
            </a:r>
          </a:p>
          <a:p>
            <a:r>
              <a:rPr lang="lv-LV" dirty="0" smtClean="0"/>
              <a:t>- It </a:t>
            </a:r>
            <a:r>
              <a:rPr lang="lv-LV" dirty="0" err="1" smtClean="0"/>
              <a:t>is</a:t>
            </a:r>
            <a:r>
              <a:rPr lang="lv-LV" dirty="0" smtClean="0"/>
              <a:t> </a:t>
            </a:r>
            <a:r>
              <a:rPr lang="lv-LV" dirty="0" err="1" smtClean="0"/>
              <a:t>banned</a:t>
            </a:r>
            <a:r>
              <a:rPr lang="lv-LV" dirty="0" smtClean="0"/>
              <a:t> to </a:t>
            </a:r>
            <a:r>
              <a:rPr lang="lv-LV" dirty="0" err="1" smtClean="0"/>
              <a:t>wear</a:t>
            </a:r>
            <a:r>
              <a:rPr lang="lv-LV" dirty="0" smtClean="0"/>
              <a:t> </a:t>
            </a:r>
            <a:r>
              <a:rPr lang="lv-LV" dirty="0" err="1" smtClean="0"/>
              <a:t>veils</a:t>
            </a:r>
            <a:r>
              <a:rPr lang="lv-LV" dirty="0" smtClean="0"/>
              <a:t> </a:t>
            </a:r>
            <a:r>
              <a:rPr lang="lv-LV" dirty="0" err="1" smtClean="0"/>
              <a:t>that</a:t>
            </a:r>
            <a:r>
              <a:rPr lang="lv-LV" dirty="0" smtClean="0"/>
              <a:t> </a:t>
            </a:r>
            <a:r>
              <a:rPr lang="lv-LV" dirty="0" err="1" smtClean="0"/>
              <a:t>cost</a:t>
            </a:r>
            <a:r>
              <a:rPr lang="lv-LV" dirty="0" smtClean="0"/>
              <a:t> </a:t>
            </a:r>
            <a:r>
              <a:rPr lang="lv-LV" dirty="0" err="1" smtClean="0"/>
              <a:t>more</a:t>
            </a:r>
            <a:r>
              <a:rPr lang="lv-LV" dirty="0" smtClean="0"/>
              <a:t> </a:t>
            </a:r>
            <a:r>
              <a:rPr lang="lv-LV" dirty="0" err="1" smtClean="0"/>
              <a:t>than</a:t>
            </a:r>
            <a:r>
              <a:rPr lang="lv-LV" dirty="0" smtClean="0"/>
              <a:t> 20 </a:t>
            </a:r>
            <a:r>
              <a:rPr lang="lv-LV" dirty="0" err="1" smtClean="0"/>
              <a:t>pence</a:t>
            </a:r>
            <a:r>
              <a:rPr lang="lv-LV" dirty="0" smtClean="0"/>
              <a:t> </a:t>
            </a:r>
            <a:r>
              <a:rPr lang="lv-LV" dirty="0" err="1" smtClean="0"/>
              <a:t>for</a:t>
            </a:r>
            <a:r>
              <a:rPr lang="lv-LV" dirty="0" smtClean="0"/>
              <a:t> </a:t>
            </a:r>
            <a:r>
              <a:rPr lang="lv-LV" dirty="0" err="1" smtClean="0"/>
              <a:t>servant</a:t>
            </a:r>
            <a:r>
              <a:rPr lang="lv-LV" dirty="0" smtClean="0"/>
              <a:t> </a:t>
            </a:r>
            <a:r>
              <a:rPr lang="lv-LV" dirty="0" err="1" smtClean="0"/>
              <a:t>women</a:t>
            </a:r>
            <a:r>
              <a:rPr lang="lv-LV" dirty="0" smtClean="0"/>
              <a:t> </a:t>
            </a:r>
            <a:r>
              <a:rPr lang="lv-LV" dirty="0" err="1" smtClean="0"/>
              <a:t>and</a:t>
            </a:r>
            <a:r>
              <a:rPr lang="lv-LV" dirty="0" smtClean="0"/>
              <a:t> </a:t>
            </a:r>
            <a:r>
              <a:rPr lang="lv-LV" dirty="0" err="1" smtClean="0"/>
              <a:t>maids</a:t>
            </a:r>
            <a:r>
              <a:rPr lang="lv-LV" dirty="0" smtClean="0"/>
              <a:t> </a:t>
            </a:r>
          </a:p>
          <a:p>
            <a:r>
              <a:rPr lang="lv-LV" dirty="0" smtClean="0"/>
              <a:t>-  </a:t>
            </a:r>
            <a:r>
              <a:rPr lang="lv-LV" dirty="0" err="1" smtClean="0"/>
              <a:t>Craftsmen</a:t>
            </a:r>
            <a:r>
              <a:rPr lang="lv-LV" dirty="0" smtClean="0"/>
              <a:t> </a:t>
            </a:r>
            <a:r>
              <a:rPr lang="lv-LV" dirty="0" err="1" smtClean="0"/>
              <a:t>and</a:t>
            </a:r>
            <a:r>
              <a:rPr lang="lv-LV" dirty="0" smtClean="0"/>
              <a:t> </a:t>
            </a:r>
            <a:r>
              <a:rPr lang="lv-LV" dirty="0" err="1" smtClean="0"/>
              <a:t>free</a:t>
            </a:r>
            <a:r>
              <a:rPr lang="lv-LV" dirty="0" smtClean="0"/>
              <a:t> </a:t>
            </a:r>
            <a:r>
              <a:rPr lang="lv-LV" dirty="0" err="1" smtClean="0"/>
              <a:t>farmers</a:t>
            </a:r>
            <a:r>
              <a:rPr lang="lv-LV" dirty="0" smtClean="0"/>
              <a:t>' </a:t>
            </a:r>
            <a:r>
              <a:rPr lang="lv-LV" dirty="0" err="1" smtClean="0"/>
              <a:t>wives</a:t>
            </a:r>
            <a:r>
              <a:rPr lang="lv-LV" dirty="0" smtClean="0"/>
              <a:t> </a:t>
            </a:r>
            <a:r>
              <a:rPr lang="lv-LV" dirty="0" err="1" smtClean="0"/>
              <a:t>were</a:t>
            </a:r>
            <a:r>
              <a:rPr lang="lv-LV" dirty="0" smtClean="0"/>
              <a:t> </a:t>
            </a:r>
            <a:r>
              <a:rPr lang="lv-LV" dirty="0" err="1" smtClean="0"/>
              <a:t>prohibited</a:t>
            </a:r>
            <a:r>
              <a:rPr lang="lv-LV" dirty="0" smtClean="0"/>
              <a:t> to </a:t>
            </a:r>
            <a:r>
              <a:rPr lang="lv-LV" dirty="0" err="1" smtClean="0"/>
              <a:t>wear</a:t>
            </a:r>
            <a:r>
              <a:rPr lang="lv-LV" dirty="0" smtClean="0"/>
              <a:t> </a:t>
            </a:r>
            <a:r>
              <a:rPr lang="lv-LV" dirty="0" err="1" smtClean="0"/>
              <a:t>silk</a:t>
            </a:r>
            <a:r>
              <a:rPr lang="lv-LV" dirty="0" smtClean="0"/>
              <a:t> </a:t>
            </a:r>
            <a:r>
              <a:rPr lang="lv-LV" dirty="0" err="1" smtClean="0"/>
              <a:t>veils</a:t>
            </a:r>
            <a:endParaRPr lang="lv-LV" dirty="0" smtClean="0"/>
          </a:p>
          <a:p>
            <a:r>
              <a:rPr lang="lv-LV" dirty="0" smtClean="0"/>
              <a:t>- </a:t>
            </a:r>
            <a:r>
              <a:rPr lang="lv-LV" dirty="0" err="1" smtClean="0"/>
              <a:t>Only</a:t>
            </a:r>
            <a:r>
              <a:rPr lang="lv-LV" dirty="0" smtClean="0"/>
              <a:t> </a:t>
            </a:r>
            <a:r>
              <a:rPr lang="lv-LV" dirty="0" err="1" smtClean="0"/>
              <a:t>those</a:t>
            </a:r>
            <a:r>
              <a:rPr lang="lv-LV" dirty="0" smtClean="0"/>
              <a:t> </a:t>
            </a:r>
            <a:r>
              <a:rPr lang="lv-LV" dirty="0" err="1" smtClean="0"/>
              <a:t>knights’ladies</a:t>
            </a:r>
            <a:r>
              <a:rPr lang="lv-LV" dirty="0" smtClean="0"/>
              <a:t> </a:t>
            </a:r>
            <a:r>
              <a:rPr lang="lv-LV" dirty="0" err="1" smtClean="0"/>
              <a:t>are</a:t>
            </a:r>
            <a:r>
              <a:rPr lang="lv-LV" dirty="0" smtClean="0"/>
              <a:t> </a:t>
            </a:r>
            <a:r>
              <a:rPr lang="lv-LV" dirty="0" err="1" smtClean="0"/>
              <a:t>allowed</a:t>
            </a:r>
            <a:r>
              <a:rPr lang="lv-LV" dirty="0" smtClean="0"/>
              <a:t> to </a:t>
            </a:r>
            <a:r>
              <a:rPr lang="lv-LV" dirty="0" err="1" smtClean="0"/>
              <a:t>wear</a:t>
            </a:r>
            <a:r>
              <a:rPr lang="lv-LV" dirty="0" smtClean="0"/>
              <a:t> </a:t>
            </a:r>
            <a:r>
              <a:rPr lang="lv-LV" dirty="0" err="1" smtClean="0"/>
              <a:t>furs</a:t>
            </a:r>
            <a:r>
              <a:rPr lang="lv-LV" dirty="0" smtClean="0"/>
              <a:t> </a:t>
            </a:r>
            <a:r>
              <a:rPr lang="lv-LV" dirty="0" err="1" smtClean="0"/>
              <a:t>whose</a:t>
            </a:r>
            <a:r>
              <a:rPr lang="lv-LV" dirty="0" smtClean="0"/>
              <a:t> </a:t>
            </a:r>
            <a:r>
              <a:rPr lang="lv-LV" dirty="0" err="1" smtClean="0"/>
              <a:t>knights</a:t>
            </a:r>
            <a:r>
              <a:rPr lang="lv-LV" dirty="0" smtClean="0"/>
              <a:t> </a:t>
            </a:r>
            <a:r>
              <a:rPr lang="lv-LV" dirty="0" err="1" smtClean="0"/>
              <a:t>get</a:t>
            </a:r>
            <a:r>
              <a:rPr lang="lv-LV" dirty="0" smtClean="0"/>
              <a:t> </a:t>
            </a:r>
            <a:r>
              <a:rPr lang="lv-LV" dirty="0" err="1" smtClean="0"/>
              <a:t>profit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200 </a:t>
            </a:r>
            <a:r>
              <a:rPr lang="lv-LV" dirty="0" err="1" smtClean="0"/>
              <a:t>marks</a:t>
            </a:r>
            <a:r>
              <a:rPr lang="lv-LV" dirty="0" smtClean="0"/>
              <a:t> a </a:t>
            </a:r>
            <a:r>
              <a:rPr lang="lv-LV" dirty="0" err="1" smtClean="0"/>
              <a:t>year</a:t>
            </a:r>
            <a:endParaRPr lang="lv-LV" dirty="0" smtClean="0"/>
          </a:p>
          <a:p>
            <a:r>
              <a:rPr lang="lv-LV" dirty="0" smtClean="0"/>
              <a:t>-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wife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a </a:t>
            </a:r>
            <a:r>
              <a:rPr lang="lv-LV" dirty="0" err="1" smtClean="0"/>
              <a:t>knight</a:t>
            </a:r>
            <a:r>
              <a:rPr lang="lv-LV" dirty="0" smtClean="0"/>
              <a:t> </a:t>
            </a:r>
            <a:r>
              <a:rPr lang="lv-LV" dirty="0" err="1" smtClean="0"/>
              <a:t>may</a:t>
            </a:r>
            <a:r>
              <a:rPr lang="lv-LV" dirty="0" smtClean="0"/>
              <a:t> </a:t>
            </a:r>
            <a:r>
              <a:rPr lang="lv-LV" dirty="0" err="1" smtClean="0"/>
              <a:t>not</a:t>
            </a:r>
            <a:r>
              <a:rPr lang="lv-LV" dirty="0" smtClean="0"/>
              <a:t> </a:t>
            </a:r>
            <a:r>
              <a:rPr lang="lv-LV" dirty="0" err="1" smtClean="0"/>
              <a:t>wear</a:t>
            </a:r>
            <a:r>
              <a:rPr lang="lv-LV" dirty="0" smtClean="0"/>
              <a:t> </a:t>
            </a:r>
            <a:r>
              <a:rPr lang="lv-LV" dirty="0" err="1" smtClean="0"/>
              <a:t>golden</a:t>
            </a:r>
            <a:r>
              <a:rPr lang="lv-LV" dirty="0" smtClean="0"/>
              <a:t> </a:t>
            </a:r>
            <a:r>
              <a:rPr lang="lv-LV" dirty="0" err="1" smtClean="0"/>
              <a:t>or</a:t>
            </a:r>
            <a:r>
              <a:rPr lang="lv-LV" dirty="0" smtClean="0"/>
              <a:t> </a:t>
            </a:r>
            <a:r>
              <a:rPr lang="lv-LV" dirty="0" err="1" smtClean="0"/>
              <a:t>sable</a:t>
            </a:r>
            <a:r>
              <a:rPr lang="lv-LV" dirty="0" smtClean="0"/>
              <a:t> </a:t>
            </a:r>
            <a:r>
              <a:rPr lang="lv-LV" dirty="0" err="1" smtClean="0"/>
              <a:t>clothes</a:t>
            </a:r>
            <a:endParaRPr lang="lv-LV" dirty="0" smtClean="0"/>
          </a:p>
          <a:p>
            <a:r>
              <a:rPr lang="lv-LV" dirty="0" smtClean="0"/>
              <a:t>- </a:t>
            </a:r>
            <a:r>
              <a:rPr lang="lv-LV" dirty="0" err="1" smtClean="0"/>
              <a:t>Golden</a:t>
            </a:r>
            <a:r>
              <a:rPr lang="lv-LV" dirty="0" smtClean="0"/>
              <a:t> </a:t>
            </a:r>
            <a:r>
              <a:rPr lang="lv-LV" dirty="0" err="1" smtClean="0"/>
              <a:t>or</a:t>
            </a:r>
            <a:r>
              <a:rPr lang="lv-LV" dirty="0" smtClean="0"/>
              <a:t> </a:t>
            </a:r>
            <a:r>
              <a:rPr lang="lv-LV" dirty="0" err="1" smtClean="0"/>
              <a:t>purple</a:t>
            </a:r>
            <a:r>
              <a:rPr lang="lv-LV" dirty="0" smtClean="0"/>
              <a:t> </a:t>
            </a:r>
            <a:r>
              <a:rPr lang="lv-LV" dirty="0" err="1" smtClean="0"/>
              <a:t>silk</a:t>
            </a:r>
            <a:r>
              <a:rPr lang="lv-LV" dirty="0" smtClean="0"/>
              <a:t> </a:t>
            </a:r>
            <a:r>
              <a:rPr lang="lv-LV" dirty="0" err="1" smtClean="0"/>
              <a:t>garments</a:t>
            </a:r>
            <a:r>
              <a:rPr lang="lv-LV" dirty="0" smtClean="0"/>
              <a:t> </a:t>
            </a:r>
            <a:r>
              <a:rPr lang="lv-LV" dirty="0" err="1" smtClean="0"/>
              <a:t>are</a:t>
            </a:r>
            <a:r>
              <a:rPr lang="lv-LV" dirty="0" smtClean="0"/>
              <a:t> </a:t>
            </a:r>
            <a:r>
              <a:rPr lang="lv-LV" dirty="0" err="1" smtClean="0"/>
              <a:t>allowed</a:t>
            </a:r>
            <a:r>
              <a:rPr lang="lv-LV" dirty="0" smtClean="0"/>
              <a:t> </a:t>
            </a:r>
            <a:r>
              <a:rPr lang="lv-LV" dirty="0" err="1" smtClean="0"/>
              <a:t>only</a:t>
            </a:r>
            <a:r>
              <a:rPr lang="lv-LV" dirty="0" smtClean="0"/>
              <a:t> to </a:t>
            </a:r>
            <a:r>
              <a:rPr lang="lv-LV" dirty="0" err="1" smtClean="0"/>
              <a:t>women</a:t>
            </a:r>
            <a:r>
              <a:rPr lang="lv-LV" dirty="0" smtClean="0"/>
              <a:t> </a:t>
            </a:r>
            <a:r>
              <a:rPr lang="lv-LV" dirty="0" err="1" smtClean="0"/>
              <a:t>from</a:t>
            </a:r>
            <a:r>
              <a:rPr lang="lv-LV" dirty="0" smtClean="0"/>
              <a:t> a </a:t>
            </a:r>
            <a:r>
              <a:rPr lang="lv-LV" dirty="0" err="1" smtClean="0"/>
              <a:t>royal</a:t>
            </a:r>
            <a:r>
              <a:rPr lang="lv-LV" dirty="0" smtClean="0"/>
              <a:t> </a:t>
            </a:r>
            <a:r>
              <a:rPr lang="lv-LV" dirty="0" err="1" smtClean="0"/>
              <a:t>families</a:t>
            </a:r>
            <a:endParaRPr lang="lv-LV" dirty="0" smtClean="0"/>
          </a:p>
          <a:p>
            <a:endParaRPr lang="lv-LV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252</TotalTime>
  <Words>832</Words>
  <Application>Microsoft Office PowerPoint</Application>
  <PresentationFormat>On-screen Show (4:3)</PresentationFormat>
  <Paragraphs>49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Equity</vt:lpstr>
      <vt:lpstr> </vt:lpstr>
      <vt:lpstr>People  in the Middle Ages wore the same clothes throughout all the year, and this tradition  remained for several centuries. Clothing was mostly made out of homespun</vt:lpstr>
      <vt:lpstr>Slide 3</vt:lpstr>
      <vt:lpstr>Slide 4</vt:lpstr>
      <vt:lpstr>Slide 5</vt:lpstr>
      <vt:lpstr>Slide 6</vt:lpstr>
      <vt:lpstr>Slide 7</vt:lpstr>
      <vt:lpstr>Slide 8</vt:lpstr>
      <vt:lpstr>Thus, for example, in1363 laws, which established the following restrictions, were promulgatedin England:</vt:lpstr>
      <vt:lpstr>Ornaments</vt:lpstr>
      <vt:lpstr>Colour</vt:lpstr>
      <vt:lpstr> </vt:lpstr>
      <vt:lpstr>Menswear           Womenswear</vt:lpstr>
      <vt:lpstr>Manufacturing of Cloths</vt:lpstr>
      <vt:lpstr>Slide 15</vt:lpstr>
      <vt:lpstr>Footwear</vt:lpstr>
      <vt:lpstr>Hairstyle  </vt:lpstr>
      <vt:lpstr>Slide 18</vt:lpstr>
      <vt:lpstr>Jewerly</vt:lpstr>
      <vt:lpstr>Kinds of Latvian Jewerly</vt:lpstr>
      <vt:lpstr>Slide 21</vt:lpstr>
      <vt:lpstr>Thank you! 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Clothes in the Middle Ages</dc:title>
  <dc:creator>User</dc:creator>
  <cp:lastModifiedBy>User</cp:lastModifiedBy>
  <cp:revision>15</cp:revision>
  <dcterms:created xsi:type="dcterms:W3CDTF">2017-02-04T15:59:02Z</dcterms:created>
  <dcterms:modified xsi:type="dcterms:W3CDTF">2017-03-18T09:24:41Z</dcterms:modified>
</cp:coreProperties>
</file>