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embedTrueTypeFonts="1"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Lst>
  <p:sldSz cy="6858000" cx="9144000"/>
  <p:notesSz cx="6858000" cy="9144000"/>
  <p:embeddedFontLst>
    <p:embeddedFont>
      <p:font typeface="Candara"/>
      <p:regular r:id="rId32"/>
      <p:bold r:id="rId33"/>
      <p:italic r:id="rId34"/>
      <p:boldItalic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font" Target="fonts/Candara-bold.fntdata"/><Relationship Id="rId10" Type="http://schemas.openxmlformats.org/officeDocument/2006/relationships/slide" Target="slides/slide6.xml"/><Relationship Id="rId32" Type="http://schemas.openxmlformats.org/officeDocument/2006/relationships/font" Target="fonts/Candara-regular.fntdata"/><Relationship Id="rId13" Type="http://schemas.openxmlformats.org/officeDocument/2006/relationships/slide" Target="slides/slide9.xml"/><Relationship Id="rId35" Type="http://schemas.openxmlformats.org/officeDocument/2006/relationships/font" Target="fonts/Candara-boldItalic.fntdata"/><Relationship Id="rId12" Type="http://schemas.openxmlformats.org/officeDocument/2006/relationships/slide" Target="slides/slide8.xml"/><Relationship Id="rId34" Type="http://schemas.openxmlformats.org/officeDocument/2006/relationships/font" Target="fonts/Candara-italic.fntdata"/><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 name="Shape 2"/>
        <p:cNvGrpSpPr/>
        <p:nvPr/>
      </p:nvGrpSpPr>
      <p:grpSpPr>
        <a:xfrm>
          <a:off x="0" y="0"/>
          <a:ext cx="0" cy="0"/>
          <a:chOff x="0" y="0"/>
          <a:chExt cx="0" cy="0"/>
        </a:xfrm>
      </p:grpSpPr>
      <p:sp>
        <p:nvSpPr>
          <p:cNvPr id="3" name="Shape 3"/>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399" cy="4114800"/>
          </a:xfrm>
          <a:prstGeom prst="rect">
            <a:avLst/>
          </a:prstGeom>
          <a:noFill/>
          <a:ln>
            <a:noFill/>
          </a:ln>
        </p:spPr>
        <p:txBody>
          <a:bodyPr anchorCtr="0" anchor="t" bIns="91425" lIns="91425" rIns="91425" tIns="91425"/>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9" name="Shape 89"/>
        <p:cNvGrpSpPr/>
        <p:nvPr/>
      </p:nvGrpSpPr>
      <p:grpSpPr>
        <a:xfrm>
          <a:off x="0" y="0"/>
          <a:ext cx="0" cy="0"/>
          <a:chOff x="0" y="0"/>
          <a:chExt cx="0" cy="0"/>
        </a:xfrm>
      </p:grpSpPr>
      <p:sp>
        <p:nvSpPr>
          <p:cNvPr id="90" name="Shape 90"/>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91" name="Shape 91"/>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5" name="Shape 155"/>
        <p:cNvGrpSpPr/>
        <p:nvPr/>
      </p:nvGrpSpPr>
      <p:grpSpPr>
        <a:xfrm>
          <a:off x="0" y="0"/>
          <a:ext cx="0" cy="0"/>
          <a:chOff x="0" y="0"/>
          <a:chExt cx="0" cy="0"/>
        </a:xfrm>
      </p:grpSpPr>
      <p:sp>
        <p:nvSpPr>
          <p:cNvPr id="156" name="Shape 156"/>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157" name="Shape 157"/>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2" name="Shape 162"/>
        <p:cNvGrpSpPr/>
        <p:nvPr/>
      </p:nvGrpSpPr>
      <p:grpSpPr>
        <a:xfrm>
          <a:off x="0" y="0"/>
          <a:ext cx="0" cy="0"/>
          <a:chOff x="0" y="0"/>
          <a:chExt cx="0" cy="0"/>
        </a:xfrm>
      </p:grpSpPr>
      <p:sp>
        <p:nvSpPr>
          <p:cNvPr id="163" name="Shape 163"/>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164" name="Shape 164"/>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0" name="Shape 170"/>
        <p:cNvGrpSpPr/>
        <p:nvPr/>
      </p:nvGrpSpPr>
      <p:grpSpPr>
        <a:xfrm>
          <a:off x="0" y="0"/>
          <a:ext cx="0" cy="0"/>
          <a:chOff x="0" y="0"/>
          <a:chExt cx="0" cy="0"/>
        </a:xfrm>
      </p:grpSpPr>
      <p:sp>
        <p:nvSpPr>
          <p:cNvPr id="171" name="Shape 171"/>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172" name="Shape 172"/>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4" name="Shape 184"/>
        <p:cNvGrpSpPr/>
        <p:nvPr/>
      </p:nvGrpSpPr>
      <p:grpSpPr>
        <a:xfrm>
          <a:off x="0" y="0"/>
          <a:ext cx="0" cy="0"/>
          <a:chOff x="0" y="0"/>
          <a:chExt cx="0" cy="0"/>
        </a:xfrm>
      </p:grpSpPr>
      <p:sp>
        <p:nvSpPr>
          <p:cNvPr id="185" name="Shape 185"/>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186" name="Shape 186"/>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92" name="Shape 192"/>
        <p:cNvGrpSpPr/>
        <p:nvPr/>
      </p:nvGrpSpPr>
      <p:grpSpPr>
        <a:xfrm>
          <a:off x="0" y="0"/>
          <a:ext cx="0" cy="0"/>
          <a:chOff x="0" y="0"/>
          <a:chExt cx="0" cy="0"/>
        </a:xfrm>
      </p:grpSpPr>
      <p:sp>
        <p:nvSpPr>
          <p:cNvPr id="193" name="Shape 193"/>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194" name="Shape 194"/>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0" name="Shape 200"/>
        <p:cNvGrpSpPr/>
        <p:nvPr/>
      </p:nvGrpSpPr>
      <p:grpSpPr>
        <a:xfrm>
          <a:off x="0" y="0"/>
          <a:ext cx="0" cy="0"/>
          <a:chOff x="0" y="0"/>
          <a:chExt cx="0" cy="0"/>
        </a:xfrm>
      </p:grpSpPr>
      <p:sp>
        <p:nvSpPr>
          <p:cNvPr id="201" name="Shape 201"/>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202" name="Shape 202"/>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6" name="Shape 206"/>
        <p:cNvGrpSpPr/>
        <p:nvPr/>
      </p:nvGrpSpPr>
      <p:grpSpPr>
        <a:xfrm>
          <a:off x="0" y="0"/>
          <a:ext cx="0" cy="0"/>
          <a:chOff x="0" y="0"/>
          <a:chExt cx="0" cy="0"/>
        </a:xfrm>
      </p:grpSpPr>
      <p:sp>
        <p:nvSpPr>
          <p:cNvPr id="207" name="Shape 207"/>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208" name="Shape 208"/>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13" name="Shape 213"/>
        <p:cNvGrpSpPr/>
        <p:nvPr/>
      </p:nvGrpSpPr>
      <p:grpSpPr>
        <a:xfrm>
          <a:off x="0" y="0"/>
          <a:ext cx="0" cy="0"/>
          <a:chOff x="0" y="0"/>
          <a:chExt cx="0" cy="0"/>
        </a:xfrm>
      </p:grpSpPr>
      <p:sp>
        <p:nvSpPr>
          <p:cNvPr id="214" name="Shape 214"/>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215" name="Shape 215"/>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22" name="Shape 222"/>
        <p:cNvGrpSpPr/>
        <p:nvPr/>
      </p:nvGrpSpPr>
      <p:grpSpPr>
        <a:xfrm>
          <a:off x="0" y="0"/>
          <a:ext cx="0" cy="0"/>
          <a:chOff x="0" y="0"/>
          <a:chExt cx="0" cy="0"/>
        </a:xfrm>
      </p:grpSpPr>
      <p:sp>
        <p:nvSpPr>
          <p:cNvPr id="223" name="Shape 223"/>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224" name="Shape 224"/>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30" name="Shape 230"/>
        <p:cNvGrpSpPr/>
        <p:nvPr/>
      </p:nvGrpSpPr>
      <p:grpSpPr>
        <a:xfrm>
          <a:off x="0" y="0"/>
          <a:ext cx="0" cy="0"/>
          <a:chOff x="0" y="0"/>
          <a:chExt cx="0" cy="0"/>
        </a:xfrm>
      </p:grpSpPr>
      <p:sp>
        <p:nvSpPr>
          <p:cNvPr id="231" name="Shape 231"/>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232" name="Shape 232"/>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5" name="Shape 95"/>
        <p:cNvGrpSpPr/>
        <p:nvPr/>
      </p:nvGrpSpPr>
      <p:grpSpPr>
        <a:xfrm>
          <a:off x="0" y="0"/>
          <a:ext cx="0" cy="0"/>
          <a:chOff x="0" y="0"/>
          <a:chExt cx="0" cy="0"/>
        </a:xfrm>
      </p:grpSpPr>
      <p:sp>
        <p:nvSpPr>
          <p:cNvPr id="96" name="Shape 96"/>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97" name="Shape 97"/>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36" name="Shape 236"/>
        <p:cNvGrpSpPr/>
        <p:nvPr/>
      </p:nvGrpSpPr>
      <p:grpSpPr>
        <a:xfrm>
          <a:off x="0" y="0"/>
          <a:ext cx="0" cy="0"/>
          <a:chOff x="0" y="0"/>
          <a:chExt cx="0" cy="0"/>
        </a:xfrm>
      </p:grpSpPr>
      <p:sp>
        <p:nvSpPr>
          <p:cNvPr id="237" name="Shape 237"/>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238" name="Shape 238"/>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46" name="Shape 246"/>
        <p:cNvGrpSpPr/>
        <p:nvPr/>
      </p:nvGrpSpPr>
      <p:grpSpPr>
        <a:xfrm>
          <a:off x="0" y="0"/>
          <a:ext cx="0" cy="0"/>
          <a:chOff x="0" y="0"/>
          <a:chExt cx="0" cy="0"/>
        </a:xfrm>
      </p:grpSpPr>
      <p:sp>
        <p:nvSpPr>
          <p:cNvPr id="247" name="Shape 247"/>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248" name="Shape 248"/>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53" name="Shape 253"/>
        <p:cNvGrpSpPr/>
        <p:nvPr/>
      </p:nvGrpSpPr>
      <p:grpSpPr>
        <a:xfrm>
          <a:off x="0" y="0"/>
          <a:ext cx="0" cy="0"/>
          <a:chOff x="0" y="0"/>
          <a:chExt cx="0" cy="0"/>
        </a:xfrm>
      </p:grpSpPr>
      <p:sp>
        <p:nvSpPr>
          <p:cNvPr id="254" name="Shape 254"/>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255" name="Shape 255"/>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59" name="Shape 259"/>
        <p:cNvGrpSpPr/>
        <p:nvPr/>
      </p:nvGrpSpPr>
      <p:grpSpPr>
        <a:xfrm>
          <a:off x="0" y="0"/>
          <a:ext cx="0" cy="0"/>
          <a:chOff x="0" y="0"/>
          <a:chExt cx="0" cy="0"/>
        </a:xfrm>
      </p:grpSpPr>
      <p:sp>
        <p:nvSpPr>
          <p:cNvPr id="260" name="Shape 260"/>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261" name="Shape 261"/>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65" name="Shape 265"/>
        <p:cNvGrpSpPr/>
        <p:nvPr/>
      </p:nvGrpSpPr>
      <p:grpSpPr>
        <a:xfrm>
          <a:off x="0" y="0"/>
          <a:ext cx="0" cy="0"/>
          <a:chOff x="0" y="0"/>
          <a:chExt cx="0" cy="0"/>
        </a:xfrm>
      </p:grpSpPr>
      <p:sp>
        <p:nvSpPr>
          <p:cNvPr id="266" name="Shape 266"/>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267" name="Shape 267"/>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71" name="Shape 271"/>
        <p:cNvGrpSpPr/>
        <p:nvPr/>
      </p:nvGrpSpPr>
      <p:grpSpPr>
        <a:xfrm>
          <a:off x="0" y="0"/>
          <a:ext cx="0" cy="0"/>
          <a:chOff x="0" y="0"/>
          <a:chExt cx="0" cy="0"/>
        </a:xfrm>
      </p:grpSpPr>
      <p:sp>
        <p:nvSpPr>
          <p:cNvPr id="272" name="Shape 272"/>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273" name="Shape 273"/>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77" name="Shape 277"/>
        <p:cNvGrpSpPr/>
        <p:nvPr/>
      </p:nvGrpSpPr>
      <p:grpSpPr>
        <a:xfrm>
          <a:off x="0" y="0"/>
          <a:ext cx="0" cy="0"/>
          <a:chOff x="0" y="0"/>
          <a:chExt cx="0" cy="0"/>
        </a:xfrm>
      </p:grpSpPr>
      <p:sp>
        <p:nvSpPr>
          <p:cNvPr id="278" name="Shape 278"/>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279" name="Shape 279"/>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83" name="Shape 283"/>
        <p:cNvGrpSpPr/>
        <p:nvPr/>
      </p:nvGrpSpPr>
      <p:grpSpPr>
        <a:xfrm>
          <a:off x="0" y="0"/>
          <a:ext cx="0" cy="0"/>
          <a:chOff x="0" y="0"/>
          <a:chExt cx="0" cy="0"/>
        </a:xfrm>
      </p:grpSpPr>
      <p:sp>
        <p:nvSpPr>
          <p:cNvPr id="284" name="Shape 284"/>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285" name="Shape 285"/>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1" name="Shape 101"/>
        <p:cNvGrpSpPr/>
        <p:nvPr/>
      </p:nvGrpSpPr>
      <p:grpSpPr>
        <a:xfrm>
          <a:off x="0" y="0"/>
          <a:ext cx="0" cy="0"/>
          <a:chOff x="0" y="0"/>
          <a:chExt cx="0" cy="0"/>
        </a:xfrm>
      </p:grpSpPr>
      <p:sp>
        <p:nvSpPr>
          <p:cNvPr id="102" name="Shape 102"/>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103" name="Shape 103"/>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8" name="Shape 108"/>
        <p:cNvGrpSpPr/>
        <p:nvPr/>
      </p:nvGrpSpPr>
      <p:grpSpPr>
        <a:xfrm>
          <a:off x="0" y="0"/>
          <a:ext cx="0" cy="0"/>
          <a:chOff x="0" y="0"/>
          <a:chExt cx="0" cy="0"/>
        </a:xfrm>
      </p:grpSpPr>
      <p:sp>
        <p:nvSpPr>
          <p:cNvPr id="109" name="Shape 109"/>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110" name="Shape 110"/>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4" name="Shape 114"/>
        <p:cNvGrpSpPr/>
        <p:nvPr/>
      </p:nvGrpSpPr>
      <p:grpSpPr>
        <a:xfrm>
          <a:off x="0" y="0"/>
          <a:ext cx="0" cy="0"/>
          <a:chOff x="0" y="0"/>
          <a:chExt cx="0" cy="0"/>
        </a:xfrm>
      </p:grpSpPr>
      <p:sp>
        <p:nvSpPr>
          <p:cNvPr id="115" name="Shape 115"/>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116" name="Shape 116"/>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1" name="Shape 121"/>
        <p:cNvGrpSpPr/>
        <p:nvPr/>
      </p:nvGrpSpPr>
      <p:grpSpPr>
        <a:xfrm>
          <a:off x="0" y="0"/>
          <a:ext cx="0" cy="0"/>
          <a:chOff x="0" y="0"/>
          <a:chExt cx="0" cy="0"/>
        </a:xfrm>
      </p:grpSpPr>
      <p:sp>
        <p:nvSpPr>
          <p:cNvPr id="122" name="Shape 122"/>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123" name="Shape 123"/>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3" name="Shape 133"/>
        <p:cNvGrpSpPr/>
        <p:nvPr/>
      </p:nvGrpSpPr>
      <p:grpSpPr>
        <a:xfrm>
          <a:off x="0" y="0"/>
          <a:ext cx="0" cy="0"/>
          <a:chOff x="0" y="0"/>
          <a:chExt cx="0" cy="0"/>
        </a:xfrm>
      </p:grpSpPr>
      <p:sp>
        <p:nvSpPr>
          <p:cNvPr id="134" name="Shape 134"/>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135" name="Shape 135"/>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1" name="Shape 141"/>
        <p:cNvGrpSpPr/>
        <p:nvPr/>
      </p:nvGrpSpPr>
      <p:grpSpPr>
        <a:xfrm>
          <a:off x="0" y="0"/>
          <a:ext cx="0" cy="0"/>
          <a:chOff x="0" y="0"/>
          <a:chExt cx="0" cy="0"/>
        </a:xfrm>
      </p:grpSpPr>
      <p:sp>
        <p:nvSpPr>
          <p:cNvPr id="142" name="Shape 142"/>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143" name="Shape 143"/>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9" name="Shape 149"/>
        <p:cNvGrpSpPr/>
        <p:nvPr/>
      </p:nvGrpSpPr>
      <p:grpSpPr>
        <a:xfrm>
          <a:off x="0" y="0"/>
          <a:ext cx="0" cy="0"/>
          <a:chOff x="0" y="0"/>
          <a:chExt cx="0" cy="0"/>
        </a:xfrm>
      </p:grpSpPr>
      <p:sp>
        <p:nvSpPr>
          <p:cNvPr id="150" name="Shape 150"/>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151" name="Shape 151"/>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kai virsraksts">
    <p:spTree>
      <p:nvGrpSpPr>
        <p:cNvPr id="11" name="Shape 11"/>
        <p:cNvGrpSpPr/>
        <p:nvPr/>
      </p:nvGrpSpPr>
      <p:grpSpPr>
        <a:xfrm>
          <a:off x="0" y="0"/>
          <a:ext cx="0" cy="0"/>
          <a:chOff x="0" y="0"/>
          <a:chExt cx="0" cy="0"/>
        </a:xfrm>
      </p:grpSpPr>
      <p:sp>
        <p:nvSpPr>
          <p:cNvPr id="12" name="Shape 12"/>
          <p:cNvSpPr txBox="1"/>
          <p:nvPr>
            <p:ph idx="10" type="dt"/>
          </p:nvPr>
        </p:nvSpPr>
        <p:spPr>
          <a:xfrm>
            <a:off x="276225" y="6429375"/>
            <a:ext cx="2133599" cy="292100"/>
          </a:xfrm>
          <a:prstGeom prst="rect">
            <a:avLst/>
          </a:prstGeom>
          <a:noFill/>
          <a:ln>
            <a:noFill/>
          </a:ln>
        </p:spPr>
        <p:txBody>
          <a:bodyPr anchorCtr="0" anchor="ctr" bIns="91425" lIns="91425" rIns="91425" tIns="91425"/>
          <a:lstStyle>
            <a:lvl1pPr indent="0" lvl="0" marL="0" marR="0" rtl="0" algn="l">
              <a:spcBef>
                <a:spcPts val="0"/>
              </a:spcBef>
              <a:buNone/>
              <a:defRPr b="1" i="0" sz="1050" u="none" cap="none" strike="noStrike">
                <a:solidFill>
                  <a:schemeClr val="dk2"/>
                </a:solidFill>
                <a:latin typeface="Candara"/>
                <a:ea typeface="Candara"/>
                <a:cs typeface="Candara"/>
                <a:sym typeface="Candara"/>
              </a:defRPr>
            </a:lvl1pPr>
            <a:lvl2pPr indent="0" lvl="1" marL="457200" marR="0" rtl="0" algn="l">
              <a:spcBef>
                <a:spcPts val="0"/>
              </a:spcBef>
              <a:buNone/>
              <a:defRPr b="0" i="0" sz="1800" u="none" cap="none" strike="noStrike">
                <a:solidFill>
                  <a:schemeClr val="dk1"/>
                </a:solidFill>
                <a:latin typeface="Candara"/>
                <a:ea typeface="Candara"/>
                <a:cs typeface="Candara"/>
                <a:sym typeface="Candara"/>
              </a:defRPr>
            </a:lvl2pPr>
            <a:lvl3pPr indent="0" lvl="2" marL="914400" marR="0" rtl="0" algn="l">
              <a:spcBef>
                <a:spcPts val="0"/>
              </a:spcBef>
              <a:buNone/>
              <a:defRPr b="0" i="0" sz="1800" u="none" cap="none" strike="noStrike">
                <a:solidFill>
                  <a:schemeClr val="dk1"/>
                </a:solidFill>
                <a:latin typeface="Candara"/>
                <a:ea typeface="Candara"/>
                <a:cs typeface="Candara"/>
                <a:sym typeface="Candara"/>
              </a:defRPr>
            </a:lvl3pPr>
            <a:lvl4pPr indent="0" lvl="3" marL="1371600" marR="0" rtl="0" algn="l">
              <a:spcBef>
                <a:spcPts val="0"/>
              </a:spcBef>
              <a:buNone/>
              <a:defRPr b="0" i="0" sz="1800" u="none" cap="none" strike="noStrike">
                <a:solidFill>
                  <a:schemeClr val="dk1"/>
                </a:solidFill>
                <a:latin typeface="Candara"/>
                <a:ea typeface="Candara"/>
                <a:cs typeface="Candara"/>
                <a:sym typeface="Candara"/>
              </a:defRPr>
            </a:lvl4pPr>
            <a:lvl5pPr indent="0" lvl="4" marL="1828800" marR="0" rtl="0" algn="l">
              <a:spcBef>
                <a:spcPts val="0"/>
              </a:spcBef>
              <a:buNone/>
              <a:defRPr b="0" i="0" sz="1800" u="none" cap="none" strike="noStrike">
                <a:solidFill>
                  <a:schemeClr val="dk1"/>
                </a:solidFill>
                <a:latin typeface="Candara"/>
                <a:ea typeface="Candara"/>
                <a:cs typeface="Candara"/>
                <a:sym typeface="Candara"/>
              </a:defRPr>
            </a:lvl5pPr>
            <a:lvl6pPr indent="0" lvl="5" marL="2286000" marR="0" rtl="0" algn="l">
              <a:spcBef>
                <a:spcPts val="0"/>
              </a:spcBef>
              <a:buNone/>
              <a:defRPr b="0" i="0" sz="1800" u="none" cap="none" strike="noStrike">
                <a:solidFill>
                  <a:schemeClr val="dk1"/>
                </a:solidFill>
                <a:latin typeface="Candara"/>
                <a:ea typeface="Candara"/>
                <a:cs typeface="Candara"/>
                <a:sym typeface="Candara"/>
              </a:defRPr>
            </a:lvl6pPr>
            <a:lvl7pPr indent="0" lvl="6" marL="2743200" marR="0" rtl="0" algn="l">
              <a:spcBef>
                <a:spcPts val="0"/>
              </a:spcBef>
              <a:buNone/>
              <a:defRPr b="0" i="0" sz="1800" u="none" cap="none" strike="noStrike">
                <a:solidFill>
                  <a:schemeClr val="dk1"/>
                </a:solidFill>
                <a:latin typeface="Candara"/>
                <a:ea typeface="Candara"/>
                <a:cs typeface="Candara"/>
                <a:sym typeface="Candara"/>
              </a:defRPr>
            </a:lvl7pPr>
            <a:lvl8pPr indent="0" lvl="7" marL="3200400" marR="0" rtl="0" algn="l">
              <a:spcBef>
                <a:spcPts val="0"/>
              </a:spcBef>
              <a:buNone/>
              <a:defRPr b="0" i="0" sz="1800" u="none" cap="none" strike="noStrike">
                <a:solidFill>
                  <a:schemeClr val="dk1"/>
                </a:solidFill>
                <a:latin typeface="Candara"/>
                <a:ea typeface="Candara"/>
                <a:cs typeface="Candara"/>
                <a:sym typeface="Candara"/>
              </a:defRPr>
            </a:lvl8pPr>
            <a:lvl9pPr indent="0" lvl="8" marL="3657600" marR="0" rtl="0" algn="l">
              <a:spcBef>
                <a:spcPts val="0"/>
              </a:spcBef>
              <a:buNone/>
              <a:defRPr b="0" i="0" sz="1800" u="none" cap="none" strike="noStrike">
                <a:solidFill>
                  <a:schemeClr val="dk1"/>
                </a:solidFill>
                <a:latin typeface="Candara"/>
                <a:ea typeface="Candara"/>
                <a:cs typeface="Candara"/>
                <a:sym typeface="Candara"/>
              </a:defRPr>
            </a:lvl9pPr>
          </a:lstStyle>
          <a:p/>
        </p:txBody>
      </p:sp>
      <p:sp>
        <p:nvSpPr>
          <p:cNvPr id="13" name="Shape 13"/>
          <p:cNvSpPr txBox="1"/>
          <p:nvPr>
            <p:ph idx="11" type="ftr"/>
          </p:nvPr>
        </p:nvSpPr>
        <p:spPr>
          <a:xfrm>
            <a:off x="3743323" y="6429375"/>
            <a:ext cx="4086224" cy="292100"/>
          </a:xfrm>
          <a:prstGeom prst="rect">
            <a:avLst/>
          </a:prstGeom>
          <a:noFill/>
          <a:ln>
            <a:noFill/>
          </a:ln>
        </p:spPr>
        <p:txBody>
          <a:bodyPr anchorCtr="0" anchor="ctr" bIns="91425" lIns="91425" rIns="91425" tIns="91425"/>
          <a:lstStyle>
            <a:lvl1pPr indent="0" lvl="0" marL="0" marR="0" rtl="0" algn="l">
              <a:spcBef>
                <a:spcPts val="0"/>
              </a:spcBef>
              <a:buNone/>
              <a:defRPr b="1" i="0" sz="1050" u="none" cap="none" strike="noStrike">
                <a:solidFill>
                  <a:schemeClr val="dk2"/>
                </a:solidFill>
                <a:latin typeface="Candara"/>
                <a:ea typeface="Candara"/>
                <a:cs typeface="Candara"/>
                <a:sym typeface="Candara"/>
              </a:defRPr>
            </a:lvl1pPr>
            <a:lvl2pPr indent="0" lvl="1" marL="457200" marR="0" rtl="0" algn="l">
              <a:spcBef>
                <a:spcPts val="0"/>
              </a:spcBef>
              <a:buNone/>
              <a:defRPr b="0" i="0" sz="1800" u="none" cap="none" strike="noStrike">
                <a:solidFill>
                  <a:schemeClr val="dk1"/>
                </a:solidFill>
                <a:latin typeface="Candara"/>
                <a:ea typeface="Candara"/>
                <a:cs typeface="Candara"/>
                <a:sym typeface="Candara"/>
              </a:defRPr>
            </a:lvl2pPr>
            <a:lvl3pPr indent="0" lvl="2" marL="914400" marR="0" rtl="0" algn="l">
              <a:spcBef>
                <a:spcPts val="0"/>
              </a:spcBef>
              <a:buNone/>
              <a:defRPr b="0" i="0" sz="1800" u="none" cap="none" strike="noStrike">
                <a:solidFill>
                  <a:schemeClr val="dk1"/>
                </a:solidFill>
                <a:latin typeface="Candara"/>
                <a:ea typeface="Candara"/>
                <a:cs typeface="Candara"/>
                <a:sym typeface="Candara"/>
              </a:defRPr>
            </a:lvl3pPr>
            <a:lvl4pPr indent="0" lvl="3" marL="1371600" marR="0" rtl="0" algn="l">
              <a:spcBef>
                <a:spcPts val="0"/>
              </a:spcBef>
              <a:buNone/>
              <a:defRPr b="0" i="0" sz="1800" u="none" cap="none" strike="noStrike">
                <a:solidFill>
                  <a:schemeClr val="dk1"/>
                </a:solidFill>
                <a:latin typeface="Candara"/>
                <a:ea typeface="Candara"/>
                <a:cs typeface="Candara"/>
                <a:sym typeface="Candara"/>
              </a:defRPr>
            </a:lvl4pPr>
            <a:lvl5pPr indent="0" lvl="4" marL="1828800" marR="0" rtl="0" algn="l">
              <a:spcBef>
                <a:spcPts val="0"/>
              </a:spcBef>
              <a:buNone/>
              <a:defRPr b="0" i="0" sz="1800" u="none" cap="none" strike="noStrike">
                <a:solidFill>
                  <a:schemeClr val="dk1"/>
                </a:solidFill>
                <a:latin typeface="Candara"/>
                <a:ea typeface="Candara"/>
                <a:cs typeface="Candara"/>
                <a:sym typeface="Candara"/>
              </a:defRPr>
            </a:lvl5pPr>
            <a:lvl6pPr indent="0" lvl="5" marL="2286000" marR="0" rtl="0" algn="l">
              <a:spcBef>
                <a:spcPts val="0"/>
              </a:spcBef>
              <a:buNone/>
              <a:defRPr b="0" i="0" sz="1800" u="none" cap="none" strike="noStrike">
                <a:solidFill>
                  <a:schemeClr val="dk1"/>
                </a:solidFill>
                <a:latin typeface="Candara"/>
                <a:ea typeface="Candara"/>
                <a:cs typeface="Candara"/>
                <a:sym typeface="Candara"/>
              </a:defRPr>
            </a:lvl6pPr>
            <a:lvl7pPr indent="0" lvl="6" marL="2743200" marR="0" rtl="0" algn="l">
              <a:spcBef>
                <a:spcPts val="0"/>
              </a:spcBef>
              <a:buNone/>
              <a:defRPr b="0" i="0" sz="1800" u="none" cap="none" strike="noStrike">
                <a:solidFill>
                  <a:schemeClr val="dk1"/>
                </a:solidFill>
                <a:latin typeface="Candara"/>
                <a:ea typeface="Candara"/>
                <a:cs typeface="Candara"/>
                <a:sym typeface="Candara"/>
              </a:defRPr>
            </a:lvl7pPr>
            <a:lvl8pPr indent="0" lvl="7" marL="3200400" marR="0" rtl="0" algn="l">
              <a:spcBef>
                <a:spcPts val="0"/>
              </a:spcBef>
              <a:buNone/>
              <a:defRPr b="0" i="0" sz="1800" u="none" cap="none" strike="noStrike">
                <a:solidFill>
                  <a:schemeClr val="dk1"/>
                </a:solidFill>
                <a:latin typeface="Candara"/>
                <a:ea typeface="Candara"/>
                <a:cs typeface="Candara"/>
                <a:sym typeface="Candara"/>
              </a:defRPr>
            </a:lvl8pPr>
            <a:lvl9pPr indent="0" lvl="8" marL="3657600" marR="0" rtl="0" algn="l">
              <a:spcBef>
                <a:spcPts val="0"/>
              </a:spcBef>
              <a:buNone/>
              <a:defRPr b="0" i="0" sz="1800" u="none" cap="none" strike="noStrike">
                <a:solidFill>
                  <a:schemeClr val="dk1"/>
                </a:solidFill>
                <a:latin typeface="Candara"/>
                <a:ea typeface="Candara"/>
                <a:cs typeface="Candara"/>
                <a:sym typeface="Candara"/>
              </a:defRPr>
            </a:lvl9pPr>
          </a:lstStyle>
          <a:p/>
        </p:txBody>
      </p:sp>
      <p:sp>
        <p:nvSpPr>
          <p:cNvPr id="14" name="Shape 14"/>
          <p:cNvSpPr txBox="1"/>
          <p:nvPr>
            <p:ph idx="12" type="sldNum"/>
          </p:nvPr>
        </p:nvSpPr>
        <p:spPr>
          <a:xfrm>
            <a:off x="7991475" y="6429375"/>
            <a:ext cx="876300" cy="292100"/>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b="1" i="0" lang="en-GB" sz="1600" u="none" cap="none" strike="noStrike">
                <a:solidFill>
                  <a:schemeClr val="dk2"/>
                </a:solidFill>
                <a:latin typeface="Candara"/>
                <a:ea typeface="Candara"/>
                <a:cs typeface="Candara"/>
                <a:sym typeface="Candara"/>
              </a:rPr>
              <a:t>‹#›</a:t>
            </a:fld>
          </a:p>
        </p:txBody>
      </p:sp>
      <p:sp>
        <p:nvSpPr>
          <p:cNvPr id="15" name="Shape 15"/>
          <p:cNvSpPr txBox="1"/>
          <p:nvPr>
            <p:ph type="title"/>
          </p:nvPr>
        </p:nvSpPr>
        <p:spPr>
          <a:xfrm>
            <a:off x="276225" y="228601"/>
            <a:ext cx="8591550" cy="1066799"/>
          </a:xfrm>
          <a:prstGeom prst="rect">
            <a:avLst/>
          </a:prstGeom>
          <a:noFill/>
          <a:ln>
            <a:noFill/>
          </a:ln>
        </p:spPr>
        <p:txBody>
          <a:bodyPr anchorCtr="0" anchor="b" bIns="91425" lIns="91425" rIns="91425" tIns="91425"/>
          <a:lstStyle>
            <a:lvl1pPr indent="0" lvl="0" marL="0" marR="0" rtl="0" algn="l">
              <a:spcBef>
                <a:spcPts val="400"/>
              </a:spcBef>
              <a:buClr>
                <a:schemeClr val="dk2"/>
              </a:buClr>
              <a:buFont typeface="Candara"/>
              <a:buNone/>
              <a:defRPr b="0" i="0" sz="3600" u="none" cap="none" strike="noStrike">
                <a:solidFill>
                  <a:schemeClr val="dk2"/>
                </a:solidFill>
                <a:latin typeface="Candara"/>
                <a:ea typeface="Candara"/>
                <a:cs typeface="Candara"/>
                <a:sym typeface="Candara"/>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vertTx">
  <p:cSld name="Virsraksts un vertikāls teksts">
    <p:spTree>
      <p:nvGrpSpPr>
        <p:cNvPr id="77" name="Shape 77"/>
        <p:cNvGrpSpPr/>
        <p:nvPr/>
      </p:nvGrpSpPr>
      <p:grpSpPr>
        <a:xfrm>
          <a:off x="0" y="0"/>
          <a:ext cx="0" cy="0"/>
          <a:chOff x="0" y="0"/>
          <a:chExt cx="0" cy="0"/>
        </a:xfrm>
      </p:grpSpPr>
      <p:sp>
        <p:nvSpPr>
          <p:cNvPr id="78" name="Shape 78"/>
          <p:cNvSpPr txBox="1"/>
          <p:nvPr>
            <p:ph type="title"/>
          </p:nvPr>
        </p:nvSpPr>
        <p:spPr>
          <a:xfrm>
            <a:off x="276225" y="228601"/>
            <a:ext cx="8591550" cy="1066799"/>
          </a:xfrm>
          <a:prstGeom prst="rect">
            <a:avLst/>
          </a:prstGeom>
          <a:noFill/>
          <a:ln>
            <a:noFill/>
          </a:ln>
        </p:spPr>
        <p:txBody>
          <a:bodyPr anchorCtr="0" anchor="b" bIns="91425" lIns="91425" rIns="91425" tIns="91425"/>
          <a:lstStyle>
            <a:lvl1pPr indent="0" lvl="0" marL="0" marR="0" rtl="0" algn="l">
              <a:spcBef>
                <a:spcPts val="400"/>
              </a:spcBef>
              <a:buClr>
                <a:schemeClr val="dk2"/>
              </a:buClr>
              <a:buFont typeface="Candara"/>
              <a:buNone/>
              <a:defRPr b="0" i="0" sz="3600" u="none" cap="none" strike="noStrike">
                <a:solidFill>
                  <a:schemeClr val="dk2"/>
                </a:solidFill>
                <a:latin typeface="Candara"/>
                <a:ea typeface="Candara"/>
                <a:cs typeface="Candara"/>
                <a:sym typeface="Candara"/>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79" name="Shape 79"/>
          <p:cNvSpPr txBox="1"/>
          <p:nvPr>
            <p:ph idx="1" type="body"/>
          </p:nvPr>
        </p:nvSpPr>
        <p:spPr>
          <a:xfrm rot="5400000">
            <a:off x="2105025" y="-533400"/>
            <a:ext cx="4933948" cy="8591550"/>
          </a:xfrm>
          <a:prstGeom prst="rect">
            <a:avLst/>
          </a:prstGeom>
          <a:noFill/>
          <a:ln>
            <a:noFill/>
          </a:ln>
        </p:spPr>
        <p:txBody>
          <a:bodyPr anchorCtr="0" anchor="t" bIns="91425" lIns="91425" rIns="91425" tIns="91425"/>
          <a:lstStyle>
            <a:lvl1pPr indent="-31750" lvl="0" marL="171450" marR="0" rtl="0" algn="l">
              <a:spcBef>
                <a:spcPts val="600"/>
              </a:spcBef>
              <a:spcAft>
                <a:spcPts val="0"/>
              </a:spcAft>
              <a:buClr>
                <a:schemeClr val="accent1"/>
              </a:buClr>
              <a:buSzPct val="100000"/>
              <a:buFont typeface="Arial"/>
              <a:buChar char="•"/>
              <a:defRPr b="0" i="0" sz="2200" u="none" cap="none" strike="noStrike">
                <a:solidFill>
                  <a:schemeClr val="dk2"/>
                </a:solidFill>
                <a:latin typeface="Candara"/>
                <a:ea typeface="Candara"/>
                <a:cs typeface="Candara"/>
                <a:sym typeface="Candara"/>
              </a:defRPr>
            </a:lvl1pPr>
            <a:lvl2pPr indent="-52388" lvl="1" marL="344488" marR="0" rtl="0" algn="l">
              <a:spcBef>
                <a:spcPts val="600"/>
              </a:spcBef>
              <a:buClr>
                <a:schemeClr val="accent1"/>
              </a:buClr>
              <a:buSzPct val="100000"/>
              <a:buFont typeface="Arial"/>
              <a:buChar char="•"/>
              <a:defRPr b="0" i="0" sz="2000" u="none" cap="none" strike="noStrike">
                <a:solidFill>
                  <a:schemeClr val="dk2"/>
                </a:solidFill>
                <a:latin typeface="Candara"/>
                <a:ea typeface="Candara"/>
                <a:cs typeface="Candara"/>
                <a:sym typeface="Candara"/>
              </a:defRPr>
            </a:lvl2pPr>
            <a:lvl3pPr indent="-71437" lvl="2" marL="515938" marR="0" rtl="0" algn="l">
              <a:spcBef>
                <a:spcPts val="600"/>
              </a:spcBef>
              <a:buClr>
                <a:schemeClr val="accent1"/>
              </a:buClr>
              <a:buSzPct val="100000"/>
              <a:buFont typeface="Arial"/>
              <a:buChar char="•"/>
              <a:defRPr b="0" i="0" sz="1800" u="none" cap="none" strike="noStrike">
                <a:solidFill>
                  <a:schemeClr val="dk2"/>
                </a:solidFill>
                <a:latin typeface="Candara"/>
                <a:ea typeface="Candara"/>
                <a:cs typeface="Candara"/>
                <a:sym typeface="Candara"/>
              </a:defRPr>
            </a:lvl3pPr>
            <a:lvl4pPr indent="-79375" lvl="3" marL="688975" marR="0" rtl="0" algn="l">
              <a:spcBef>
                <a:spcPts val="600"/>
              </a:spcBef>
              <a:buClr>
                <a:schemeClr val="accent1"/>
              </a:buClr>
              <a:buSzPct val="100000"/>
              <a:buFont typeface="Arial"/>
              <a:buChar char="•"/>
              <a:defRPr b="0" i="0" sz="1600" u="none" cap="none" strike="noStrike">
                <a:solidFill>
                  <a:schemeClr val="dk2"/>
                </a:solidFill>
                <a:latin typeface="Candara"/>
                <a:ea typeface="Candara"/>
                <a:cs typeface="Candara"/>
                <a:sym typeface="Candara"/>
              </a:defRPr>
            </a:lvl4pPr>
            <a:lvl5pPr indent="-73025" lvl="4" marL="860425" marR="0" rtl="0" algn="l">
              <a:spcBef>
                <a:spcPts val="600"/>
              </a:spcBef>
              <a:buClr>
                <a:schemeClr val="accent1"/>
              </a:buClr>
              <a:buSzPct val="100000"/>
              <a:buFont typeface="Arial"/>
              <a:buChar char="•"/>
              <a:defRPr b="0" i="0" sz="1600" u="none" cap="none" strike="noStrike">
                <a:solidFill>
                  <a:schemeClr val="dk2"/>
                </a:solidFill>
                <a:latin typeface="Candara"/>
                <a:ea typeface="Candara"/>
                <a:cs typeface="Candara"/>
                <a:sym typeface="Candara"/>
              </a:defRPr>
            </a:lvl5pPr>
            <a:lvl6pPr indent="-86360" lvl="5" marL="1051560" marR="0" rtl="0" algn="l">
              <a:spcBef>
                <a:spcPts val="280"/>
              </a:spcBef>
              <a:buClr>
                <a:schemeClr val="accent1"/>
              </a:buClr>
              <a:buSzPct val="100000"/>
              <a:buFont typeface="Arial"/>
              <a:buChar char="•"/>
              <a:defRPr b="0" i="0" sz="1400" u="none" cap="none" strike="noStrike">
                <a:solidFill>
                  <a:schemeClr val="dk2"/>
                </a:solidFill>
                <a:latin typeface="Candara"/>
                <a:ea typeface="Candara"/>
                <a:cs typeface="Candara"/>
                <a:sym typeface="Candara"/>
              </a:defRPr>
            </a:lvl6pPr>
            <a:lvl7pPr indent="-91439" lvl="6" marL="1234440" marR="0" rtl="0" algn="l">
              <a:spcBef>
                <a:spcPts val="280"/>
              </a:spcBef>
              <a:buClr>
                <a:schemeClr val="accent1"/>
              </a:buClr>
              <a:buSzPct val="100000"/>
              <a:buFont typeface="Arial"/>
              <a:buChar char="•"/>
              <a:defRPr b="0" i="0" sz="1400" u="none" cap="none" strike="noStrike">
                <a:solidFill>
                  <a:schemeClr val="dk2"/>
                </a:solidFill>
                <a:latin typeface="Candara"/>
                <a:ea typeface="Candara"/>
                <a:cs typeface="Candara"/>
                <a:sym typeface="Candara"/>
              </a:defRPr>
            </a:lvl7pPr>
            <a:lvl8pPr indent="-96519" lvl="7" marL="1417320" marR="0" rtl="0" algn="l">
              <a:spcBef>
                <a:spcPts val="280"/>
              </a:spcBef>
              <a:buClr>
                <a:schemeClr val="accent1"/>
              </a:buClr>
              <a:buSzPct val="100000"/>
              <a:buFont typeface="Arial"/>
              <a:buChar char="•"/>
              <a:defRPr b="0" i="0" sz="1400" u="none" cap="none" strike="noStrike">
                <a:solidFill>
                  <a:schemeClr val="dk2"/>
                </a:solidFill>
                <a:latin typeface="Candara"/>
                <a:ea typeface="Candara"/>
                <a:cs typeface="Candara"/>
                <a:sym typeface="Candara"/>
              </a:defRPr>
            </a:lvl8pPr>
            <a:lvl9pPr indent="-88900" lvl="8" marL="1600200" marR="0" rtl="0" algn="l">
              <a:spcBef>
                <a:spcPts val="280"/>
              </a:spcBef>
              <a:buClr>
                <a:schemeClr val="accent1"/>
              </a:buClr>
              <a:buSzPct val="100000"/>
              <a:buFont typeface="Arial"/>
              <a:buChar char="•"/>
              <a:defRPr b="0" i="0" sz="1400" u="none" cap="none" strike="noStrike">
                <a:solidFill>
                  <a:schemeClr val="dk2"/>
                </a:solidFill>
                <a:latin typeface="Candara"/>
                <a:ea typeface="Candara"/>
                <a:cs typeface="Candara"/>
                <a:sym typeface="Candara"/>
              </a:defRPr>
            </a:lvl9pPr>
          </a:lstStyle>
          <a:p/>
        </p:txBody>
      </p:sp>
      <p:sp>
        <p:nvSpPr>
          <p:cNvPr id="80" name="Shape 80"/>
          <p:cNvSpPr txBox="1"/>
          <p:nvPr>
            <p:ph idx="10" type="dt"/>
          </p:nvPr>
        </p:nvSpPr>
        <p:spPr>
          <a:xfrm>
            <a:off x="276225" y="6429375"/>
            <a:ext cx="2133599" cy="292100"/>
          </a:xfrm>
          <a:prstGeom prst="rect">
            <a:avLst/>
          </a:prstGeom>
          <a:noFill/>
          <a:ln>
            <a:noFill/>
          </a:ln>
        </p:spPr>
        <p:txBody>
          <a:bodyPr anchorCtr="0" anchor="ctr" bIns="91425" lIns="91425" rIns="91425" tIns="91425"/>
          <a:lstStyle>
            <a:lvl1pPr indent="0" lvl="0" marL="0" marR="0" rtl="0" algn="l">
              <a:spcBef>
                <a:spcPts val="0"/>
              </a:spcBef>
              <a:buNone/>
              <a:defRPr b="1" sz="1050">
                <a:solidFill>
                  <a:schemeClr val="dk2"/>
                </a:solidFill>
                <a:latin typeface="Candara"/>
                <a:ea typeface="Candara"/>
                <a:cs typeface="Candara"/>
                <a:sym typeface="Candara"/>
              </a:defRPr>
            </a:lvl1pPr>
            <a:lvl2pPr indent="0" lvl="1" marL="457200" marR="0" rtl="0" algn="l">
              <a:spcBef>
                <a:spcPts val="0"/>
              </a:spcBef>
              <a:buNone/>
              <a:defRPr b="0" i="0" sz="1800" u="none" cap="none" strike="noStrike">
                <a:solidFill>
                  <a:schemeClr val="dk1"/>
                </a:solidFill>
                <a:latin typeface="Candara"/>
                <a:ea typeface="Candara"/>
                <a:cs typeface="Candara"/>
                <a:sym typeface="Candara"/>
              </a:defRPr>
            </a:lvl2pPr>
            <a:lvl3pPr indent="0" lvl="2" marL="914400" marR="0" rtl="0" algn="l">
              <a:spcBef>
                <a:spcPts val="0"/>
              </a:spcBef>
              <a:buNone/>
              <a:defRPr b="0" i="0" sz="1800" u="none" cap="none" strike="noStrike">
                <a:solidFill>
                  <a:schemeClr val="dk1"/>
                </a:solidFill>
                <a:latin typeface="Candara"/>
                <a:ea typeface="Candara"/>
                <a:cs typeface="Candara"/>
                <a:sym typeface="Candara"/>
              </a:defRPr>
            </a:lvl3pPr>
            <a:lvl4pPr indent="0" lvl="3" marL="1371600" marR="0" rtl="0" algn="l">
              <a:spcBef>
                <a:spcPts val="0"/>
              </a:spcBef>
              <a:buNone/>
              <a:defRPr b="0" i="0" sz="1800" u="none" cap="none" strike="noStrike">
                <a:solidFill>
                  <a:schemeClr val="dk1"/>
                </a:solidFill>
                <a:latin typeface="Candara"/>
                <a:ea typeface="Candara"/>
                <a:cs typeface="Candara"/>
                <a:sym typeface="Candara"/>
              </a:defRPr>
            </a:lvl4pPr>
            <a:lvl5pPr indent="0" lvl="4" marL="1828800" marR="0" rtl="0" algn="l">
              <a:spcBef>
                <a:spcPts val="0"/>
              </a:spcBef>
              <a:buNone/>
              <a:defRPr b="0" i="0" sz="1800" u="none" cap="none" strike="noStrike">
                <a:solidFill>
                  <a:schemeClr val="dk1"/>
                </a:solidFill>
                <a:latin typeface="Candara"/>
                <a:ea typeface="Candara"/>
                <a:cs typeface="Candara"/>
                <a:sym typeface="Candara"/>
              </a:defRPr>
            </a:lvl5pPr>
            <a:lvl6pPr indent="0" lvl="5" marL="2286000" marR="0" rtl="0" algn="l">
              <a:spcBef>
                <a:spcPts val="0"/>
              </a:spcBef>
              <a:buNone/>
              <a:defRPr b="0" i="0" sz="1800" u="none" cap="none" strike="noStrike">
                <a:solidFill>
                  <a:schemeClr val="dk1"/>
                </a:solidFill>
                <a:latin typeface="Candara"/>
                <a:ea typeface="Candara"/>
                <a:cs typeface="Candara"/>
                <a:sym typeface="Candara"/>
              </a:defRPr>
            </a:lvl6pPr>
            <a:lvl7pPr indent="0" lvl="6" marL="2743200" marR="0" rtl="0" algn="l">
              <a:spcBef>
                <a:spcPts val="0"/>
              </a:spcBef>
              <a:buNone/>
              <a:defRPr b="0" i="0" sz="1800" u="none" cap="none" strike="noStrike">
                <a:solidFill>
                  <a:schemeClr val="dk1"/>
                </a:solidFill>
                <a:latin typeface="Candara"/>
                <a:ea typeface="Candara"/>
                <a:cs typeface="Candara"/>
                <a:sym typeface="Candara"/>
              </a:defRPr>
            </a:lvl7pPr>
            <a:lvl8pPr indent="0" lvl="7" marL="3200400" marR="0" rtl="0" algn="l">
              <a:spcBef>
                <a:spcPts val="0"/>
              </a:spcBef>
              <a:buNone/>
              <a:defRPr b="0" i="0" sz="1800" u="none" cap="none" strike="noStrike">
                <a:solidFill>
                  <a:schemeClr val="dk1"/>
                </a:solidFill>
                <a:latin typeface="Candara"/>
                <a:ea typeface="Candara"/>
                <a:cs typeface="Candara"/>
                <a:sym typeface="Candara"/>
              </a:defRPr>
            </a:lvl8pPr>
            <a:lvl9pPr indent="0" lvl="8" marL="3657600" marR="0" rtl="0" algn="l">
              <a:spcBef>
                <a:spcPts val="0"/>
              </a:spcBef>
              <a:buNone/>
              <a:defRPr b="0" i="0" sz="1800" u="none" cap="none" strike="noStrike">
                <a:solidFill>
                  <a:schemeClr val="dk1"/>
                </a:solidFill>
                <a:latin typeface="Candara"/>
                <a:ea typeface="Candara"/>
                <a:cs typeface="Candara"/>
                <a:sym typeface="Candara"/>
              </a:defRPr>
            </a:lvl9pPr>
          </a:lstStyle>
          <a:p/>
        </p:txBody>
      </p:sp>
      <p:sp>
        <p:nvSpPr>
          <p:cNvPr id="81" name="Shape 81"/>
          <p:cNvSpPr txBox="1"/>
          <p:nvPr>
            <p:ph idx="11" type="ftr"/>
          </p:nvPr>
        </p:nvSpPr>
        <p:spPr>
          <a:xfrm>
            <a:off x="3743323" y="6429375"/>
            <a:ext cx="4086224" cy="292100"/>
          </a:xfrm>
          <a:prstGeom prst="rect">
            <a:avLst/>
          </a:prstGeom>
          <a:noFill/>
          <a:ln>
            <a:noFill/>
          </a:ln>
        </p:spPr>
        <p:txBody>
          <a:bodyPr anchorCtr="0" anchor="ctr" bIns="91425" lIns="91425" rIns="91425" tIns="91425"/>
          <a:lstStyle>
            <a:lvl1pPr indent="0" lvl="0" marL="0" marR="0" rtl="0" algn="l">
              <a:spcBef>
                <a:spcPts val="0"/>
              </a:spcBef>
              <a:buNone/>
              <a:defRPr b="1" sz="1050">
                <a:solidFill>
                  <a:schemeClr val="dk2"/>
                </a:solidFill>
                <a:latin typeface="Candara"/>
                <a:ea typeface="Candara"/>
                <a:cs typeface="Candara"/>
                <a:sym typeface="Candara"/>
              </a:defRPr>
            </a:lvl1pPr>
            <a:lvl2pPr indent="0" lvl="1" marL="457200" marR="0" rtl="0" algn="l">
              <a:spcBef>
                <a:spcPts val="0"/>
              </a:spcBef>
              <a:buNone/>
              <a:defRPr b="0" i="0" sz="1800" u="none" cap="none" strike="noStrike">
                <a:solidFill>
                  <a:schemeClr val="dk1"/>
                </a:solidFill>
                <a:latin typeface="Candara"/>
                <a:ea typeface="Candara"/>
                <a:cs typeface="Candara"/>
                <a:sym typeface="Candara"/>
              </a:defRPr>
            </a:lvl2pPr>
            <a:lvl3pPr indent="0" lvl="2" marL="914400" marR="0" rtl="0" algn="l">
              <a:spcBef>
                <a:spcPts val="0"/>
              </a:spcBef>
              <a:buNone/>
              <a:defRPr b="0" i="0" sz="1800" u="none" cap="none" strike="noStrike">
                <a:solidFill>
                  <a:schemeClr val="dk1"/>
                </a:solidFill>
                <a:latin typeface="Candara"/>
                <a:ea typeface="Candara"/>
                <a:cs typeface="Candara"/>
                <a:sym typeface="Candara"/>
              </a:defRPr>
            </a:lvl3pPr>
            <a:lvl4pPr indent="0" lvl="3" marL="1371600" marR="0" rtl="0" algn="l">
              <a:spcBef>
                <a:spcPts val="0"/>
              </a:spcBef>
              <a:buNone/>
              <a:defRPr b="0" i="0" sz="1800" u="none" cap="none" strike="noStrike">
                <a:solidFill>
                  <a:schemeClr val="dk1"/>
                </a:solidFill>
                <a:latin typeface="Candara"/>
                <a:ea typeface="Candara"/>
                <a:cs typeface="Candara"/>
                <a:sym typeface="Candara"/>
              </a:defRPr>
            </a:lvl4pPr>
            <a:lvl5pPr indent="0" lvl="4" marL="1828800" marR="0" rtl="0" algn="l">
              <a:spcBef>
                <a:spcPts val="0"/>
              </a:spcBef>
              <a:buNone/>
              <a:defRPr b="0" i="0" sz="1800" u="none" cap="none" strike="noStrike">
                <a:solidFill>
                  <a:schemeClr val="dk1"/>
                </a:solidFill>
                <a:latin typeface="Candara"/>
                <a:ea typeface="Candara"/>
                <a:cs typeface="Candara"/>
                <a:sym typeface="Candara"/>
              </a:defRPr>
            </a:lvl5pPr>
            <a:lvl6pPr indent="0" lvl="5" marL="2286000" marR="0" rtl="0" algn="l">
              <a:spcBef>
                <a:spcPts val="0"/>
              </a:spcBef>
              <a:buNone/>
              <a:defRPr b="0" i="0" sz="1800" u="none" cap="none" strike="noStrike">
                <a:solidFill>
                  <a:schemeClr val="dk1"/>
                </a:solidFill>
                <a:latin typeface="Candara"/>
                <a:ea typeface="Candara"/>
                <a:cs typeface="Candara"/>
                <a:sym typeface="Candara"/>
              </a:defRPr>
            </a:lvl6pPr>
            <a:lvl7pPr indent="0" lvl="6" marL="2743200" marR="0" rtl="0" algn="l">
              <a:spcBef>
                <a:spcPts val="0"/>
              </a:spcBef>
              <a:buNone/>
              <a:defRPr b="0" i="0" sz="1800" u="none" cap="none" strike="noStrike">
                <a:solidFill>
                  <a:schemeClr val="dk1"/>
                </a:solidFill>
                <a:latin typeface="Candara"/>
                <a:ea typeface="Candara"/>
                <a:cs typeface="Candara"/>
                <a:sym typeface="Candara"/>
              </a:defRPr>
            </a:lvl7pPr>
            <a:lvl8pPr indent="0" lvl="7" marL="3200400" marR="0" rtl="0" algn="l">
              <a:spcBef>
                <a:spcPts val="0"/>
              </a:spcBef>
              <a:buNone/>
              <a:defRPr b="0" i="0" sz="1800" u="none" cap="none" strike="noStrike">
                <a:solidFill>
                  <a:schemeClr val="dk1"/>
                </a:solidFill>
                <a:latin typeface="Candara"/>
                <a:ea typeface="Candara"/>
                <a:cs typeface="Candara"/>
                <a:sym typeface="Candara"/>
              </a:defRPr>
            </a:lvl8pPr>
            <a:lvl9pPr indent="0" lvl="8" marL="3657600" marR="0" rtl="0" algn="l">
              <a:spcBef>
                <a:spcPts val="0"/>
              </a:spcBef>
              <a:buNone/>
              <a:defRPr b="0" i="0" sz="1800" u="none" cap="none" strike="noStrike">
                <a:solidFill>
                  <a:schemeClr val="dk1"/>
                </a:solidFill>
                <a:latin typeface="Candara"/>
                <a:ea typeface="Candara"/>
                <a:cs typeface="Candara"/>
                <a:sym typeface="Candara"/>
              </a:defRPr>
            </a:lvl9pPr>
          </a:lstStyle>
          <a:p/>
        </p:txBody>
      </p:sp>
      <p:sp>
        <p:nvSpPr>
          <p:cNvPr id="82" name="Shape 82"/>
          <p:cNvSpPr txBox="1"/>
          <p:nvPr>
            <p:ph idx="12" type="sldNum"/>
          </p:nvPr>
        </p:nvSpPr>
        <p:spPr>
          <a:xfrm>
            <a:off x="7991475" y="6429375"/>
            <a:ext cx="876300" cy="292100"/>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b="1" lang="en-GB" sz="1600">
                <a:solidFill>
                  <a:schemeClr val="dk2"/>
                </a:solidFill>
                <a:latin typeface="Candara"/>
                <a:ea typeface="Candara"/>
                <a:cs typeface="Candara"/>
                <a:sym typeface="Candara"/>
              </a:rPr>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vertTitleAndTx">
  <p:cSld name="Vertikāls virsraksts un teksts">
    <p:spTree>
      <p:nvGrpSpPr>
        <p:cNvPr id="83" name="Shape 83"/>
        <p:cNvGrpSpPr/>
        <p:nvPr/>
      </p:nvGrpSpPr>
      <p:grpSpPr>
        <a:xfrm>
          <a:off x="0" y="0"/>
          <a:ext cx="0" cy="0"/>
          <a:chOff x="0" y="0"/>
          <a:chExt cx="0" cy="0"/>
        </a:xfrm>
      </p:grpSpPr>
      <p:sp>
        <p:nvSpPr>
          <p:cNvPr id="84" name="Shape 84"/>
          <p:cNvSpPr txBox="1"/>
          <p:nvPr>
            <p:ph type="title"/>
          </p:nvPr>
        </p:nvSpPr>
        <p:spPr>
          <a:xfrm rot="5400000">
            <a:off x="4732337" y="2171700"/>
            <a:ext cx="5851525" cy="2057400"/>
          </a:xfrm>
          <a:prstGeom prst="rect">
            <a:avLst/>
          </a:prstGeom>
          <a:noFill/>
          <a:ln>
            <a:noFill/>
          </a:ln>
        </p:spPr>
        <p:txBody>
          <a:bodyPr anchorCtr="0" anchor="b" bIns="91425" lIns="91425" rIns="91425" tIns="91425"/>
          <a:lstStyle>
            <a:lvl1pPr indent="0" lvl="0" marL="0" marR="0" rtl="0" algn="l">
              <a:spcBef>
                <a:spcPts val="400"/>
              </a:spcBef>
              <a:buClr>
                <a:schemeClr val="dk2"/>
              </a:buClr>
              <a:buFont typeface="Candara"/>
              <a:buNone/>
              <a:defRPr b="0" i="0" sz="3600" u="none" cap="none" strike="noStrike">
                <a:solidFill>
                  <a:schemeClr val="dk2"/>
                </a:solidFill>
                <a:latin typeface="Candara"/>
                <a:ea typeface="Candara"/>
                <a:cs typeface="Candara"/>
                <a:sym typeface="Candara"/>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85" name="Shape 85"/>
          <p:cNvSpPr txBox="1"/>
          <p:nvPr>
            <p:ph idx="1" type="body"/>
          </p:nvPr>
        </p:nvSpPr>
        <p:spPr>
          <a:xfrm rot="5400000">
            <a:off x="541337" y="190500"/>
            <a:ext cx="5851525" cy="6019799"/>
          </a:xfrm>
          <a:prstGeom prst="rect">
            <a:avLst/>
          </a:prstGeom>
          <a:noFill/>
          <a:ln>
            <a:noFill/>
          </a:ln>
        </p:spPr>
        <p:txBody>
          <a:bodyPr anchorCtr="0" anchor="t" bIns="91425" lIns="91425" rIns="91425" tIns="91425"/>
          <a:lstStyle>
            <a:lvl1pPr indent="-31750" lvl="0" marL="171450" marR="0" rtl="0" algn="l">
              <a:spcBef>
                <a:spcPts val="600"/>
              </a:spcBef>
              <a:spcAft>
                <a:spcPts val="0"/>
              </a:spcAft>
              <a:buClr>
                <a:schemeClr val="accent1"/>
              </a:buClr>
              <a:buSzPct val="100000"/>
              <a:buFont typeface="Arial"/>
              <a:buChar char="•"/>
              <a:defRPr b="0" i="0" sz="2200" u="none" cap="none" strike="noStrike">
                <a:solidFill>
                  <a:schemeClr val="dk2"/>
                </a:solidFill>
                <a:latin typeface="Candara"/>
                <a:ea typeface="Candara"/>
                <a:cs typeface="Candara"/>
                <a:sym typeface="Candara"/>
              </a:defRPr>
            </a:lvl1pPr>
            <a:lvl2pPr indent="-52388" lvl="1" marL="344488" marR="0" rtl="0" algn="l">
              <a:spcBef>
                <a:spcPts val="600"/>
              </a:spcBef>
              <a:buClr>
                <a:schemeClr val="accent1"/>
              </a:buClr>
              <a:buSzPct val="100000"/>
              <a:buFont typeface="Arial"/>
              <a:buChar char="•"/>
              <a:defRPr b="0" i="0" sz="2000" u="none" cap="none" strike="noStrike">
                <a:solidFill>
                  <a:schemeClr val="dk2"/>
                </a:solidFill>
                <a:latin typeface="Candara"/>
                <a:ea typeface="Candara"/>
                <a:cs typeface="Candara"/>
                <a:sym typeface="Candara"/>
              </a:defRPr>
            </a:lvl2pPr>
            <a:lvl3pPr indent="-71437" lvl="2" marL="515938" marR="0" rtl="0" algn="l">
              <a:spcBef>
                <a:spcPts val="600"/>
              </a:spcBef>
              <a:buClr>
                <a:schemeClr val="accent1"/>
              </a:buClr>
              <a:buSzPct val="100000"/>
              <a:buFont typeface="Arial"/>
              <a:buChar char="•"/>
              <a:defRPr b="0" i="0" sz="1800" u="none" cap="none" strike="noStrike">
                <a:solidFill>
                  <a:schemeClr val="dk2"/>
                </a:solidFill>
                <a:latin typeface="Candara"/>
                <a:ea typeface="Candara"/>
                <a:cs typeface="Candara"/>
                <a:sym typeface="Candara"/>
              </a:defRPr>
            </a:lvl3pPr>
            <a:lvl4pPr indent="-79375" lvl="3" marL="688975" marR="0" rtl="0" algn="l">
              <a:spcBef>
                <a:spcPts val="600"/>
              </a:spcBef>
              <a:buClr>
                <a:schemeClr val="accent1"/>
              </a:buClr>
              <a:buSzPct val="100000"/>
              <a:buFont typeface="Arial"/>
              <a:buChar char="•"/>
              <a:defRPr b="0" i="0" sz="1600" u="none" cap="none" strike="noStrike">
                <a:solidFill>
                  <a:schemeClr val="dk2"/>
                </a:solidFill>
                <a:latin typeface="Candara"/>
                <a:ea typeface="Candara"/>
                <a:cs typeface="Candara"/>
                <a:sym typeface="Candara"/>
              </a:defRPr>
            </a:lvl4pPr>
            <a:lvl5pPr indent="-73025" lvl="4" marL="860425" marR="0" rtl="0" algn="l">
              <a:spcBef>
                <a:spcPts val="600"/>
              </a:spcBef>
              <a:buClr>
                <a:schemeClr val="accent1"/>
              </a:buClr>
              <a:buSzPct val="100000"/>
              <a:buFont typeface="Arial"/>
              <a:buChar char="•"/>
              <a:defRPr b="0" i="0" sz="1600" u="none" cap="none" strike="noStrike">
                <a:solidFill>
                  <a:schemeClr val="dk2"/>
                </a:solidFill>
                <a:latin typeface="Candara"/>
                <a:ea typeface="Candara"/>
                <a:cs typeface="Candara"/>
                <a:sym typeface="Candara"/>
              </a:defRPr>
            </a:lvl5pPr>
            <a:lvl6pPr indent="-86360" lvl="5" marL="1051560" marR="0" rtl="0" algn="l">
              <a:spcBef>
                <a:spcPts val="280"/>
              </a:spcBef>
              <a:buClr>
                <a:schemeClr val="accent1"/>
              </a:buClr>
              <a:buSzPct val="100000"/>
              <a:buFont typeface="Arial"/>
              <a:buChar char="•"/>
              <a:defRPr b="0" i="0" sz="1400" u="none" cap="none" strike="noStrike">
                <a:solidFill>
                  <a:schemeClr val="dk2"/>
                </a:solidFill>
                <a:latin typeface="Candara"/>
                <a:ea typeface="Candara"/>
                <a:cs typeface="Candara"/>
                <a:sym typeface="Candara"/>
              </a:defRPr>
            </a:lvl6pPr>
            <a:lvl7pPr indent="-91439" lvl="6" marL="1234440" marR="0" rtl="0" algn="l">
              <a:spcBef>
                <a:spcPts val="280"/>
              </a:spcBef>
              <a:buClr>
                <a:schemeClr val="accent1"/>
              </a:buClr>
              <a:buSzPct val="100000"/>
              <a:buFont typeface="Arial"/>
              <a:buChar char="•"/>
              <a:defRPr b="0" i="0" sz="1400" u="none" cap="none" strike="noStrike">
                <a:solidFill>
                  <a:schemeClr val="dk2"/>
                </a:solidFill>
                <a:latin typeface="Candara"/>
                <a:ea typeface="Candara"/>
                <a:cs typeface="Candara"/>
                <a:sym typeface="Candara"/>
              </a:defRPr>
            </a:lvl7pPr>
            <a:lvl8pPr indent="-96519" lvl="7" marL="1417320" marR="0" rtl="0" algn="l">
              <a:spcBef>
                <a:spcPts val="280"/>
              </a:spcBef>
              <a:buClr>
                <a:schemeClr val="accent1"/>
              </a:buClr>
              <a:buSzPct val="100000"/>
              <a:buFont typeface="Arial"/>
              <a:buChar char="•"/>
              <a:defRPr b="0" i="0" sz="1400" u="none" cap="none" strike="noStrike">
                <a:solidFill>
                  <a:schemeClr val="dk2"/>
                </a:solidFill>
                <a:latin typeface="Candara"/>
                <a:ea typeface="Candara"/>
                <a:cs typeface="Candara"/>
                <a:sym typeface="Candara"/>
              </a:defRPr>
            </a:lvl8pPr>
            <a:lvl9pPr indent="-88900" lvl="8" marL="1600200" marR="0" rtl="0" algn="l">
              <a:spcBef>
                <a:spcPts val="280"/>
              </a:spcBef>
              <a:buClr>
                <a:schemeClr val="accent1"/>
              </a:buClr>
              <a:buSzPct val="100000"/>
              <a:buFont typeface="Arial"/>
              <a:buChar char="•"/>
              <a:defRPr b="0" i="0" sz="1400" u="none" cap="none" strike="noStrike">
                <a:solidFill>
                  <a:schemeClr val="dk2"/>
                </a:solidFill>
                <a:latin typeface="Candara"/>
                <a:ea typeface="Candara"/>
                <a:cs typeface="Candara"/>
                <a:sym typeface="Candara"/>
              </a:defRPr>
            </a:lvl9pPr>
          </a:lstStyle>
          <a:p/>
        </p:txBody>
      </p:sp>
      <p:sp>
        <p:nvSpPr>
          <p:cNvPr id="86" name="Shape 86"/>
          <p:cNvSpPr txBox="1"/>
          <p:nvPr>
            <p:ph idx="10" type="dt"/>
          </p:nvPr>
        </p:nvSpPr>
        <p:spPr>
          <a:xfrm>
            <a:off x="276225" y="6429375"/>
            <a:ext cx="2133599" cy="292100"/>
          </a:xfrm>
          <a:prstGeom prst="rect">
            <a:avLst/>
          </a:prstGeom>
          <a:noFill/>
          <a:ln>
            <a:noFill/>
          </a:ln>
        </p:spPr>
        <p:txBody>
          <a:bodyPr anchorCtr="0" anchor="ctr" bIns="91425" lIns="91425" rIns="91425" tIns="91425"/>
          <a:lstStyle>
            <a:lvl1pPr indent="0" lvl="0" marL="0" marR="0" rtl="0" algn="l">
              <a:spcBef>
                <a:spcPts val="0"/>
              </a:spcBef>
              <a:buNone/>
              <a:defRPr b="1" sz="1050">
                <a:solidFill>
                  <a:schemeClr val="dk2"/>
                </a:solidFill>
                <a:latin typeface="Candara"/>
                <a:ea typeface="Candara"/>
                <a:cs typeface="Candara"/>
                <a:sym typeface="Candara"/>
              </a:defRPr>
            </a:lvl1pPr>
            <a:lvl2pPr indent="0" lvl="1" marL="457200" marR="0" rtl="0" algn="l">
              <a:spcBef>
                <a:spcPts val="0"/>
              </a:spcBef>
              <a:buNone/>
              <a:defRPr b="0" i="0" sz="1800" u="none" cap="none" strike="noStrike">
                <a:solidFill>
                  <a:schemeClr val="dk1"/>
                </a:solidFill>
                <a:latin typeface="Candara"/>
                <a:ea typeface="Candara"/>
                <a:cs typeface="Candara"/>
                <a:sym typeface="Candara"/>
              </a:defRPr>
            </a:lvl2pPr>
            <a:lvl3pPr indent="0" lvl="2" marL="914400" marR="0" rtl="0" algn="l">
              <a:spcBef>
                <a:spcPts val="0"/>
              </a:spcBef>
              <a:buNone/>
              <a:defRPr b="0" i="0" sz="1800" u="none" cap="none" strike="noStrike">
                <a:solidFill>
                  <a:schemeClr val="dk1"/>
                </a:solidFill>
                <a:latin typeface="Candara"/>
                <a:ea typeface="Candara"/>
                <a:cs typeface="Candara"/>
                <a:sym typeface="Candara"/>
              </a:defRPr>
            </a:lvl3pPr>
            <a:lvl4pPr indent="0" lvl="3" marL="1371600" marR="0" rtl="0" algn="l">
              <a:spcBef>
                <a:spcPts val="0"/>
              </a:spcBef>
              <a:buNone/>
              <a:defRPr b="0" i="0" sz="1800" u="none" cap="none" strike="noStrike">
                <a:solidFill>
                  <a:schemeClr val="dk1"/>
                </a:solidFill>
                <a:latin typeface="Candara"/>
                <a:ea typeface="Candara"/>
                <a:cs typeface="Candara"/>
                <a:sym typeface="Candara"/>
              </a:defRPr>
            </a:lvl4pPr>
            <a:lvl5pPr indent="0" lvl="4" marL="1828800" marR="0" rtl="0" algn="l">
              <a:spcBef>
                <a:spcPts val="0"/>
              </a:spcBef>
              <a:buNone/>
              <a:defRPr b="0" i="0" sz="1800" u="none" cap="none" strike="noStrike">
                <a:solidFill>
                  <a:schemeClr val="dk1"/>
                </a:solidFill>
                <a:latin typeface="Candara"/>
                <a:ea typeface="Candara"/>
                <a:cs typeface="Candara"/>
                <a:sym typeface="Candara"/>
              </a:defRPr>
            </a:lvl5pPr>
            <a:lvl6pPr indent="0" lvl="5" marL="2286000" marR="0" rtl="0" algn="l">
              <a:spcBef>
                <a:spcPts val="0"/>
              </a:spcBef>
              <a:buNone/>
              <a:defRPr b="0" i="0" sz="1800" u="none" cap="none" strike="noStrike">
                <a:solidFill>
                  <a:schemeClr val="dk1"/>
                </a:solidFill>
                <a:latin typeface="Candara"/>
                <a:ea typeface="Candara"/>
                <a:cs typeface="Candara"/>
                <a:sym typeface="Candara"/>
              </a:defRPr>
            </a:lvl6pPr>
            <a:lvl7pPr indent="0" lvl="6" marL="2743200" marR="0" rtl="0" algn="l">
              <a:spcBef>
                <a:spcPts val="0"/>
              </a:spcBef>
              <a:buNone/>
              <a:defRPr b="0" i="0" sz="1800" u="none" cap="none" strike="noStrike">
                <a:solidFill>
                  <a:schemeClr val="dk1"/>
                </a:solidFill>
                <a:latin typeface="Candara"/>
                <a:ea typeface="Candara"/>
                <a:cs typeface="Candara"/>
                <a:sym typeface="Candara"/>
              </a:defRPr>
            </a:lvl7pPr>
            <a:lvl8pPr indent="0" lvl="7" marL="3200400" marR="0" rtl="0" algn="l">
              <a:spcBef>
                <a:spcPts val="0"/>
              </a:spcBef>
              <a:buNone/>
              <a:defRPr b="0" i="0" sz="1800" u="none" cap="none" strike="noStrike">
                <a:solidFill>
                  <a:schemeClr val="dk1"/>
                </a:solidFill>
                <a:latin typeface="Candara"/>
                <a:ea typeface="Candara"/>
                <a:cs typeface="Candara"/>
                <a:sym typeface="Candara"/>
              </a:defRPr>
            </a:lvl8pPr>
            <a:lvl9pPr indent="0" lvl="8" marL="3657600" marR="0" rtl="0" algn="l">
              <a:spcBef>
                <a:spcPts val="0"/>
              </a:spcBef>
              <a:buNone/>
              <a:defRPr b="0" i="0" sz="1800" u="none" cap="none" strike="noStrike">
                <a:solidFill>
                  <a:schemeClr val="dk1"/>
                </a:solidFill>
                <a:latin typeface="Candara"/>
                <a:ea typeface="Candara"/>
                <a:cs typeface="Candara"/>
                <a:sym typeface="Candara"/>
              </a:defRPr>
            </a:lvl9pPr>
          </a:lstStyle>
          <a:p/>
        </p:txBody>
      </p:sp>
      <p:sp>
        <p:nvSpPr>
          <p:cNvPr id="87" name="Shape 87"/>
          <p:cNvSpPr txBox="1"/>
          <p:nvPr>
            <p:ph idx="11" type="ftr"/>
          </p:nvPr>
        </p:nvSpPr>
        <p:spPr>
          <a:xfrm>
            <a:off x="3743323" y="6429375"/>
            <a:ext cx="4086224" cy="292100"/>
          </a:xfrm>
          <a:prstGeom prst="rect">
            <a:avLst/>
          </a:prstGeom>
          <a:noFill/>
          <a:ln>
            <a:noFill/>
          </a:ln>
        </p:spPr>
        <p:txBody>
          <a:bodyPr anchorCtr="0" anchor="ctr" bIns="91425" lIns="91425" rIns="91425" tIns="91425"/>
          <a:lstStyle>
            <a:lvl1pPr indent="0" lvl="0" marL="0" marR="0" rtl="0" algn="l">
              <a:spcBef>
                <a:spcPts val="0"/>
              </a:spcBef>
              <a:buNone/>
              <a:defRPr b="1" sz="1050">
                <a:solidFill>
                  <a:schemeClr val="dk2"/>
                </a:solidFill>
                <a:latin typeface="Candara"/>
                <a:ea typeface="Candara"/>
                <a:cs typeface="Candara"/>
                <a:sym typeface="Candara"/>
              </a:defRPr>
            </a:lvl1pPr>
            <a:lvl2pPr indent="0" lvl="1" marL="457200" marR="0" rtl="0" algn="l">
              <a:spcBef>
                <a:spcPts val="0"/>
              </a:spcBef>
              <a:buNone/>
              <a:defRPr b="0" i="0" sz="1800" u="none" cap="none" strike="noStrike">
                <a:solidFill>
                  <a:schemeClr val="dk1"/>
                </a:solidFill>
                <a:latin typeface="Candara"/>
                <a:ea typeface="Candara"/>
                <a:cs typeface="Candara"/>
                <a:sym typeface="Candara"/>
              </a:defRPr>
            </a:lvl2pPr>
            <a:lvl3pPr indent="0" lvl="2" marL="914400" marR="0" rtl="0" algn="l">
              <a:spcBef>
                <a:spcPts val="0"/>
              </a:spcBef>
              <a:buNone/>
              <a:defRPr b="0" i="0" sz="1800" u="none" cap="none" strike="noStrike">
                <a:solidFill>
                  <a:schemeClr val="dk1"/>
                </a:solidFill>
                <a:latin typeface="Candara"/>
                <a:ea typeface="Candara"/>
                <a:cs typeface="Candara"/>
                <a:sym typeface="Candara"/>
              </a:defRPr>
            </a:lvl3pPr>
            <a:lvl4pPr indent="0" lvl="3" marL="1371600" marR="0" rtl="0" algn="l">
              <a:spcBef>
                <a:spcPts val="0"/>
              </a:spcBef>
              <a:buNone/>
              <a:defRPr b="0" i="0" sz="1800" u="none" cap="none" strike="noStrike">
                <a:solidFill>
                  <a:schemeClr val="dk1"/>
                </a:solidFill>
                <a:latin typeface="Candara"/>
                <a:ea typeface="Candara"/>
                <a:cs typeface="Candara"/>
                <a:sym typeface="Candara"/>
              </a:defRPr>
            </a:lvl4pPr>
            <a:lvl5pPr indent="0" lvl="4" marL="1828800" marR="0" rtl="0" algn="l">
              <a:spcBef>
                <a:spcPts val="0"/>
              </a:spcBef>
              <a:buNone/>
              <a:defRPr b="0" i="0" sz="1800" u="none" cap="none" strike="noStrike">
                <a:solidFill>
                  <a:schemeClr val="dk1"/>
                </a:solidFill>
                <a:latin typeface="Candara"/>
                <a:ea typeface="Candara"/>
                <a:cs typeface="Candara"/>
                <a:sym typeface="Candara"/>
              </a:defRPr>
            </a:lvl5pPr>
            <a:lvl6pPr indent="0" lvl="5" marL="2286000" marR="0" rtl="0" algn="l">
              <a:spcBef>
                <a:spcPts val="0"/>
              </a:spcBef>
              <a:buNone/>
              <a:defRPr b="0" i="0" sz="1800" u="none" cap="none" strike="noStrike">
                <a:solidFill>
                  <a:schemeClr val="dk1"/>
                </a:solidFill>
                <a:latin typeface="Candara"/>
                <a:ea typeface="Candara"/>
                <a:cs typeface="Candara"/>
                <a:sym typeface="Candara"/>
              </a:defRPr>
            </a:lvl6pPr>
            <a:lvl7pPr indent="0" lvl="6" marL="2743200" marR="0" rtl="0" algn="l">
              <a:spcBef>
                <a:spcPts val="0"/>
              </a:spcBef>
              <a:buNone/>
              <a:defRPr b="0" i="0" sz="1800" u="none" cap="none" strike="noStrike">
                <a:solidFill>
                  <a:schemeClr val="dk1"/>
                </a:solidFill>
                <a:latin typeface="Candara"/>
                <a:ea typeface="Candara"/>
                <a:cs typeface="Candara"/>
                <a:sym typeface="Candara"/>
              </a:defRPr>
            </a:lvl7pPr>
            <a:lvl8pPr indent="0" lvl="7" marL="3200400" marR="0" rtl="0" algn="l">
              <a:spcBef>
                <a:spcPts val="0"/>
              </a:spcBef>
              <a:buNone/>
              <a:defRPr b="0" i="0" sz="1800" u="none" cap="none" strike="noStrike">
                <a:solidFill>
                  <a:schemeClr val="dk1"/>
                </a:solidFill>
                <a:latin typeface="Candara"/>
                <a:ea typeface="Candara"/>
                <a:cs typeface="Candara"/>
                <a:sym typeface="Candara"/>
              </a:defRPr>
            </a:lvl8pPr>
            <a:lvl9pPr indent="0" lvl="8" marL="3657600" marR="0" rtl="0" algn="l">
              <a:spcBef>
                <a:spcPts val="0"/>
              </a:spcBef>
              <a:buNone/>
              <a:defRPr b="0" i="0" sz="1800" u="none" cap="none" strike="noStrike">
                <a:solidFill>
                  <a:schemeClr val="dk1"/>
                </a:solidFill>
                <a:latin typeface="Candara"/>
                <a:ea typeface="Candara"/>
                <a:cs typeface="Candara"/>
                <a:sym typeface="Candara"/>
              </a:defRPr>
            </a:lvl9pPr>
          </a:lstStyle>
          <a:p/>
        </p:txBody>
      </p:sp>
      <p:sp>
        <p:nvSpPr>
          <p:cNvPr id="88" name="Shape 88"/>
          <p:cNvSpPr txBox="1"/>
          <p:nvPr>
            <p:ph idx="12" type="sldNum"/>
          </p:nvPr>
        </p:nvSpPr>
        <p:spPr>
          <a:xfrm>
            <a:off x="7991475" y="6429375"/>
            <a:ext cx="876300" cy="292100"/>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b="1" lang="en-GB" sz="1600">
                <a:solidFill>
                  <a:schemeClr val="dk2"/>
                </a:solidFill>
                <a:latin typeface="Candara"/>
                <a:ea typeface="Candara"/>
                <a:cs typeface="Candara"/>
                <a:sym typeface="Candara"/>
              </a:rPr>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adaļas galvene">
    <p:spTree>
      <p:nvGrpSpPr>
        <p:cNvPr id="16" name="Shape 16"/>
        <p:cNvGrpSpPr/>
        <p:nvPr/>
      </p:nvGrpSpPr>
      <p:grpSpPr>
        <a:xfrm>
          <a:off x="0" y="0"/>
          <a:ext cx="0" cy="0"/>
          <a:chOff x="0" y="0"/>
          <a:chExt cx="0" cy="0"/>
        </a:xfrm>
      </p:grpSpPr>
      <p:sp>
        <p:nvSpPr>
          <p:cNvPr id="17" name="Shape 17"/>
          <p:cNvSpPr/>
          <p:nvPr/>
        </p:nvSpPr>
        <p:spPr>
          <a:xfrm>
            <a:off x="0" y="0"/>
            <a:ext cx="3409949" cy="6858000"/>
          </a:xfrm>
          <a:prstGeom prst="rect">
            <a:avLst/>
          </a:prstGeom>
          <a:solidFill>
            <a:schemeClr val="dk2">
              <a:alpha val="75686"/>
            </a:schemeClr>
          </a:solidFill>
          <a:ln>
            <a:noFill/>
          </a:ln>
        </p:spPr>
        <p:txBody>
          <a:bodyPr anchorCtr="0" anchor="ctr" bIns="45700" lIns="91425" rIns="91425" tIns="45700">
            <a:noAutofit/>
          </a:bodyPr>
          <a:lstStyle/>
          <a:p>
            <a:pPr indent="0" lvl="0" marL="0" marR="0" rtl="0" algn="ctr">
              <a:spcBef>
                <a:spcPts val="0"/>
              </a:spcBef>
              <a:buNone/>
            </a:pPr>
            <a:r>
              <a:t/>
            </a:r>
            <a:endParaRPr b="0" i="0" sz="1800" u="none" cap="none" strike="noStrike">
              <a:solidFill>
                <a:schemeClr val="lt1"/>
              </a:solidFill>
              <a:latin typeface="Candara"/>
              <a:ea typeface="Candara"/>
              <a:cs typeface="Candara"/>
              <a:sym typeface="Candara"/>
            </a:endParaRPr>
          </a:p>
        </p:txBody>
      </p:sp>
      <p:sp>
        <p:nvSpPr>
          <p:cNvPr id="18" name="Shape 18"/>
          <p:cNvSpPr txBox="1"/>
          <p:nvPr>
            <p:ph idx="10" type="dt"/>
          </p:nvPr>
        </p:nvSpPr>
        <p:spPr>
          <a:xfrm>
            <a:off x="276225" y="6429375"/>
            <a:ext cx="2133599" cy="292100"/>
          </a:xfrm>
          <a:prstGeom prst="rect">
            <a:avLst/>
          </a:prstGeom>
          <a:noFill/>
          <a:ln>
            <a:noFill/>
          </a:ln>
        </p:spPr>
        <p:txBody>
          <a:bodyPr anchorCtr="0" anchor="ctr" bIns="91425" lIns="91425" rIns="91425" tIns="91425"/>
          <a:lstStyle>
            <a:lvl1pPr indent="0" lvl="0" marL="0" marR="0" rtl="0" algn="l">
              <a:spcBef>
                <a:spcPts val="0"/>
              </a:spcBef>
              <a:buNone/>
              <a:defRPr b="1" i="0" sz="1050" u="none" cap="none" strike="noStrike">
                <a:solidFill>
                  <a:schemeClr val="lt2"/>
                </a:solidFill>
                <a:latin typeface="Candara"/>
                <a:ea typeface="Candara"/>
                <a:cs typeface="Candara"/>
                <a:sym typeface="Candara"/>
              </a:defRPr>
            </a:lvl1pPr>
            <a:lvl2pPr indent="0" lvl="1" marL="457200" marR="0" rtl="0" algn="l">
              <a:spcBef>
                <a:spcPts val="0"/>
              </a:spcBef>
              <a:buNone/>
              <a:defRPr b="0" i="0" sz="1800" u="none" cap="none" strike="noStrike">
                <a:solidFill>
                  <a:schemeClr val="dk1"/>
                </a:solidFill>
                <a:latin typeface="Candara"/>
                <a:ea typeface="Candara"/>
                <a:cs typeface="Candara"/>
                <a:sym typeface="Candara"/>
              </a:defRPr>
            </a:lvl2pPr>
            <a:lvl3pPr indent="0" lvl="2" marL="914400" marR="0" rtl="0" algn="l">
              <a:spcBef>
                <a:spcPts val="0"/>
              </a:spcBef>
              <a:buNone/>
              <a:defRPr b="0" i="0" sz="1800" u="none" cap="none" strike="noStrike">
                <a:solidFill>
                  <a:schemeClr val="dk1"/>
                </a:solidFill>
                <a:latin typeface="Candara"/>
                <a:ea typeface="Candara"/>
                <a:cs typeface="Candara"/>
                <a:sym typeface="Candara"/>
              </a:defRPr>
            </a:lvl3pPr>
            <a:lvl4pPr indent="0" lvl="3" marL="1371600" marR="0" rtl="0" algn="l">
              <a:spcBef>
                <a:spcPts val="0"/>
              </a:spcBef>
              <a:buNone/>
              <a:defRPr b="0" i="0" sz="1800" u="none" cap="none" strike="noStrike">
                <a:solidFill>
                  <a:schemeClr val="dk1"/>
                </a:solidFill>
                <a:latin typeface="Candara"/>
                <a:ea typeface="Candara"/>
                <a:cs typeface="Candara"/>
                <a:sym typeface="Candara"/>
              </a:defRPr>
            </a:lvl4pPr>
            <a:lvl5pPr indent="0" lvl="4" marL="1828800" marR="0" rtl="0" algn="l">
              <a:spcBef>
                <a:spcPts val="0"/>
              </a:spcBef>
              <a:buNone/>
              <a:defRPr b="0" i="0" sz="1800" u="none" cap="none" strike="noStrike">
                <a:solidFill>
                  <a:schemeClr val="dk1"/>
                </a:solidFill>
                <a:latin typeface="Candara"/>
                <a:ea typeface="Candara"/>
                <a:cs typeface="Candara"/>
                <a:sym typeface="Candara"/>
              </a:defRPr>
            </a:lvl5pPr>
            <a:lvl6pPr indent="0" lvl="5" marL="2286000" marR="0" rtl="0" algn="l">
              <a:spcBef>
                <a:spcPts val="0"/>
              </a:spcBef>
              <a:buNone/>
              <a:defRPr b="0" i="0" sz="1800" u="none" cap="none" strike="noStrike">
                <a:solidFill>
                  <a:schemeClr val="dk1"/>
                </a:solidFill>
                <a:latin typeface="Candara"/>
                <a:ea typeface="Candara"/>
                <a:cs typeface="Candara"/>
                <a:sym typeface="Candara"/>
              </a:defRPr>
            </a:lvl6pPr>
            <a:lvl7pPr indent="0" lvl="6" marL="2743200" marR="0" rtl="0" algn="l">
              <a:spcBef>
                <a:spcPts val="0"/>
              </a:spcBef>
              <a:buNone/>
              <a:defRPr b="0" i="0" sz="1800" u="none" cap="none" strike="noStrike">
                <a:solidFill>
                  <a:schemeClr val="dk1"/>
                </a:solidFill>
                <a:latin typeface="Candara"/>
                <a:ea typeface="Candara"/>
                <a:cs typeface="Candara"/>
                <a:sym typeface="Candara"/>
              </a:defRPr>
            </a:lvl7pPr>
            <a:lvl8pPr indent="0" lvl="7" marL="3200400" marR="0" rtl="0" algn="l">
              <a:spcBef>
                <a:spcPts val="0"/>
              </a:spcBef>
              <a:buNone/>
              <a:defRPr b="0" i="0" sz="1800" u="none" cap="none" strike="noStrike">
                <a:solidFill>
                  <a:schemeClr val="dk1"/>
                </a:solidFill>
                <a:latin typeface="Candara"/>
                <a:ea typeface="Candara"/>
                <a:cs typeface="Candara"/>
                <a:sym typeface="Candara"/>
              </a:defRPr>
            </a:lvl8pPr>
            <a:lvl9pPr indent="0" lvl="8" marL="3657600" marR="0" rtl="0" algn="l">
              <a:spcBef>
                <a:spcPts val="0"/>
              </a:spcBef>
              <a:buNone/>
              <a:defRPr b="0" i="0" sz="1800" u="none" cap="none" strike="noStrike">
                <a:solidFill>
                  <a:schemeClr val="dk1"/>
                </a:solidFill>
                <a:latin typeface="Candara"/>
                <a:ea typeface="Candara"/>
                <a:cs typeface="Candara"/>
                <a:sym typeface="Candara"/>
              </a:defRPr>
            </a:lvl9pPr>
          </a:lstStyle>
          <a:p/>
        </p:txBody>
      </p:sp>
      <p:sp>
        <p:nvSpPr>
          <p:cNvPr id="19" name="Shape 19"/>
          <p:cNvSpPr txBox="1"/>
          <p:nvPr>
            <p:ph idx="11" type="ftr"/>
          </p:nvPr>
        </p:nvSpPr>
        <p:spPr>
          <a:xfrm>
            <a:off x="3743323" y="6429375"/>
            <a:ext cx="4086224" cy="292100"/>
          </a:xfrm>
          <a:prstGeom prst="rect">
            <a:avLst/>
          </a:prstGeom>
          <a:noFill/>
          <a:ln>
            <a:noFill/>
          </a:ln>
        </p:spPr>
        <p:txBody>
          <a:bodyPr anchorCtr="0" anchor="ctr" bIns="91425" lIns="91425" rIns="91425" tIns="91425"/>
          <a:lstStyle>
            <a:lvl1pPr indent="0" lvl="0" marL="0" marR="0" rtl="0" algn="l">
              <a:spcBef>
                <a:spcPts val="0"/>
              </a:spcBef>
              <a:buNone/>
              <a:defRPr b="1" i="0" sz="1050" u="none" cap="none" strike="noStrike">
                <a:solidFill>
                  <a:schemeClr val="dk2"/>
                </a:solidFill>
                <a:latin typeface="Candara"/>
                <a:ea typeface="Candara"/>
                <a:cs typeface="Candara"/>
                <a:sym typeface="Candara"/>
              </a:defRPr>
            </a:lvl1pPr>
            <a:lvl2pPr indent="0" lvl="1" marL="457200" marR="0" rtl="0" algn="l">
              <a:spcBef>
                <a:spcPts val="0"/>
              </a:spcBef>
              <a:buNone/>
              <a:defRPr b="0" i="0" sz="1800" u="none" cap="none" strike="noStrike">
                <a:solidFill>
                  <a:schemeClr val="dk1"/>
                </a:solidFill>
                <a:latin typeface="Candara"/>
                <a:ea typeface="Candara"/>
                <a:cs typeface="Candara"/>
                <a:sym typeface="Candara"/>
              </a:defRPr>
            </a:lvl2pPr>
            <a:lvl3pPr indent="0" lvl="2" marL="914400" marR="0" rtl="0" algn="l">
              <a:spcBef>
                <a:spcPts val="0"/>
              </a:spcBef>
              <a:buNone/>
              <a:defRPr b="0" i="0" sz="1800" u="none" cap="none" strike="noStrike">
                <a:solidFill>
                  <a:schemeClr val="dk1"/>
                </a:solidFill>
                <a:latin typeface="Candara"/>
                <a:ea typeface="Candara"/>
                <a:cs typeface="Candara"/>
                <a:sym typeface="Candara"/>
              </a:defRPr>
            </a:lvl3pPr>
            <a:lvl4pPr indent="0" lvl="3" marL="1371600" marR="0" rtl="0" algn="l">
              <a:spcBef>
                <a:spcPts val="0"/>
              </a:spcBef>
              <a:buNone/>
              <a:defRPr b="0" i="0" sz="1800" u="none" cap="none" strike="noStrike">
                <a:solidFill>
                  <a:schemeClr val="dk1"/>
                </a:solidFill>
                <a:latin typeface="Candara"/>
                <a:ea typeface="Candara"/>
                <a:cs typeface="Candara"/>
                <a:sym typeface="Candara"/>
              </a:defRPr>
            </a:lvl4pPr>
            <a:lvl5pPr indent="0" lvl="4" marL="1828800" marR="0" rtl="0" algn="l">
              <a:spcBef>
                <a:spcPts val="0"/>
              </a:spcBef>
              <a:buNone/>
              <a:defRPr b="0" i="0" sz="1800" u="none" cap="none" strike="noStrike">
                <a:solidFill>
                  <a:schemeClr val="dk1"/>
                </a:solidFill>
                <a:latin typeface="Candara"/>
                <a:ea typeface="Candara"/>
                <a:cs typeface="Candara"/>
                <a:sym typeface="Candara"/>
              </a:defRPr>
            </a:lvl5pPr>
            <a:lvl6pPr indent="0" lvl="5" marL="2286000" marR="0" rtl="0" algn="l">
              <a:spcBef>
                <a:spcPts val="0"/>
              </a:spcBef>
              <a:buNone/>
              <a:defRPr b="0" i="0" sz="1800" u="none" cap="none" strike="noStrike">
                <a:solidFill>
                  <a:schemeClr val="dk1"/>
                </a:solidFill>
                <a:latin typeface="Candara"/>
                <a:ea typeface="Candara"/>
                <a:cs typeface="Candara"/>
                <a:sym typeface="Candara"/>
              </a:defRPr>
            </a:lvl6pPr>
            <a:lvl7pPr indent="0" lvl="6" marL="2743200" marR="0" rtl="0" algn="l">
              <a:spcBef>
                <a:spcPts val="0"/>
              </a:spcBef>
              <a:buNone/>
              <a:defRPr b="0" i="0" sz="1800" u="none" cap="none" strike="noStrike">
                <a:solidFill>
                  <a:schemeClr val="dk1"/>
                </a:solidFill>
                <a:latin typeface="Candara"/>
                <a:ea typeface="Candara"/>
                <a:cs typeface="Candara"/>
                <a:sym typeface="Candara"/>
              </a:defRPr>
            </a:lvl7pPr>
            <a:lvl8pPr indent="0" lvl="7" marL="3200400" marR="0" rtl="0" algn="l">
              <a:spcBef>
                <a:spcPts val="0"/>
              </a:spcBef>
              <a:buNone/>
              <a:defRPr b="0" i="0" sz="1800" u="none" cap="none" strike="noStrike">
                <a:solidFill>
                  <a:schemeClr val="dk1"/>
                </a:solidFill>
                <a:latin typeface="Candara"/>
                <a:ea typeface="Candara"/>
                <a:cs typeface="Candara"/>
                <a:sym typeface="Candara"/>
              </a:defRPr>
            </a:lvl8pPr>
            <a:lvl9pPr indent="0" lvl="8" marL="3657600" marR="0" rtl="0" algn="l">
              <a:spcBef>
                <a:spcPts val="0"/>
              </a:spcBef>
              <a:buNone/>
              <a:defRPr b="0" i="0" sz="1800" u="none" cap="none" strike="noStrike">
                <a:solidFill>
                  <a:schemeClr val="dk1"/>
                </a:solidFill>
                <a:latin typeface="Candara"/>
                <a:ea typeface="Candara"/>
                <a:cs typeface="Candara"/>
                <a:sym typeface="Candara"/>
              </a:defRPr>
            </a:lvl9pPr>
          </a:lstStyle>
          <a:p/>
        </p:txBody>
      </p:sp>
      <p:sp>
        <p:nvSpPr>
          <p:cNvPr id="20" name="Shape 20"/>
          <p:cNvSpPr txBox="1"/>
          <p:nvPr>
            <p:ph idx="12" type="sldNum"/>
          </p:nvPr>
        </p:nvSpPr>
        <p:spPr>
          <a:xfrm>
            <a:off x="7991475" y="6429375"/>
            <a:ext cx="876300" cy="292100"/>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b="1" i="0" lang="en-GB" sz="1600" u="none" cap="none" strike="noStrike">
                <a:solidFill>
                  <a:schemeClr val="dk2"/>
                </a:solidFill>
                <a:latin typeface="Candara"/>
                <a:ea typeface="Candara"/>
                <a:cs typeface="Candara"/>
                <a:sym typeface="Candara"/>
              </a:rPr>
              <a:t>‹#›</a:t>
            </a:fld>
          </a:p>
        </p:txBody>
      </p:sp>
      <p:sp>
        <p:nvSpPr>
          <p:cNvPr id="21" name="Shape 21"/>
          <p:cNvSpPr txBox="1"/>
          <p:nvPr>
            <p:ph idx="1" type="subTitle"/>
          </p:nvPr>
        </p:nvSpPr>
        <p:spPr>
          <a:xfrm>
            <a:off x="3743323" y="1400174"/>
            <a:ext cx="5120639" cy="1476375"/>
          </a:xfrm>
          <a:prstGeom prst="rect">
            <a:avLst/>
          </a:prstGeom>
          <a:noFill/>
          <a:ln>
            <a:noFill/>
          </a:ln>
        </p:spPr>
        <p:txBody>
          <a:bodyPr anchorCtr="0" anchor="b" bIns="91425" lIns="91425" rIns="91425" tIns="91425"/>
          <a:lstStyle>
            <a:lvl1pPr indent="0" lvl="0" marL="0" marR="0" rtl="0" algn="l">
              <a:spcBef>
                <a:spcPts val="600"/>
              </a:spcBef>
              <a:spcAft>
                <a:spcPts val="0"/>
              </a:spcAft>
              <a:buClr>
                <a:schemeClr val="accent1"/>
              </a:buClr>
              <a:buFont typeface="Arial"/>
              <a:buNone/>
              <a:defRPr b="0" i="0" sz="2400" u="none" cap="none" strike="noStrike">
                <a:solidFill>
                  <a:schemeClr val="dk2"/>
                </a:solidFill>
                <a:latin typeface="Candara"/>
                <a:ea typeface="Candara"/>
                <a:cs typeface="Candara"/>
                <a:sym typeface="Candara"/>
              </a:defRPr>
            </a:lvl1pPr>
            <a:lvl2pPr indent="0" lvl="1" marL="457200" marR="0" rtl="0" algn="ctr">
              <a:spcBef>
                <a:spcPts val="600"/>
              </a:spcBef>
              <a:buClr>
                <a:schemeClr val="accent1"/>
              </a:buClr>
              <a:buFont typeface="Arial"/>
              <a:buNone/>
              <a:defRPr b="0" i="0" sz="2000" u="none" cap="none" strike="noStrike">
                <a:solidFill>
                  <a:srgbClr val="8C8A8A"/>
                </a:solidFill>
                <a:latin typeface="Candara"/>
                <a:ea typeface="Candara"/>
                <a:cs typeface="Candara"/>
                <a:sym typeface="Candara"/>
              </a:defRPr>
            </a:lvl2pPr>
            <a:lvl3pPr indent="0" lvl="2" marL="914400" marR="0" rtl="0" algn="ctr">
              <a:spcBef>
                <a:spcPts val="600"/>
              </a:spcBef>
              <a:buClr>
                <a:schemeClr val="accent1"/>
              </a:buClr>
              <a:buFont typeface="Arial"/>
              <a:buNone/>
              <a:defRPr b="0" i="0" sz="1800" u="none" cap="none" strike="noStrike">
                <a:solidFill>
                  <a:srgbClr val="8C8A8A"/>
                </a:solidFill>
                <a:latin typeface="Candara"/>
                <a:ea typeface="Candara"/>
                <a:cs typeface="Candara"/>
                <a:sym typeface="Candara"/>
              </a:defRPr>
            </a:lvl3pPr>
            <a:lvl4pPr indent="0" lvl="3" marL="1371600" marR="0" rtl="0" algn="ctr">
              <a:spcBef>
                <a:spcPts val="600"/>
              </a:spcBef>
              <a:buClr>
                <a:schemeClr val="accent1"/>
              </a:buClr>
              <a:buFont typeface="Arial"/>
              <a:buNone/>
              <a:defRPr b="0" i="0" sz="1600" u="none" cap="none" strike="noStrike">
                <a:solidFill>
                  <a:srgbClr val="8C8A8A"/>
                </a:solidFill>
                <a:latin typeface="Candara"/>
                <a:ea typeface="Candara"/>
                <a:cs typeface="Candara"/>
                <a:sym typeface="Candara"/>
              </a:defRPr>
            </a:lvl4pPr>
            <a:lvl5pPr indent="0" lvl="4" marL="1828800" marR="0" rtl="0" algn="ctr">
              <a:spcBef>
                <a:spcPts val="600"/>
              </a:spcBef>
              <a:buClr>
                <a:schemeClr val="accent1"/>
              </a:buClr>
              <a:buFont typeface="Arial"/>
              <a:buNone/>
              <a:defRPr b="0" i="0" sz="1600" u="none" cap="none" strike="noStrike">
                <a:solidFill>
                  <a:srgbClr val="8C8A8A"/>
                </a:solidFill>
                <a:latin typeface="Candara"/>
                <a:ea typeface="Candara"/>
                <a:cs typeface="Candara"/>
                <a:sym typeface="Candara"/>
              </a:defRPr>
            </a:lvl5pPr>
            <a:lvl6pPr indent="0" lvl="5" marL="2286000" marR="0" rtl="0" algn="ctr">
              <a:spcBef>
                <a:spcPts val="280"/>
              </a:spcBef>
              <a:buClr>
                <a:schemeClr val="accent1"/>
              </a:buClr>
              <a:buFont typeface="Arial"/>
              <a:buNone/>
              <a:defRPr b="0" i="0" sz="1400" u="none" cap="none" strike="noStrike">
                <a:solidFill>
                  <a:srgbClr val="8C8A8A"/>
                </a:solidFill>
                <a:latin typeface="Candara"/>
                <a:ea typeface="Candara"/>
                <a:cs typeface="Candara"/>
                <a:sym typeface="Candara"/>
              </a:defRPr>
            </a:lvl6pPr>
            <a:lvl7pPr indent="0" lvl="6" marL="2743200" marR="0" rtl="0" algn="ctr">
              <a:spcBef>
                <a:spcPts val="280"/>
              </a:spcBef>
              <a:buClr>
                <a:schemeClr val="accent1"/>
              </a:buClr>
              <a:buFont typeface="Arial"/>
              <a:buNone/>
              <a:defRPr b="0" i="0" sz="1400" u="none" cap="none" strike="noStrike">
                <a:solidFill>
                  <a:srgbClr val="8C8A8A"/>
                </a:solidFill>
                <a:latin typeface="Candara"/>
                <a:ea typeface="Candara"/>
                <a:cs typeface="Candara"/>
                <a:sym typeface="Candara"/>
              </a:defRPr>
            </a:lvl7pPr>
            <a:lvl8pPr indent="0" lvl="7" marL="3200400" marR="0" rtl="0" algn="ctr">
              <a:spcBef>
                <a:spcPts val="280"/>
              </a:spcBef>
              <a:buClr>
                <a:schemeClr val="accent1"/>
              </a:buClr>
              <a:buFont typeface="Arial"/>
              <a:buNone/>
              <a:defRPr b="0" i="0" sz="1400" u="none" cap="none" strike="noStrike">
                <a:solidFill>
                  <a:srgbClr val="8C8A8A"/>
                </a:solidFill>
                <a:latin typeface="Candara"/>
                <a:ea typeface="Candara"/>
                <a:cs typeface="Candara"/>
                <a:sym typeface="Candara"/>
              </a:defRPr>
            </a:lvl8pPr>
            <a:lvl9pPr indent="0" lvl="8" marL="3657600" marR="0" rtl="0" algn="ctr">
              <a:spcBef>
                <a:spcPts val="280"/>
              </a:spcBef>
              <a:buClr>
                <a:schemeClr val="accent1"/>
              </a:buClr>
              <a:buFont typeface="Arial"/>
              <a:buNone/>
              <a:defRPr b="0" i="0" sz="1400" u="none" cap="none" strike="noStrike">
                <a:solidFill>
                  <a:srgbClr val="8C8A8A"/>
                </a:solidFill>
                <a:latin typeface="Candara"/>
                <a:ea typeface="Candara"/>
                <a:cs typeface="Candara"/>
                <a:sym typeface="Candara"/>
              </a:defRPr>
            </a:lvl9pPr>
          </a:lstStyle>
          <a:p/>
        </p:txBody>
      </p:sp>
      <p:sp>
        <p:nvSpPr>
          <p:cNvPr id="22" name="Shape 22"/>
          <p:cNvSpPr/>
          <p:nvPr/>
        </p:nvSpPr>
        <p:spPr>
          <a:xfrm>
            <a:off x="34289" y="136641"/>
            <a:ext cx="3326149" cy="6721359"/>
          </a:xfrm>
          <a:custGeom>
            <a:pathLst>
              <a:path extrusionOk="0" h="120000" w="120000">
                <a:moveTo>
                  <a:pt x="20622" y="50762"/>
                </a:moveTo>
                <a:lnTo>
                  <a:pt x="24009" y="53599"/>
                </a:lnTo>
                <a:lnTo>
                  <a:pt x="25056" y="54437"/>
                </a:lnTo>
                <a:lnTo>
                  <a:pt x="26052" y="55301"/>
                </a:lnTo>
                <a:lnTo>
                  <a:pt x="26799" y="55967"/>
                </a:lnTo>
                <a:lnTo>
                  <a:pt x="27247" y="56287"/>
                </a:lnTo>
                <a:lnTo>
                  <a:pt x="27845" y="56534"/>
                </a:lnTo>
                <a:lnTo>
                  <a:pt x="30186" y="57299"/>
                </a:lnTo>
                <a:lnTo>
                  <a:pt x="30784" y="57521"/>
                </a:lnTo>
                <a:lnTo>
                  <a:pt x="31731" y="57817"/>
                </a:lnTo>
                <a:lnTo>
                  <a:pt x="32727" y="58211"/>
                </a:lnTo>
                <a:lnTo>
                  <a:pt x="35118" y="59001"/>
                </a:lnTo>
                <a:lnTo>
                  <a:pt x="36264" y="59371"/>
                </a:lnTo>
                <a:lnTo>
                  <a:pt x="37310" y="59691"/>
                </a:lnTo>
                <a:lnTo>
                  <a:pt x="38107" y="59913"/>
                </a:lnTo>
                <a:lnTo>
                  <a:pt x="37957" y="59001"/>
                </a:lnTo>
                <a:lnTo>
                  <a:pt x="37608" y="58063"/>
                </a:lnTo>
                <a:lnTo>
                  <a:pt x="37061" y="57373"/>
                </a:lnTo>
                <a:lnTo>
                  <a:pt x="36363" y="56682"/>
                </a:lnTo>
                <a:lnTo>
                  <a:pt x="34221" y="55202"/>
                </a:lnTo>
                <a:lnTo>
                  <a:pt x="32029" y="53771"/>
                </a:lnTo>
                <a:lnTo>
                  <a:pt x="29738" y="52365"/>
                </a:lnTo>
                <a:lnTo>
                  <a:pt x="29389" y="52094"/>
                </a:lnTo>
                <a:lnTo>
                  <a:pt x="28991" y="51921"/>
                </a:lnTo>
                <a:lnTo>
                  <a:pt x="28542" y="51823"/>
                </a:lnTo>
                <a:lnTo>
                  <a:pt x="27895" y="51773"/>
                </a:lnTo>
                <a:lnTo>
                  <a:pt x="26749" y="51675"/>
                </a:lnTo>
                <a:lnTo>
                  <a:pt x="25504" y="51453"/>
                </a:lnTo>
                <a:lnTo>
                  <a:pt x="24308" y="51255"/>
                </a:lnTo>
                <a:lnTo>
                  <a:pt x="20622" y="50762"/>
                </a:lnTo>
                <a:close/>
                <a:moveTo>
                  <a:pt x="58381" y="49257"/>
                </a:moveTo>
                <a:lnTo>
                  <a:pt x="52353" y="50910"/>
                </a:lnTo>
                <a:lnTo>
                  <a:pt x="50361" y="51453"/>
                </a:lnTo>
                <a:lnTo>
                  <a:pt x="48468" y="51995"/>
                </a:lnTo>
                <a:lnTo>
                  <a:pt x="47671" y="52168"/>
                </a:lnTo>
                <a:lnTo>
                  <a:pt x="46824" y="52390"/>
                </a:lnTo>
                <a:lnTo>
                  <a:pt x="46127" y="52612"/>
                </a:lnTo>
                <a:lnTo>
                  <a:pt x="45529" y="52908"/>
                </a:lnTo>
                <a:lnTo>
                  <a:pt x="44632" y="53475"/>
                </a:lnTo>
                <a:lnTo>
                  <a:pt x="43686" y="54067"/>
                </a:lnTo>
                <a:lnTo>
                  <a:pt x="42640" y="54783"/>
                </a:lnTo>
                <a:lnTo>
                  <a:pt x="41643" y="55547"/>
                </a:lnTo>
                <a:lnTo>
                  <a:pt x="40846" y="56312"/>
                </a:lnTo>
                <a:lnTo>
                  <a:pt x="40298" y="56904"/>
                </a:lnTo>
                <a:lnTo>
                  <a:pt x="39950" y="57496"/>
                </a:lnTo>
                <a:lnTo>
                  <a:pt x="39850" y="57619"/>
                </a:lnTo>
                <a:lnTo>
                  <a:pt x="39850" y="57989"/>
                </a:lnTo>
                <a:lnTo>
                  <a:pt x="39800" y="58507"/>
                </a:lnTo>
                <a:lnTo>
                  <a:pt x="39651" y="59050"/>
                </a:lnTo>
                <a:lnTo>
                  <a:pt x="39501" y="60283"/>
                </a:lnTo>
                <a:lnTo>
                  <a:pt x="39452" y="60801"/>
                </a:lnTo>
                <a:lnTo>
                  <a:pt x="39352" y="61196"/>
                </a:lnTo>
                <a:lnTo>
                  <a:pt x="38854" y="63958"/>
                </a:lnTo>
                <a:lnTo>
                  <a:pt x="38306" y="66696"/>
                </a:lnTo>
                <a:lnTo>
                  <a:pt x="38256" y="67461"/>
                </a:lnTo>
                <a:lnTo>
                  <a:pt x="38107" y="68768"/>
                </a:lnTo>
                <a:lnTo>
                  <a:pt x="37907" y="70150"/>
                </a:lnTo>
                <a:lnTo>
                  <a:pt x="37907" y="71482"/>
                </a:lnTo>
                <a:lnTo>
                  <a:pt x="38057" y="72789"/>
                </a:lnTo>
                <a:lnTo>
                  <a:pt x="39701" y="73085"/>
                </a:lnTo>
                <a:lnTo>
                  <a:pt x="41394" y="73529"/>
                </a:lnTo>
                <a:lnTo>
                  <a:pt x="42938" y="74096"/>
                </a:lnTo>
                <a:lnTo>
                  <a:pt x="44483" y="74787"/>
                </a:lnTo>
                <a:lnTo>
                  <a:pt x="45828" y="75699"/>
                </a:lnTo>
                <a:lnTo>
                  <a:pt x="46973" y="76587"/>
                </a:lnTo>
                <a:lnTo>
                  <a:pt x="48219" y="77525"/>
                </a:lnTo>
                <a:lnTo>
                  <a:pt x="49364" y="78462"/>
                </a:lnTo>
                <a:lnTo>
                  <a:pt x="50311" y="79523"/>
                </a:lnTo>
                <a:lnTo>
                  <a:pt x="51257" y="81003"/>
                </a:lnTo>
                <a:lnTo>
                  <a:pt x="51905" y="82606"/>
                </a:lnTo>
                <a:lnTo>
                  <a:pt x="52303" y="84283"/>
                </a:lnTo>
                <a:lnTo>
                  <a:pt x="52303" y="84406"/>
                </a:lnTo>
                <a:lnTo>
                  <a:pt x="52353" y="84505"/>
                </a:lnTo>
                <a:lnTo>
                  <a:pt x="52503" y="82606"/>
                </a:lnTo>
                <a:lnTo>
                  <a:pt x="52702" y="80830"/>
                </a:lnTo>
                <a:lnTo>
                  <a:pt x="52951" y="79227"/>
                </a:lnTo>
                <a:lnTo>
                  <a:pt x="53150" y="77821"/>
                </a:lnTo>
                <a:lnTo>
                  <a:pt x="53300" y="76834"/>
                </a:lnTo>
                <a:lnTo>
                  <a:pt x="53549" y="75773"/>
                </a:lnTo>
                <a:lnTo>
                  <a:pt x="53698" y="74639"/>
                </a:lnTo>
                <a:lnTo>
                  <a:pt x="53897" y="73381"/>
                </a:lnTo>
                <a:lnTo>
                  <a:pt x="54097" y="72000"/>
                </a:lnTo>
                <a:lnTo>
                  <a:pt x="54346" y="70421"/>
                </a:lnTo>
                <a:lnTo>
                  <a:pt x="54645" y="68719"/>
                </a:lnTo>
                <a:lnTo>
                  <a:pt x="54943" y="66795"/>
                </a:lnTo>
                <a:lnTo>
                  <a:pt x="55342" y="63958"/>
                </a:lnTo>
                <a:lnTo>
                  <a:pt x="55740" y="61146"/>
                </a:lnTo>
                <a:lnTo>
                  <a:pt x="56089" y="58310"/>
                </a:lnTo>
                <a:lnTo>
                  <a:pt x="56687" y="55473"/>
                </a:lnTo>
                <a:lnTo>
                  <a:pt x="58381" y="49257"/>
                </a:lnTo>
                <a:close/>
                <a:moveTo>
                  <a:pt x="30933" y="49085"/>
                </a:moveTo>
                <a:lnTo>
                  <a:pt x="30834" y="49109"/>
                </a:lnTo>
                <a:lnTo>
                  <a:pt x="30684" y="49627"/>
                </a:lnTo>
                <a:lnTo>
                  <a:pt x="30535" y="50170"/>
                </a:lnTo>
                <a:lnTo>
                  <a:pt x="30386" y="50540"/>
                </a:lnTo>
                <a:lnTo>
                  <a:pt x="30186" y="50910"/>
                </a:lnTo>
                <a:lnTo>
                  <a:pt x="30087" y="51255"/>
                </a:lnTo>
                <a:lnTo>
                  <a:pt x="30336" y="51601"/>
                </a:lnTo>
                <a:lnTo>
                  <a:pt x="30784" y="51921"/>
                </a:lnTo>
                <a:lnTo>
                  <a:pt x="31183" y="52217"/>
                </a:lnTo>
                <a:lnTo>
                  <a:pt x="32826" y="53451"/>
                </a:lnTo>
                <a:lnTo>
                  <a:pt x="34420" y="54536"/>
                </a:lnTo>
                <a:lnTo>
                  <a:pt x="36214" y="55621"/>
                </a:lnTo>
                <a:lnTo>
                  <a:pt x="36413" y="55769"/>
                </a:lnTo>
                <a:lnTo>
                  <a:pt x="36712" y="55991"/>
                </a:lnTo>
                <a:lnTo>
                  <a:pt x="37459" y="56509"/>
                </a:lnTo>
                <a:lnTo>
                  <a:pt x="37907" y="56731"/>
                </a:lnTo>
                <a:lnTo>
                  <a:pt x="38256" y="56830"/>
                </a:lnTo>
                <a:lnTo>
                  <a:pt x="38605" y="56830"/>
                </a:lnTo>
                <a:lnTo>
                  <a:pt x="38904" y="56682"/>
                </a:lnTo>
                <a:lnTo>
                  <a:pt x="39202" y="56361"/>
                </a:lnTo>
                <a:lnTo>
                  <a:pt x="39651" y="55991"/>
                </a:lnTo>
                <a:lnTo>
                  <a:pt x="40099" y="55671"/>
                </a:lnTo>
                <a:lnTo>
                  <a:pt x="40398" y="55301"/>
                </a:lnTo>
                <a:lnTo>
                  <a:pt x="40448" y="54980"/>
                </a:lnTo>
                <a:lnTo>
                  <a:pt x="40149" y="54610"/>
                </a:lnTo>
                <a:lnTo>
                  <a:pt x="39651" y="54289"/>
                </a:lnTo>
                <a:lnTo>
                  <a:pt x="39153" y="53993"/>
                </a:lnTo>
                <a:lnTo>
                  <a:pt x="38206" y="53401"/>
                </a:lnTo>
                <a:lnTo>
                  <a:pt x="37310" y="52834"/>
                </a:lnTo>
                <a:lnTo>
                  <a:pt x="35516" y="51823"/>
                </a:lnTo>
                <a:lnTo>
                  <a:pt x="33872" y="50787"/>
                </a:lnTo>
                <a:lnTo>
                  <a:pt x="31930" y="49627"/>
                </a:lnTo>
                <a:lnTo>
                  <a:pt x="31880" y="49553"/>
                </a:lnTo>
                <a:lnTo>
                  <a:pt x="31481" y="49381"/>
                </a:lnTo>
                <a:lnTo>
                  <a:pt x="31332" y="49257"/>
                </a:lnTo>
                <a:lnTo>
                  <a:pt x="31183" y="49183"/>
                </a:lnTo>
                <a:lnTo>
                  <a:pt x="31083" y="49159"/>
                </a:lnTo>
                <a:lnTo>
                  <a:pt x="30933" y="49085"/>
                </a:lnTo>
                <a:close/>
                <a:moveTo>
                  <a:pt x="29290" y="48641"/>
                </a:moveTo>
                <a:lnTo>
                  <a:pt x="28642" y="48690"/>
                </a:lnTo>
                <a:lnTo>
                  <a:pt x="28343" y="48690"/>
                </a:lnTo>
                <a:lnTo>
                  <a:pt x="27845" y="48715"/>
                </a:lnTo>
                <a:lnTo>
                  <a:pt x="27148" y="48715"/>
                </a:lnTo>
                <a:lnTo>
                  <a:pt x="26650" y="48764"/>
                </a:lnTo>
                <a:lnTo>
                  <a:pt x="26201" y="48764"/>
                </a:lnTo>
                <a:lnTo>
                  <a:pt x="26002" y="48715"/>
                </a:lnTo>
                <a:lnTo>
                  <a:pt x="26749" y="49307"/>
                </a:lnTo>
                <a:lnTo>
                  <a:pt x="28493" y="50466"/>
                </a:lnTo>
                <a:lnTo>
                  <a:pt x="28792" y="50614"/>
                </a:lnTo>
                <a:lnTo>
                  <a:pt x="28991" y="50565"/>
                </a:lnTo>
                <a:lnTo>
                  <a:pt x="29240" y="50392"/>
                </a:lnTo>
                <a:lnTo>
                  <a:pt x="29389" y="50170"/>
                </a:lnTo>
                <a:lnTo>
                  <a:pt x="29439" y="49923"/>
                </a:lnTo>
                <a:lnTo>
                  <a:pt x="29539" y="49701"/>
                </a:lnTo>
                <a:lnTo>
                  <a:pt x="29738" y="49257"/>
                </a:lnTo>
                <a:lnTo>
                  <a:pt x="29788" y="49035"/>
                </a:lnTo>
                <a:lnTo>
                  <a:pt x="29788" y="48838"/>
                </a:lnTo>
                <a:lnTo>
                  <a:pt x="29688" y="48715"/>
                </a:lnTo>
                <a:lnTo>
                  <a:pt x="29290" y="48641"/>
                </a:lnTo>
                <a:close/>
                <a:moveTo>
                  <a:pt x="92752" y="0"/>
                </a:moveTo>
                <a:lnTo>
                  <a:pt x="92951" y="123"/>
                </a:lnTo>
                <a:lnTo>
                  <a:pt x="93100" y="468"/>
                </a:lnTo>
                <a:lnTo>
                  <a:pt x="93200" y="961"/>
                </a:lnTo>
                <a:lnTo>
                  <a:pt x="93250" y="1627"/>
                </a:lnTo>
                <a:lnTo>
                  <a:pt x="93349" y="2392"/>
                </a:lnTo>
                <a:lnTo>
                  <a:pt x="93349" y="3181"/>
                </a:lnTo>
                <a:lnTo>
                  <a:pt x="93200" y="4785"/>
                </a:lnTo>
                <a:lnTo>
                  <a:pt x="93100" y="5475"/>
                </a:lnTo>
                <a:lnTo>
                  <a:pt x="92951" y="6092"/>
                </a:lnTo>
                <a:lnTo>
                  <a:pt x="92801" y="6536"/>
                </a:lnTo>
                <a:lnTo>
                  <a:pt x="92154" y="7671"/>
                </a:lnTo>
                <a:lnTo>
                  <a:pt x="91207" y="8707"/>
                </a:lnTo>
                <a:lnTo>
                  <a:pt x="89962" y="9693"/>
                </a:lnTo>
                <a:lnTo>
                  <a:pt x="88617" y="10655"/>
                </a:lnTo>
                <a:lnTo>
                  <a:pt x="85678" y="12456"/>
                </a:lnTo>
                <a:lnTo>
                  <a:pt x="83038" y="14059"/>
                </a:lnTo>
                <a:lnTo>
                  <a:pt x="77459" y="17192"/>
                </a:lnTo>
                <a:lnTo>
                  <a:pt x="74919" y="18820"/>
                </a:lnTo>
                <a:lnTo>
                  <a:pt x="74321" y="19214"/>
                </a:lnTo>
                <a:lnTo>
                  <a:pt x="73623" y="19782"/>
                </a:lnTo>
                <a:lnTo>
                  <a:pt x="72777" y="20349"/>
                </a:lnTo>
                <a:lnTo>
                  <a:pt x="71980" y="21015"/>
                </a:lnTo>
                <a:lnTo>
                  <a:pt x="70186" y="22322"/>
                </a:lnTo>
                <a:lnTo>
                  <a:pt x="69389" y="22865"/>
                </a:lnTo>
                <a:lnTo>
                  <a:pt x="68742" y="23309"/>
                </a:lnTo>
                <a:lnTo>
                  <a:pt x="68144" y="23630"/>
                </a:lnTo>
                <a:lnTo>
                  <a:pt x="67945" y="26639"/>
                </a:lnTo>
                <a:lnTo>
                  <a:pt x="68642" y="26096"/>
                </a:lnTo>
                <a:lnTo>
                  <a:pt x="69339" y="25578"/>
                </a:lnTo>
                <a:lnTo>
                  <a:pt x="69887" y="25159"/>
                </a:lnTo>
                <a:lnTo>
                  <a:pt x="71531" y="23556"/>
                </a:lnTo>
                <a:lnTo>
                  <a:pt x="72777" y="22495"/>
                </a:lnTo>
                <a:lnTo>
                  <a:pt x="74022" y="21484"/>
                </a:lnTo>
                <a:lnTo>
                  <a:pt x="75317" y="20398"/>
                </a:lnTo>
                <a:lnTo>
                  <a:pt x="76712" y="19338"/>
                </a:lnTo>
                <a:lnTo>
                  <a:pt x="78206" y="18326"/>
                </a:lnTo>
                <a:lnTo>
                  <a:pt x="79800" y="17414"/>
                </a:lnTo>
                <a:lnTo>
                  <a:pt x="81594" y="16600"/>
                </a:lnTo>
                <a:lnTo>
                  <a:pt x="83486" y="15958"/>
                </a:lnTo>
                <a:lnTo>
                  <a:pt x="85479" y="15490"/>
                </a:lnTo>
                <a:lnTo>
                  <a:pt x="87521" y="15144"/>
                </a:lnTo>
                <a:lnTo>
                  <a:pt x="89514" y="14972"/>
                </a:lnTo>
                <a:lnTo>
                  <a:pt x="91556" y="14922"/>
                </a:lnTo>
                <a:lnTo>
                  <a:pt x="94146" y="15144"/>
                </a:lnTo>
                <a:lnTo>
                  <a:pt x="96637" y="15588"/>
                </a:lnTo>
                <a:lnTo>
                  <a:pt x="97285" y="15687"/>
                </a:lnTo>
                <a:lnTo>
                  <a:pt x="98082" y="15835"/>
                </a:lnTo>
                <a:lnTo>
                  <a:pt x="99078" y="16032"/>
                </a:lnTo>
                <a:lnTo>
                  <a:pt x="99925" y="16180"/>
                </a:lnTo>
                <a:lnTo>
                  <a:pt x="100672" y="16328"/>
                </a:lnTo>
                <a:lnTo>
                  <a:pt x="101270" y="16378"/>
                </a:lnTo>
                <a:lnTo>
                  <a:pt x="101469" y="16452"/>
                </a:lnTo>
                <a:lnTo>
                  <a:pt x="101320" y="16501"/>
                </a:lnTo>
                <a:lnTo>
                  <a:pt x="100971" y="16575"/>
                </a:lnTo>
                <a:lnTo>
                  <a:pt x="100473" y="16674"/>
                </a:lnTo>
                <a:lnTo>
                  <a:pt x="99128" y="16970"/>
                </a:lnTo>
                <a:lnTo>
                  <a:pt x="98530" y="17118"/>
                </a:lnTo>
                <a:lnTo>
                  <a:pt x="98032" y="17216"/>
                </a:lnTo>
                <a:lnTo>
                  <a:pt x="97135" y="17512"/>
                </a:lnTo>
                <a:lnTo>
                  <a:pt x="96189" y="17808"/>
                </a:lnTo>
                <a:lnTo>
                  <a:pt x="94943" y="18129"/>
                </a:lnTo>
                <a:lnTo>
                  <a:pt x="93449" y="18573"/>
                </a:lnTo>
                <a:lnTo>
                  <a:pt x="91805" y="19017"/>
                </a:lnTo>
                <a:lnTo>
                  <a:pt x="89962" y="19510"/>
                </a:lnTo>
                <a:lnTo>
                  <a:pt x="87970" y="20053"/>
                </a:lnTo>
                <a:lnTo>
                  <a:pt x="85927" y="20620"/>
                </a:lnTo>
                <a:lnTo>
                  <a:pt x="83835" y="21188"/>
                </a:lnTo>
                <a:lnTo>
                  <a:pt x="81743" y="21804"/>
                </a:lnTo>
                <a:lnTo>
                  <a:pt x="79651" y="22396"/>
                </a:lnTo>
                <a:lnTo>
                  <a:pt x="77708" y="23013"/>
                </a:lnTo>
                <a:lnTo>
                  <a:pt x="75765" y="23580"/>
                </a:lnTo>
                <a:lnTo>
                  <a:pt x="74072" y="24147"/>
                </a:lnTo>
                <a:lnTo>
                  <a:pt x="72528" y="24641"/>
                </a:lnTo>
                <a:lnTo>
                  <a:pt x="71282" y="25159"/>
                </a:lnTo>
                <a:lnTo>
                  <a:pt x="70286" y="25578"/>
                </a:lnTo>
                <a:lnTo>
                  <a:pt x="69589" y="25997"/>
                </a:lnTo>
                <a:lnTo>
                  <a:pt x="69090" y="26318"/>
                </a:lnTo>
                <a:lnTo>
                  <a:pt x="68642" y="26713"/>
                </a:lnTo>
                <a:lnTo>
                  <a:pt x="68144" y="27181"/>
                </a:lnTo>
                <a:lnTo>
                  <a:pt x="67696" y="27625"/>
                </a:lnTo>
                <a:lnTo>
                  <a:pt x="67696" y="27724"/>
                </a:lnTo>
                <a:lnTo>
                  <a:pt x="67795" y="27798"/>
                </a:lnTo>
                <a:lnTo>
                  <a:pt x="67845" y="27847"/>
                </a:lnTo>
                <a:lnTo>
                  <a:pt x="67945" y="27921"/>
                </a:lnTo>
                <a:lnTo>
                  <a:pt x="68144" y="27724"/>
                </a:lnTo>
                <a:lnTo>
                  <a:pt x="70435" y="27477"/>
                </a:lnTo>
                <a:lnTo>
                  <a:pt x="72528" y="27107"/>
                </a:lnTo>
                <a:lnTo>
                  <a:pt x="74520" y="26639"/>
                </a:lnTo>
                <a:lnTo>
                  <a:pt x="76363" y="26096"/>
                </a:lnTo>
                <a:lnTo>
                  <a:pt x="78057" y="25529"/>
                </a:lnTo>
                <a:lnTo>
                  <a:pt x="81444" y="24271"/>
                </a:lnTo>
                <a:lnTo>
                  <a:pt x="83188" y="23654"/>
                </a:lnTo>
                <a:lnTo>
                  <a:pt x="84931" y="23112"/>
                </a:lnTo>
                <a:lnTo>
                  <a:pt x="87023" y="22421"/>
                </a:lnTo>
                <a:lnTo>
                  <a:pt x="89016" y="21656"/>
                </a:lnTo>
                <a:lnTo>
                  <a:pt x="90809" y="20818"/>
                </a:lnTo>
                <a:lnTo>
                  <a:pt x="92652" y="20028"/>
                </a:lnTo>
                <a:lnTo>
                  <a:pt x="94645" y="19288"/>
                </a:lnTo>
                <a:lnTo>
                  <a:pt x="97584" y="18425"/>
                </a:lnTo>
                <a:lnTo>
                  <a:pt x="100672" y="17636"/>
                </a:lnTo>
                <a:lnTo>
                  <a:pt x="107148" y="16106"/>
                </a:lnTo>
                <a:lnTo>
                  <a:pt x="107447" y="16032"/>
                </a:lnTo>
                <a:lnTo>
                  <a:pt x="107845" y="15835"/>
                </a:lnTo>
                <a:lnTo>
                  <a:pt x="109190" y="15342"/>
                </a:lnTo>
                <a:lnTo>
                  <a:pt x="109838" y="15046"/>
                </a:lnTo>
                <a:lnTo>
                  <a:pt x="110485" y="14799"/>
                </a:lnTo>
                <a:lnTo>
                  <a:pt x="111033" y="14577"/>
                </a:lnTo>
                <a:lnTo>
                  <a:pt x="111382" y="14429"/>
                </a:lnTo>
                <a:lnTo>
                  <a:pt x="111531" y="14380"/>
                </a:lnTo>
                <a:lnTo>
                  <a:pt x="111531" y="14503"/>
                </a:lnTo>
                <a:lnTo>
                  <a:pt x="111382" y="14676"/>
                </a:lnTo>
                <a:lnTo>
                  <a:pt x="111183" y="14873"/>
                </a:lnTo>
                <a:lnTo>
                  <a:pt x="111033" y="14972"/>
                </a:lnTo>
                <a:lnTo>
                  <a:pt x="110635" y="15514"/>
                </a:lnTo>
                <a:lnTo>
                  <a:pt x="110485" y="16106"/>
                </a:lnTo>
                <a:lnTo>
                  <a:pt x="110585" y="16674"/>
                </a:lnTo>
                <a:lnTo>
                  <a:pt x="110635" y="17290"/>
                </a:lnTo>
                <a:lnTo>
                  <a:pt x="110635" y="17882"/>
                </a:lnTo>
                <a:lnTo>
                  <a:pt x="110386" y="19091"/>
                </a:lnTo>
                <a:lnTo>
                  <a:pt x="109838" y="20201"/>
                </a:lnTo>
                <a:lnTo>
                  <a:pt x="109041" y="21336"/>
                </a:lnTo>
                <a:lnTo>
                  <a:pt x="107945" y="22396"/>
                </a:lnTo>
                <a:lnTo>
                  <a:pt x="106550" y="23383"/>
                </a:lnTo>
                <a:lnTo>
                  <a:pt x="104856" y="24246"/>
                </a:lnTo>
                <a:lnTo>
                  <a:pt x="102963" y="25085"/>
                </a:lnTo>
                <a:lnTo>
                  <a:pt x="100722" y="25775"/>
                </a:lnTo>
                <a:lnTo>
                  <a:pt x="98331" y="26392"/>
                </a:lnTo>
                <a:lnTo>
                  <a:pt x="95691" y="26910"/>
                </a:lnTo>
                <a:lnTo>
                  <a:pt x="92801" y="27255"/>
                </a:lnTo>
                <a:lnTo>
                  <a:pt x="89813" y="27527"/>
                </a:lnTo>
                <a:lnTo>
                  <a:pt x="86625" y="27699"/>
                </a:lnTo>
                <a:lnTo>
                  <a:pt x="83536" y="27798"/>
                </a:lnTo>
                <a:lnTo>
                  <a:pt x="80547" y="27921"/>
                </a:lnTo>
                <a:lnTo>
                  <a:pt x="83636" y="28020"/>
                </a:lnTo>
                <a:lnTo>
                  <a:pt x="86276" y="28217"/>
                </a:lnTo>
                <a:lnTo>
                  <a:pt x="88866" y="28464"/>
                </a:lnTo>
                <a:lnTo>
                  <a:pt x="91357" y="28785"/>
                </a:lnTo>
                <a:lnTo>
                  <a:pt x="93698" y="29229"/>
                </a:lnTo>
                <a:lnTo>
                  <a:pt x="95840" y="29771"/>
                </a:lnTo>
                <a:lnTo>
                  <a:pt x="98181" y="30561"/>
                </a:lnTo>
                <a:lnTo>
                  <a:pt x="100323" y="31473"/>
                </a:lnTo>
                <a:lnTo>
                  <a:pt x="102067" y="32460"/>
                </a:lnTo>
                <a:lnTo>
                  <a:pt x="103611" y="33521"/>
                </a:lnTo>
                <a:lnTo>
                  <a:pt x="104856" y="34581"/>
                </a:lnTo>
                <a:lnTo>
                  <a:pt x="105952" y="35691"/>
                </a:lnTo>
                <a:lnTo>
                  <a:pt x="106749" y="36801"/>
                </a:lnTo>
                <a:lnTo>
                  <a:pt x="107496" y="37911"/>
                </a:lnTo>
                <a:lnTo>
                  <a:pt x="107945" y="38972"/>
                </a:lnTo>
                <a:lnTo>
                  <a:pt x="108293" y="39983"/>
                </a:lnTo>
                <a:lnTo>
                  <a:pt x="108542" y="40945"/>
                </a:lnTo>
                <a:lnTo>
                  <a:pt x="108692" y="41808"/>
                </a:lnTo>
                <a:lnTo>
                  <a:pt x="108692" y="43239"/>
                </a:lnTo>
                <a:lnTo>
                  <a:pt x="108542" y="43782"/>
                </a:lnTo>
                <a:lnTo>
                  <a:pt x="108443" y="44127"/>
                </a:lnTo>
                <a:lnTo>
                  <a:pt x="108293" y="44324"/>
                </a:lnTo>
                <a:lnTo>
                  <a:pt x="108144" y="44324"/>
                </a:lnTo>
                <a:lnTo>
                  <a:pt x="107198" y="43584"/>
                </a:lnTo>
                <a:lnTo>
                  <a:pt x="106201" y="42894"/>
                </a:lnTo>
                <a:lnTo>
                  <a:pt x="105006" y="42252"/>
                </a:lnTo>
                <a:lnTo>
                  <a:pt x="103661" y="41586"/>
                </a:lnTo>
                <a:lnTo>
                  <a:pt x="102067" y="41044"/>
                </a:lnTo>
                <a:lnTo>
                  <a:pt x="100572" y="40649"/>
                </a:lnTo>
                <a:lnTo>
                  <a:pt x="99327" y="40279"/>
                </a:lnTo>
                <a:lnTo>
                  <a:pt x="98082" y="39983"/>
                </a:lnTo>
                <a:lnTo>
                  <a:pt x="96936" y="39736"/>
                </a:lnTo>
                <a:lnTo>
                  <a:pt x="93599" y="38972"/>
                </a:lnTo>
                <a:lnTo>
                  <a:pt x="92353" y="38676"/>
                </a:lnTo>
                <a:lnTo>
                  <a:pt x="91108" y="38355"/>
                </a:lnTo>
                <a:lnTo>
                  <a:pt x="89713" y="37911"/>
                </a:lnTo>
                <a:lnTo>
                  <a:pt x="86425" y="36826"/>
                </a:lnTo>
                <a:lnTo>
                  <a:pt x="84533" y="36110"/>
                </a:lnTo>
                <a:lnTo>
                  <a:pt x="82291" y="35223"/>
                </a:lnTo>
                <a:lnTo>
                  <a:pt x="81046" y="34655"/>
                </a:lnTo>
                <a:lnTo>
                  <a:pt x="79750" y="33891"/>
                </a:lnTo>
                <a:lnTo>
                  <a:pt x="75566" y="31251"/>
                </a:lnTo>
                <a:lnTo>
                  <a:pt x="74171" y="30511"/>
                </a:lnTo>
                <a:lnTo>
                  <a:pt x="72677" y="29870"/>
                </a:lnTo>
                <a:lnTo>
                  <a:pt x="71282" y="29475"/>
                </a:lnTo>
                <a:lnTo>
                  <a:pt x="69539" y="29130"/>
                </a:lnTo>
                <a:lnTo>
                  <a:pt x="67795" y="28859"/>
                </a:lnTo>
                <a:lnTo>
                  <a:pt x="67546" y="28859"/>
                </a:lnTo>
                <a:lnTo>
                  <a:pt x="67247" y="29155"/>
                </a:lnTo>
                <a:lnTo>
                  <a:pt x="67198" y="29401"/>
                </a:lnTo>
                <a:lnTo>
                  <a:pt x="67048" y="29673"/>
                </a:lnTo>
                <a:lnTo>
                  <a:pt x="66948" y="29771"/>
                </a:lnTo>
                <a:lnTo>
                  <a:pt x="66899" y="30067"/>
                </a:lnTo>
                <a:lnTo>
                  <a:pt x="66650" y="30511"/>
                </a:lnTo>
                <a:lnTo>
                  <a:pt x="66450" y="31005"/>
                </a:lnTo>
                <a:lnTo>
                  <a:pt x="66002" y="32090"/>
                </a:lnTo>
                <a:lnTo>
                  <a:pt x="65853" y="32583"/>
                </a:lnTo>
                <a:lnTo>
                  <a:pt x="65006" y="35050"/>
                </a:lnTo>
                <a:lnTo>
                  <a:pt x="64009" y="37566"/>
                </a:lnTo>
                <a:lnTo>
                  <a:pt x="63063" y="40032"/>
                </a:lnTo>
                <a:lnTo>
                  <a:pt x="61818" y="43930"/>
                </a:lnTo>
                <a:lnTo>
                  <a:pt x="60672" y="47876"/>
                </a:lnTo>
                <a:lnTo>
                  <a:pt x="61618" y="47531"/>
                </a:lnTo>
                <a:lnTo>
                  <a:pt x="62465" y="47161"/>
                </a:lnTo>
                <a:lnTo>
                  <a:pt x="63013" y="46865"/>
                </a:lnTo>
                <a:lnTo>
                  <a:pt x="63312" y="46495"/>
                </a:lnTo>
                <a:lnTo>
                  <a:pt x="63511" y="46150"/>
                </a:lnTo>
                <a:lnTo>
                  <a:pt x="63810" y="45780"/>
                </a:lnTo>
                <a:lnTo>
                  <a:pt x="64408" y="45336"/>
                </a:lnTo>
                <a:lnTo>
                  <a:pt x="65205" y="45015"/>
                </a:lnTo>
                <a:lnTo>
                  <a:pt x="66151" y="44793"/>
                </a:lnTo>
                <a:lnTo>
                  <a:pt x="67198" y="44719"/>
                </a:lnTo>
                <a:lnTo>
                  <a:pt x="68194" y="44793"/>
                </a:lnTo>
                <a:lnTo>
                  <a:pt x="69240" y="44966"/>
                </a:lnTo>
                <a:lnTo>
                  <a:pt x="69439" y="45040"/>
                </a:lnTo>
                <a:lnTo>
                  <a:pt x="70336" y="45262"/>
                </a:lnTo>
                <a:lnTo>
                  <a:pt x="70585" y="45336"/>
                </a:lnTo>
                <a:lnTo>
                  <a:pt x="70784" y="45508"/>
                </a:lnTo>
                <a:lnTo>
                  <a:pt x="70933" y="45706"/>
                </a:lnTo>
                <a:lnTo>
                  <a:pt x="70983" y="45854"/>
                </a:lnTo>
                <a:lnTo>
                  <a:pt x="70983" y="46100"/>
                </a:lnTo>
                <a:lnTo>
                  <a:pt x="71083" y="46347"/>
                </a:lnTo>
                <a:lnTo>
                  <a:pt x="71083" y="46618"/>
                </a:lnTo>
                <a:lnTo>
                  <a:pt x="70734" y="47112"/>
                </a:lnTo>
                <a:lnTo>
                  <a:pt x="70136" y="47531"/>
                </a:lnTo>
                <a:lnTo>
                  <a:pt x="69339" y="47852"/>
                </a:lnTo>
                <a:lnTo>
                  <a:pt x="68343" y="48073"/>
                </a:lnTo>
                <a:lnTo>
                  <a:pt x="67247" y="48172"/>
                </a:lnTo>
                <a:lnTo>
                  <a:pt x="66151" y="48221"/>
                </a:lnTo>
                <a:lnTo>
                  <a:pt x="65404" y="48172"/>
                </a:lnTo>
                <a:lnTo>
                  <a:pt x="64707" y="48098"/>
                </a:lnTo>
                <a:lnTo>
                  <a:pt x="63860" y="48024"/>
                </a:lnTo>
                <a:lnTo>
                  <a:pt x="63163" y="48073"/>
                </a:lnTo>
                <a:lnTo>
                  <a:pt x="62266" y="48221"/>
                </a:lnTo>
                <a:lnTo>
                  <a:pt x="61320" y="48468"/>
                </a:lnTo>
                <a:lnTo>
                  <a:pt x="60423" y="48715"/>
                </a:lnTo>
                <a:lnTo>
                  <a:pt x="60273" y="49159"/>
                </a:lnTo>
                <a:lnTo>
                  <a:pt x="60074" y="49627"/>
                </a:lnTo>
                <a:lnTo>
                  <a:pt x="58729" y="54857"/>
                </a:lnTo>
                <a:lnTo>
                  <a:pt x="57633" y="60110"/>
                </a:lnTo>
                <a:lnTo>
                  <a:pt x="57185" y="62873"/>
                </a:lnTo>
                <a:lnTo>
                  <a:pt x="56836" y="65562"/>
                </a:lnTo>
                <a:lnTo>
                  <a:pt x="56637" y="68250"/>
                </a:lnTo>
                <a:lnTo>
                  <a:pt x="56338" y="71013"/>
                </a:lnTo>
                <a:lnTo>
                  <a:pt x="55890" y="73923"/>
                </a:lnTo>
                <a:lnTo>
                  <a:pt x="54993" y="79893"/>
                </a:lnTo>
                <a:lnTo>
                  <a:pt x="54694" y="82803"/>
                </a:lnTo>
                <a:lnTo>
                  <a:pt x="54645" y="84727"/>
                </a:lnTo>
                <a:lnTo>
                  <a:pt x="54495" y="86750"/>
                </a:lnTo>
                <a:lnTo>
                  <a:pt x="54246" y="88871"/>
                </a:lnTo>
                <a:lnTo>
                  <a:pt x="54196" y="90943"/>
                </a:lnTo>
                <a:lnTo>
                  <a:pt x="54097" y="92990"/>
                </a:lnTo>
                <a:lnTo>
                  <a:pt x="54097" y="94914"/>
                </a:lnTo>
                <a:lnTo>
                  <a:pt x="54196" y="96073"/>
                </a:lnTo>
                <a:lnTo>
                  <a:pt x="54346" y="97455"/>
                </a:lnTo>
                <a:lnTo>
                  <a:pt x="54495" y="98935"/>
                </a:lnTo>
                <a:lnTo>
                  <a:pt x="54694" y="100439"/>
                </a:lnTo>
                <a:lnTo>
                  <a:pt x="55591" y="99601"/>
                </a:lnTo>
                <a:lnTo>
                  <a:pt x="56388" y="98861"/>
                </a:lnTo>
                <a:lnTo>
                  <a:pt x="57185" y="98219"/>
                </a:lnTo>
                <a:lnTo>
                  <a:pt x="58281" y="97381"/>
                </a:lnTo>
                <a:lnTo>
                  <a:pt x="59427" y="96690"/>
                </a:lnTo>
                <a:lnTo>
                  <a:pt x="60523" y="96024"/>
                </a:lnTo>
                <a:lnTo>
                  <a:pt x="61469" y="95383"/>
                </a:lnTo>
                <a:lnTo>
                  <a:pt x="62266" y="94643"/>
                </a:lnTo>
                <a:lnTo>
                  <a:pt x="63661" y="93311"/>
                </a:lnTo>
                <a:lnTo>
                  <a:pt x="65255" y="92028"/>
                </a:lnTo>
                <a:lnTo>
                  <a:pt x="66948" y="90770"/>
                </a:lnTo>
                <a:lnTo>
                  <a:pt x="68792" y="89463"/>
                </a:lnTo>
                <a:lnTo>
                  <a:pt x="70635" y="88106"/>
                </a:lnTo>
                <a:lnTo>
                  <a:pt x="72528" y="86725"/>
                </a:lnTo>
                <a:lnTo>
                  <a:pt x="74520" y="85344"/>
                </a:lnTo>
                <a:lnTo>
                  <a:pt x="76662" y="84036"/>
                </a:lnTo>
                <a:lnTo>
                  <a:pt x="78854" y="82803"/>
                </a:lnTo>
                <a:lnTo>
                  <a:pt x="81145" y="81669"/>
                </a:lnTo>
                <a:lnTo>
                  <a:pt x="84134" y="80509"/>
                </a:lnTo>
                <a:lnTo>
                  <a:pt x="87222" y="79523"/>
                </a:lnTo>
                <a:lnTo>
                  <a:pt x="90410" y="78733"/>
                </a:lnTo>
                <a:lnTo>
                  <a:pt x="93698" y="78166"/>
                </a:lnTo>
                <a:lnTo>
                  <a:pt x="96936" y="77821"/>
                </a:lnTo>
                <a:lnTo>
                  <a:pt x="100174" y="77673"/>
                </a:lnTo>
                <a:lnTo>
                  <a:pt x="103362" y="77747"/>
                </a:lnTo>
                <a:lnTo>
                  <a:pt x="106600" y="78043"/>
                </a:lnTo>
                <a:lnTo>
                  <a:pt x="109688" y="78511"/>
                </a:lnTo>
                <a:lnTo>
                  <a:pt x="112727" y="79202"/>
                </a:lnTo>
                <a:lnTo>
                  <a:pt x="113424" y="79424"/>
                </a:lnTo>
                <a:lnTo>
                  <a:pt x="114321" y="79695"/>
                </a:lnTo>
                <a:lnTo>
                  <a:pt x="115267" y="80041"/>
                </a:lnTo>
                <a:lnTo>
                  <a:pt x="116214" y="80386"/>
                </a:lnTo>
                <a:lnTo>
                  <a:pt x="117210" y="80805"/>
                </a:lnTo>
                <a:lnTo>
                  <a:pt x="118057" y="81126"/>
                </a:lnTo>
                <a:lnTo>
                  <a:pt x="118804" y="81447"/>
                </a:lnTo>
                <a:lnTo>
                  <a:pt x="119452" y="81693"/>
                </a:lnTo>
                <a:lnTo>
                  <a:pt x="119850" y="81841"/>
                </a:lnTo>
                <a:lnTo>
                  <a:pt x="120000" y="81915"/>
                </a:lnTo>
                <a:lnTo>
                  <a:pt x="119750" y="81915"/>
                </a:lnTo>
                <a:lnTo>
                  <a:pt x="119252" y="81965"/>
                </a:lnTo>
                <a:lnTo>
                  <a:pt x="118455" y="82039"/>
                </a:lnTo>
                <a:lnTo>
                  <a:pt x="117509" y="82063"/>
                </a:lnTo>
                <a:lnTo>
                  <a:pt x="116463" y="82137"/>
                </a:lnTo>
                <a:lnTo>
                  <a:pt x="114570" y="82285"/>
                </a:lnTo>
                <a:lnTo>
                  <a:pt x="113872" y="82335"/>
                </a:lnTo>
                <a:lnTo>
                  <a:pt x="113424" y="82359"/>
                </a:lnTo>
                <a:lnTo>
                  <a:pt x="108891" y="82877"/>
                </a:lnTo>
                <a:lnTo>
                  <a:pt x="104508" y="83371"/>
                </a:lnTo>
                <a:lnTo>
                  <a:pt x="100074" y="83963"/>
                </a:lnTo>
                <a:lnTo>
                  <a:pt x="95740" y="84678"/>
                </a:lnTo>
                <a:lnTo>
                  <a:pt x="91407" y="85566"/>
                </a:lnTo>
                <a:lnTo>
                  <a:pt x="87372" y="86429"/>
                </a:lnTo>
                <a:lnTo>
                  <a:pt x="83636" y="87366"/>
                </a:lnTo>
                <a:lnTo>
                  <a:pt x="79900" y="88353"/>
                </a:lnTo>
                <a:lnTo>
                  <a:pt x="76313" y="89463"/>
                </a:lnTo>
                <a:lnTo>
                  <a:pt x="72826" y="90696"/>
                </a:lnTo>
                <a:lnTo>
                  <a:pt x="69688" y="92078"/>
                </a:lnTo>
                <a:lnTo>
                  <a:pt x="66600" y="93558"/>
                </a:lnTo>
                <a:lnTo>
                  <a:pt x="63511" y="95235"/>
                </a:lnTo>
                <a:lnTo>
                  <a:pt x="60423" y="97060"/>
                </a:lnTo>
                <a:lnTo>
                  <a:pt x="59775" y="97455"/>
                </a:lnTo>
                <a:lnTo>
                  <a:pt x="58978" y="97973"/>
                </a:lnTo>
                <a:lnTo>
                  <a:pt x="58132" y="98540"/>
                </a:lnTo>
                <a:lnTo>
                  <a:pt x="57434" y="99206"/>
                </a:lnTo>
                <a:lnTo>
                  <a:pt x="56488" y="100168"/>
                </a:lnTo>
                <a:lnTo>
                  <a:pt x="55641" y="101204"/>
                </a:lnTo>
                <a:lnTo>
                  <a:pt x="55242" y="104583"/>
                </a:lnTo>
                <a:lnTo>
                  <a:pt x="55242" y="104731"/>
                </a:lnTo>
                <a:lnTo>
                  <a:pt x="55292" y="104830"/>
                </a:lnTo>
                <a:lnTo>
                  <a:pt x="55292" y="104953"/>
                </a:lnTo>
                <a:lnTo>
                  <a:pt x="55342" y="105891"/>
                </a:lnTo>
                <a:lnTo>
                  <a:pt x="55491" y="107099"/>
                </a:lnTo>
                <a:lnTo>
                  <a:pt x="55641" y="108406"/>
                </a:lnTo>
                <a:lnTo>
                  <a:pt x="55890" y="109812"/>
                </a:lnTo>
                <a:lnTo>
                  <a:pt x="56039" y="111268"/>
                </a:lnTo>
                <a:lnTo>
                  <a:pt x="56189" y="112698"/>
                </a:lnTo>
                <a:lnTo>
                  <a:pt x="56388" y="114080"/>
                </a:lnTo>
                <a:lnTo>
                  <a:pt x="56737" y="117064"/>
                </a:lnTo>
                <a:lnTo>
                  <a:pt x="57135" y="120000"/>
                </a:lnTo>
                <a:lnTo>
                  <a:pt x="55093" y="120000"/>
                </a:lnTo>
                <a:lnTo>
                  <a:pt x="55093" y="119753"/>
                </a:lnTo>
                <a:lnTo>
                  <a:pt x="54794" y="117829"/>
                </a:lnTo>
                <a:lnTo>
                  <a:pt x="54346" y="114104"/>
                </a:lnTo>
                <a:lnTo>
                  <a:pt x="54097" y="112180"/>
                </a:lnTo>
                <a:lnTo>
                  <a:pt x="53748" y="110133"/>
                </a:lnTo>
                <a:lnTo>
                  <a:pt x="53399" y="107963"/>
                </a:lnTo>
                <a:lnTo>
                  <a:pt x="53100" y="105743"/>
                </a:lnTo>
                <a:lnTo>
                  <a:pt x="52801" y="103572"/>
                </a:lnTo>
                <a:lnTo>
                  <a:pt x="52552" y="101525"/>
                </a:lnTo>
                <a:lnTo>
                  <a:pt x="52503" y="100390"/>
                </a:lnTo>
                <a:lnTo>
                  <a:pt x="52403" y="99453"/>
                </a:lnTo>
                <a:lnTo>
                  <a:pt x="52353" y="98614"/>
                </a:lnTo>
                <a:lnTo>
                  <a:pt x="52204" y="97159"/>
                </a:lnTo>
                <a:lnTo>
                  <a:pt x="52154" y="96394"/>
                </a:lnTo>
                <a:lnTo>
                  <a:pt x="52054" y="95605"/>
                </a:lnTo>
                <a:lnTo>
                  <a:pt x="52004" y="94618"/>
                </a:lnTo>
                <a:lnTo>
                  <a:pt x="52004" y="92176"/>
                </a:lnTo>
                <a:lnTo>
                  <a:pt x="52054" y="90696"/>
                </a:lnTo>
                <a:lnTo>
                  <a:pt x="52054" y="89044"/>
                </a:lnTo>
                <a:lnTo>
                  <a:pt x="52154" y="87317"/>
                </a:lnTo>
                <a:lnTo>
                  <a:pt x="52303" y="85516"/>
                </a:lnTo>
                <a:lnTo>
                  <a:pt x="51755" y="84949"/>
                </a:lnTo>
                <a:lnTo>
                  <a:pt x="51108" y="84480"/>
                </a:lnTo>
                <a:lnTo>
                  <a:pt x="50361" y="83963"/>
                </a:lnTo>
                <a:lnTo>
                  <a:pt x="49564" y="83568"/>
                </a:lnTo>
                <a:lnTo>
                  <a:pt x="48468" y="83149"/>
                </a:lnTo>
                <a:lnTo>
                  <a:pt x="47123" y="82803"/>
                </a:lnTo>
                <a:lnTo>
                  <a:pt x="45728" y="82458"/>
                </a:lnTo>
                <a:lnTo>
                  <a:pt x="44283" y="82137"/>
                </a:lnTo>
                <a:lnTo>
                  <a:pt x="42889" y="81841"/>
                </a:lnTo>
                <a:lnTo>
                  <a:pt x="41544" y="81521"/>
                </a:lnTo>
                <a:lnTo>
                  <a:pt x="40547" y="81200"/>
                </a:lnTo>
                <a:lnTo>
                  <a:pt x="39302" y="80682"/>
                </a:lnTo>
                <a:lnTo>
                  <a:pt x="38206" y="80213"/>
                </a:lnTo>
                <a:lnTo>
                  <a:pt x="37160" y="79819"/>
                </a:lnTo>
                <a:lnTo>
                  <a:pt x="37061" y="82976"/>
                </a:lnTo>
                <a:lnTo>
                  <a:pt x="37011" y="86108"/>
                </a:lnTo>
                <a:lnTo>
                  <a:pt x="36811" y="92941"/>
                </a:lnTo>
                <a:lnTo>
                  <a:pt x="36811" y="94174"/>
                </a:lnTo>
                <a:lnTo>
                  <a:pt x="36861" y="94988"/>
                </a:lnTo>
                <a:lnTo>
                  <a:pt x="36861" y="96641"/>
                </a:lnTo>
                <a:lnTo>
                  <a:pt x="36911" y="97455"/>
                </a:lnTo>
                <a:lnTo>
                  <a:pt x="36911" y="98836"/>
                </a:lnTo>
                <a:lnTo>
                  <a:pt x="37011" y="99379"/>
                </a:lnTo>
                <a:lnTo>
                  <a:pt x="37011" y="99921"/>
                </a:lnTo>
                <a:lnTo>
                  <a:pt x="37160" y="100168"/>
                </a:lnTo>
                <a:lnTo>
                  <a:pt x="37210" y="100612"/>
                </a:lnTo>
                <a:lnTo>
                  <a:pt x="37459" y="101130"/>
                </a:lnTo>
                <a:lnTo>
                  <a:pt x="37658" y="101697"/>
                </a:lnTo>
                <a:lnTo>
                  <a:pt x="38107" y="102955"/>
                </a:lnTo>
                <a:lnTo>
                  <a:pt x="38904" y="104805"/>
                </a:lnTo>
                <a:lnTo>
                  <a:pt x="40547" y="108579"/>
                </a:lnTo>
                <a:lnTo>
                  <a:pt x="41245" y="110404"/>
                </a:lnTo>
                <a:lnTo>
                  <a:pt x="41942" y="112082"/>
                </a:lnTo>
                <a:lnTo>
                  <a:pt x="42938" y="114573"/>
                </a:lnTo>
                <a:lnTo>
                  <a:pt x="43885" y="117188"/>
                </a:lnTo>
                <a:lnTo>
                  <a:pt x="44931" y="119926"/>
                </a:lnTo>
                <a:lnTo>
                  <a:pt x="42938" y="119926"/>
                </a:lnTo>
                <a:lnTo>
                  <a:pt x="42640" y="119136"/>
                </a:lnTo>
                <a:lnTo>
                  <a:pt x="42291" y="118174"/>
                </a:lnTo>
                <a:lnTo>
                  <a:pt x="41843" y="117089"/>
                </a:lnTo>
                <a:lnTo>
                  <a:pt x="41344" y="115880"/>
                </a:lnTo>
                <a:lnTo>
                  <a:pt x="40846" y="114573"/>
                </a:lnTo>
                <a:lnTo>
                  <a:pt x="40298" y="113241"/>
                </a:lnTo>
                <a:lnTo>
                  <a:pt x="39701" y="111810"/>
                </a:lnTo>
                <a:lnTo>
                  <a:pt x="39202" y="110404"/>
                </a:lnTo>
                <a:lnTo>
                  <a:pt x="38605" y="108974"/>
                </a:lnTo>
                <a:lnTo>
                  <a:pt x="38107" y="107568"/>
                </a:lnTo>
                <a:lnTo>
                  <a:pt x="37509" y="106211"/>
                </a:lnTo>
                <a:lnTo>
                  <a:pt x="37011" y="104953"/>
                </a:lnTo>
                <a:lnTo>
                  <a:pt x="36562" y="103769"/>
                </a:lnTo>
                <a:lnTo>
                  <a:pt x="36214" y="102733"/>
                </a:lnTo>
                <a:lnTo>
                  <a:pt x="35815" y="101821"/>
                </a:lnTo>
                <a:lnTo>
                  <a:pt x="35516" y="101056"/>
                </a:lnTo>
                <a:lnTo>
                  <a:pt x="35168" y="100143"/>
                </a:lnTo>
                <a:lnTo>
                  <a:pt x="34520" y="99773"/>
                </a:lnTo>
                <a:lnTo>
                  <a:pt x="33623" y="99354"/>
                </a:lnTo>
                <a:lnTo>
                  <a:pt x="32727" y="98861"/>
                </a:lnTo>
                <a:lnTo>
                  <a:pt x="31780" y="98392"/>
                </a:lnTo>
                <a:lnTo>
                  <a:pt x="30933" y="97923"/>
                </a:lnTo>
                <a:lnTo>
                  <a:pt x="30087" y="97529"/>
                </a:lnTo>
                <a:lnTo>
                  <a:pt x="29389" y="97208"/>
                </a:lnTo>
                <a:lnTo>
                  <a:pt x="28941" y="96937"/>
                </a:lnTo>
                <a:lnTo>
                  <a:pt x="26948" y="95950"/>
                </a:lnTo>
                <a:lnTo>
                  <a:pt x="26351" y="95753"/>
                </a:lnTo>
                <a:lnTo>
                  <a:pt x="24159" y="95309"/>
                </a:lnTo>
                <a:lnTo>
                  <a:pt x="22316" y="94988"/>
                </a:lnTo>
                <a:lnTo>
                  <a:pt x="20473" y="94618"/>
                </a:lnTo>
                <a:lnTo>
                  <a:pt x="16886" y="93952"/>
                </a:lnTo>
                <a:lnTo>
                  <a:pt x="13349" y="93311"/>
                </a:lnTo>
                <a:lnTo>
                  <a:pt x="12652" y="93163"/>
                </a:lnTo>
                <a:lnTo>
                  <a:pt x="11008" y="92867"/>
                </a:lnTo>
                <a:lnTo>
                  <a:pt x="10211" y="92842"/>
                </a:lnTo>
                <a:lnTo>
                  <a:pt x="9613" y="92867"/>
                </a:lnTo>
                <a:lnTo>
                  <a:pt x="8318" y="93163"/>
                </a:lnTo>
                <a:lnTo>
                  <a:pt x="7721" y="93262"/>
                </a:lnTo>
                <a:lnTo>
                  <a:pt x="6674" y="93336"/>
                </a:lnTo>
                <a:lnTo>
                  <a:pt x="5728" y="93311"/>
                </a:lnTo>
                <a:lnTo>
                  <a:pt x="4782" y="93163"/>
                </a:lnTo>
                <a:lnTo>
                  <a:pt x="3985" y="92941"/>
                </a:lnTo>
                <a:lnTo>
                  <a:pt x="3287" y="92571"/>
                </a:lnTo>
                <a:lnTo>
                  <a:pt x="2839" y="92152"/>
                </a:lnTo>
                <a:lnTo>
                  <a:pt x="2789" y="91782"/>
                </a:lnTo>
                <a:lnTo>
                  <a:pt x="2739" y="91387"/>
                </a:lnTo>
                <a:lnTo>
                  <a:pt x="2739" y="91239"/>
                </a:lnTo>
                <a:lnTo>
                  <a:pt x="2789" y="91017"/>
                </a:lnTo>
                <a:lnTo>
                  <a:pt x="2988" y="90844"/>
                </a:lnTo>
                <a:lnTo>
                  <a:pt x="3138" y="90721"/>
                </a:lnTo>
                <a:lnTo>
                  <a:pt x="3387" y="90647"/>
                </a:lnTo>
                <a:lnTo>
                  <a:pt x="3586" y="90548"/>
                </a:lnTo>
                <a:lnTo>
                  <a:pt x="3835" y="90474"/>
                </a:lnTo>
                <a:lnTo>
                  <a:pt x="4034" y="90351"/>
                </a:lnTo>
                <a:lnTo>
                  <a:pt x="4831" y="90080"/>
                </a:lnTo>
                <a:lnTo>
                  <a:pt x="5728" y="89932"/>
                </a:lnTo>
                <a:lnTo>
                  <a:pt x="6674" y="89932"/>
                </a:lnTo>
                <a:lnTo>
                  <a:pt x="7571" y="90030"/>
                </a:lnTo>
                <a:lnTo>
                  <a:pt x="8368" y="90277"/>
                </a:lnTo>
                <a:lnTo>
                  <a:pt x="9016" y="90647"/>
                </a:lnTo>
                <a:lnTo>
                  <a:pt x="9414" y="90968"/>
                </a:lnTo>
                <a:lnTo>
                  <a:pt x="9713" y="91313"/>
                </a:lnTo>
                <a:lnTo>
                  <a:pt x="10062" y="91634"/>
                </a:lnTo>
                <a:lnTo>
                  <a:pt x="10510" y="91880"/>
                </a:lnTo>
                <a:lnTo>
                  <a:pt x="11805" y="92300"/>
                </a:lnTo>
                <a:lnTo>
                  <a:pt x="13150" y="92620"/>
                </a:lnTo>
                <a:lnTo>
                  <a:pt x="16239" y="93311"/>
                </a:lnTo>
                <a:lnTo>
                  <a:pt x="19377" y="93952"/>
                </a:lnTo>
                <a:lnTo>
                  <a:pt x="22914" y="94569"/>
                </a:lnTo>
                <a:lnTo>
                  <a:pt x="24059" y="94791"/>
                </a:lnTo>
                <a:lnTo>
                  <a:pt x="25255" y="94865"/>
                </a:lnTo>
                <a:lnTo>
                  <a:pt x="25554" y="94766"/>
                </a:lnTo>
                <a:lnTo>
                  <a:pt x="25753" y="94544"/>
                </a:lnTo>
                <a:lnTo>
                  <a:pt x="25902" y="94224"/>
                </a:lnTo>
                <a:lnTo>
                  <a:pt x="26002" y="93780"/>
                </a:lnTo>
                <a:lnTo>
                  <a:pt x="26002" y="93336"/>
                </a:lnTo>
                <a:lnTo>
                  <a:pt x="26052" y="92867"/>
                </a:lnTo>
                <a:lnTo>
                  <a:pt x="26151" y="91560"/>
                </a:lnTo>
                <a:lnTo>
                  <a:pt x="26151" y="90203"/>
                </a:lnTo>
                <a:lnTo>
                  <a:pt x="26052" y="88896"/>
                </a:lnTo>
                <a:lnTo>
                  <a:pt x="26052" y="88131"/>
                </a:lnTo>
                <a:lnTo>
                  <a:pt x="25902" y="87342"/>
                </a:lnTo>
                <a:lnTo>
                  <a:pt x="25853" y="87243"/>
                </a:lnTo>
                <a:lnTo>
                  <a:pt x="25255" y="86947"/>
                </a:lnTo>
                <a:lnTo>
                  <a:pt x="25105" y="86824"/>
                </a:lnTo>
                <a:lnTo>
                  <a:pt x="25056" y="86725"/>
                </a:lnTo>
                <a:lnTo>
                  <a:pt x="25056" y="86552"/>
                </a:lnTo>
                <a:lnTo>
                  <a:pt x="24956" y="86429"/>
                </a:lnTo>
                <a:lnTo>
                  <a:pt x="24059" y="85985"/>
                </a:lnTo>
                <a:lnTo>
                  <a:pt x="23561" y="85788"/>
                </a:lnTo>
                <a:lnTo>
                  <a:pt x="23212" y="85516"/>
                </a:lnTo>
                <a:lnTo>
                  <a:pt x="22963" y="85171"/>
                </a:lnTo>
                <a:lnTo>
                  <a:pt x="22814" y="84752"/>
                </a:lnTo>
                <a:lnTo>
                  <a:pt x="22814" y="84357"/>
                </a:lnTo>
                <a:lnTo>
                  <a:pt x="22963" y="83963"/>
                </a:lnTo>
                <a:lnTo>
                  <a:pt x="23262" y="83568"/>
                </a:lnTo>
                <a:lnTo>
                  <a:pt x="23661" y="83149"/>
                </a:lnTo>
                <a:lnTo>
                  <a:pt x="24159" y="82828"/>
                </a:lnTo>
                <a:lnTo>
                  <a:pt x="24458" y="82729"/>
                </a:lnTo>
                <a:lnTo>
                  <a:pt x="24806" y="82581"/>
                </a:lnTo>
                <a:lnTo>
                  <a:pt x="25853" y="82211"/>
                </a:lnTo>
                <a:lnTo>
                  <a:pt x="26899" y="81965"/>
                </a:lnTo>
                <a:lnTo>
                  <a:pt x="27247" y="81915"/>
                </a:lnTo>
                <a:lnTo>
                  <a:pt x="27397" y="81965"/>
                </a:lnTo>
                <a:lnTo>
                  <a:pt x="27696" y="82187"/>
                </a:lnTo>
                <a:lnTo>
                  <a:pt x="28144" y="82359"/>
                </a:lnTo>
                <a:lnTo>
                  <a:pt x="28692" y="82458"/>
                </a:lnTo>
                <a:lnTo>
                  <a:pt x="29140" y="82606"/>
                </a:lnTo>
                <a:lnTo>
                  <a:pt x="30037" y="83025"/>
                </a:lnTo>
                <a:lnTo>
                  <a:pt x="30684" y="83445"/>
                </a:lnTo>
                <a:lnTo>
                  <a:pt x="31083" y="83913"/>
                </a:lnTo>
                <a:lnTo>
                  <a:pt x="31183" y="84480"/>
                </a:lnTo>
                <a:lnTo>
                  <a:pt x="30983" y="85048"/>
                </a:lnTo>
                <a:lnTo>
                  <a:pt x="30635" y="85516"/>
                </a:lnTo>
                <a:lnTo>
                  <a:pt x="30087" y="85960"/>
                </a:lnTo>
                <a:lnTo>
                  <a:pt x="29290" y="86281"/>
                </a:lnTo>
                <a:lnTo>
                  <a:pt x="28642" y="86478"/>
                </a:lnTo>
                <a:lnTo>
                  <a:pt x="28144" y="86651"/>
                </a:lnTo>
                <a:lnTo>
                  <a:pt x="27696" y="86947"/>
                </a:lnTo>
                <a:lnTo>
                  <a:pt x="27297" y="87342"/>
                </a:lnTo>
                <a:lnTo>
                  <a:pt x="27148" y="87810"/>
                </a:lnTo>
                <a:lnTo>
                  <a:pt x="27148" y="88772"/>
                </a:lnTo>
                <a:lnTo>
                  <a:pt x="27098" y="89636"/>
                </a:lnTo>
                <a:lnTo>
                  <a:pt x="27098" y="90548"/>
                </a:lnTo>
                <a:lnTo>
                  <a:pt x="26948" y="92226"/>
                </a:lnTo>
                <a:lnTo>
                  <a:pt x="26948" y="93878"/>
                </a:lnTo>
                <a:lnTo>
                  <a:pt x="27098" y="94569"/>
                </a:lnTo>
                <a:lnTo>
                  <a:pt x="27397" y="95186"/>
                </a:lnTo>
                <a:lnTo>
                  <a:pt x="28044" y="95753"/>
                </a:lnTo>
                <a:lnTo>
                  <a:pt x="28991" y="96246"/>
                </a:lnTo>
                <a:lnTo>
                  <a:pt x="31731" y="97603"/>
                </a:lnTo>
                <a:lnTo>
                  <a:pt x="32577" y="97997"/>
                </a:lnTo>
                <a:lnTo>
                  <a:pt x="33474" y="98441"/>
                </a:lnTo>
                <a:lnTo>
                  <a:pt x="34371" y="98836"/>
                </a:lnTo>
                <a:lnTo>
                  <a:pt x="35118" y="99157"/>
                </a:lnTo>
                <a:lnTo>
                  <a:pt x="35018" y="98244"/>
                </a:lnTo>
                <a:lnTo>
                  <a:pt x="35018" y="95950"/>
                </a:lnTo>
                <a:lnTo>
                  <a:pt x="35118" y="94791"/>
                </a:lnTo>
                <a:lnTo>
                  <a:pt x="35168" y="93706"/>
                </a:lnTo>
                <a:lnTo>
                  <a:pt x="35168" y="89956"/>
                </a:lnTo>
                <a:lnTo>
                  <a:pt x="35466" y="83790"/>
                </a:lnTo>
                <a:lnTo>
                  <a:pt x="35666" y="79153"/>
                </a:lnTo>
                <a:lnTo>
                  <a:pt x="34570" y="78585"/>
                </a:lnTo>
                <a:lnTo>
                  <a:pt x="33623" y="78067"/>
                </a:lnTo>
                <a:lnTo>
                  <a:pt x="32876" y="77549"/>
                </a:lnTo>
                <a:lnTo>
                  <a:pt x="32079" y="77081"/>
                </a:lnTo>
                <a:lnTo>
                  <a:pt x="31332" y="76612"/>
                </a:lnTo>
                <a:lnTo>
                  <a:pt x="30386" y="76069"/>
                </a:lnTo>
                <a:lnTo>
                  <a:pt x="29290" y="75477"/>
                </a:lnTo>
                <a:lnTo>
                  <a:pt x="27995" y="74935"/>
                </a:lnTo>
                <a:lnTo>
                  <a:pt x="26600" y="74515"/>
                </a:lnTo>
                <a:lnTo>
                  <a:pt x="25205" y="74219"/>
                </a:lnTo>
                <a:lnTo>
                  <a:pt x="23711" y="73948"/>
                </a:lnTo>
                <a:lnTo>
                  <a:pt x="23711" y="73874"/>
                </a:lnTo>
                <a:lnTo>
                  <a:pt x="24059" y="73751"/>
                </a:lnTo>
                <a:lnTo>
                  <a:pt x="24657" y="73603"/>
                </a:lnTo>
                <a:lnTo>
                  <a:pt x="25603" y="73381"/>
                </a:lnTo>
                <a:lnTo>
                  <a:pt x="26749" y="73159"/>
                </a:lnTo>
                <a:lnTo>
                  <a:pt x="28044" y="72937"/>
                </a:lnTo>
                <a:lnTo>
                  <a:pt x="29539" y="72764"/>
                </a:lnTo>
                <a:lnTo>
                  <a:pt x="31133" y="72616"/>
                </a:lnTo>
                <a:lnTo>
                  <a:pt x="32876" y="72542"/>
                </a:lnTo>
                <a:lnTo>
                  <a:pt x="34669" y="72493"/>
                </a:lnTo>
                <a:lnTo>
                  <a:pt x="36513" y="72616"/>
                </a:lnTo>
                <a:lnTo>
                  <a:pt x="36562" y="72295"/>
                </a:lnTo>
                <a:lnTo>
                  <a:pt x="36662" y="71876"/>
                </a:lnTo>
                <a:lnTo>
                  <a:pt x="36662" y="70495"/>
                </a:lnTo>
                <a:lnTo>
                  <a:pt x="37061" y="67116"/>
                </a:lnTo>
                <a:lnTo>
                  <a:pt x="37359" y="64131"/>
                </a:lnTo>
                <a:lnTo>
                  <a:pt x="37608" y="62651"/>
                </a:lnTo>
                <a:lnTo>
                  <a:pt x="37907" y="61146"/>
                </a:lnTo>
                <a:lnTo>
                  <a:pt x="37509" y="60974"/>
                </a:lnTo>
                <a:lnTo>
                  <a:pt x="36911" y="60727"/>
                </a:lnTo>
                <a:lnTo>
                  <a:pt x="36114" y="60357"/>
                </a:lnTo>
                <a:lnTo>
                  <a:pt x="35168" y="59963"/>
                </a:lnTo>
                <a:lnTo>
                  <a:pt x="34122" y="59593"/>
                </a:lnTo>
                <a:lnTo>
                  <a:pt x="33125" y="59149"/>
                </a:lnTo>
                <a:lnTo>
                  <a:pt x="32029" y="58754"/>
                </a:lnTo>
                <a:lnTo>
                  <a:pt x="31083" y="58359"/>
                </a:lnTo>
                <a:lnTo>
                  <a:pt x="30186" y="58039"/>
                </a:lnTo>
                <a:lnTo>
                  <a:pt x="29539" y="57743"/>
                </a:lnTo>
                <a:lnTo>
                  <a:pt x="28991" y="57545"/>
                </a:lnTo>
                <a:lnTo>
                  <a:pt x="28792" y="57496"/>
                </a:lnTo>
                <a:lnTo>
                  <a:pt x="27596" y="57126"/>
                </a:lnTo>
                <a:lnTo>
                  <a:pt x="26450" y="56904"/>
                </a:lnTo>
                <a:lnTo>
                  <a:pt x="25105" y="56830"/>
                </a:lnTo>
                <a:lnTo>
                  <a:pt x="23711" y="56855"/>
                </a:lnTo>
                <a:lnTo>
                  <a:pt x="20323" y="57151"/>
                </a:lnTo>
                <a:lnTo>
                  <a:pt x="17036" y="57521"/>
                </a:lnTo>
                <a:lnTo>
                  <a:pt x="15292" y="57693"/>
                </a:lnTo>
                <a:lnTo>
                  <a:pt x="13599" y="57891"/>
                </a:lnTo>
                <a:lnTo>
                  <a:pt x="12702" y="57989"/>
                </a:lnTo>
                <a:lnTo>
                  <a:pt x="11656" y="58063"/>
                </a:lnTo>
                <a:lnTo>
                  <a:pt x="10809" y="58211"/>
                </a:lnTo>
                <a:lnTo>
                  <a:pt x="9962" y="58433"/>
                </a:lnTo>
                <a:lnTo>
                  <a:pt x="9613" y="58655"/>
                </a:lnTo>
                <a:lnTo>
                  <a:pt x="9414" y="58877"/>
                </a:lnTo>
                <a:lnTo>
                  <a:pt x="9265" y="59075"/>
                </a:lnTo>
                <a:lnTo>
                  <a:pt x="9016" y="59346"/>
                </a:lnTo>
                <a:lnTo>
                  <a:pt x="8518" y="59765"/>
                </a:lnTo>
                <a:lnTo>
                  <a:pt x="7770" y="60110"/>
                </a:lnTo>
                <a:lnTo>
                  <a:pt x="6924" y="60382"/>
                </a:lnTo>
                <a:lnTo>
                  <a:pt x="5778" y="60604"/>
                </a:lnTo>
                <a:lnTo>
                  <a:pt x="4682" y="60653"/>
                </a:lnTo>
                <a:lnTo>
                  <a:pt x="3586" y="60530"/>
                </a:lnTo>
                <a:lnTo>
                  <a:pt x="2640" y="60283"/>
                </a:lnTo>
                <a:lnTo>
                  <a:pt x="1693" y="59913"/>
                </a:lnTo>
                <a:lnTo>
                  <a:pt x="1394" y="59691"/>
                </a:lnTo>
                <a:lnTo>
                  <a:pt x="1046" y="59494"/>
                </a:lnTo>
                <a:lnTo>
                  <a:pt x="647" y="59297"/>
                </a:lnTo>
                <a:lnTo>
                  <a:pt x="149" y="59198"/>
                </a:lnTo>
                <a:lnTo>
                  <a:pt x="0" y="59124"/>
                </a:lnTo>
                <a:lnTo>
                  <a:pt x="0" y="58951"/>
                </a:lnTo>
                <a:lnTo>
                  <a:pt x="149" y="58680"/>
                </a:lnTo>
                <a:lnTo>
                  <a:pt x="597" y="58113"/>
                </a:lnTo>
                <a:lnTo>
                  <a:pt x="1245" y="57447"/>
                </a:lnTo>
                <a:lnTo>
                  <a:pt x="1743" y="57151"/>
                </a:lnTo>
                <a:lnTo>
                  <a:pt x="2490" y="56904"/>
                </a:lnTo>
                <a:lnTo>
                  <a:pt x="3287" y="56682"/>
                </a:lnTo>
                <a:lnTo>
                  <a:pt x="4234" y="56534"/>
                </a:lnTo>
                <a:lnTo>
                  <a:pt x="5379" y="56460"/>
                </a:lnTo>
                <a:lnTo>
                  <a:pt x="6475" y="56509"/>
                </a:lnTo>
                <a:lnTo>
                  <a:pt x="7073" y="56657"/>
                </a:lnTo>
                <a:lnTo>
                  <a:pt x="7571" y="56830"/>
                </a:lnTo>
                <a:lnTo>
                  <a:pt x="8069" y="57052"/>
                </a:lnTo>
                <a:lnTo>
                  <a:pt x="8567" y="57200"/>
                </a:lnTo>
                <a:lnTo>
                  <a:pt x="8816" y="57225"/>
                </a:lnTo>
                <a:lnTo>
                  <a:pt x="9414" y="57225"/>
                </a:lnTo>
                <a:lnTo>
                  <a:pt x="9613" y="57274"/>
                </a:lnTo>
                <a:lnTo>
                  <a:pt x="9763" y="57299"/>
                </a:lnTo>
                <a:lnTo>
                  <a:pt x="9912" y="57373"/>
                </a:lnTo>
                <a:lnTo>
                  <a:pt x="10062" y="57422"/>
                </a:lnTo>
                <a:lnTo>
                  <a:pt x="10112" y="57496"/>
                </a:lnTo>
                <a:lnTo>
                  <a:pt x="10261" y="57521"/>
                </a:lnTo>
                <a:lnTo>
                  <a:pt x="10510" y="57521"/>
                </a:lnTo>
                <a:lnTo>
                  <a:pt x="12054" y="57447"/>
                </a:lnTo>
                <a:lnTo>
                  <a:pt x="13648" y="57348"/>
                </a:lnTo>
                <a:lnTo>
                  <a:pt x="16288" y="57126"/>
                </a:lnTo>
                <a:lnTo>
                  <a:pt x="19028" y="56904"/>
                </a:lnTo>
                <a:lnTo>
                  <a:pt x="21519" y="56608"/>
                </a:lnTo>
                <a:lnTo>
                  <a:pt x="22465" y="56509"/>
                </a:lnTo>
                <a:lnTo>
                  <a:pt x="23362" y="56435"/>
                </a:lnTo>
                <a:lnTo>
                  <a:pt x="24159" y="56312"/>
                </a:lnTo>
                <a:lnTo>
                  <a:pt x="24806" y="56213"/>
                </a:lnTo>
                <a:lnTo>
                  <a:pt x="25255" y="56065"/>
                </a:lnTo>
                <a:lnTo>
                  <a:pt x="25354" y="55893"/>
                </a:lnTo>
                <a:lnTo>
                  <a:pt x="25105" y="55523"/>
                </a:lnTo>
                <a:lnTo>
                  <a:pt x="24358" y="54783"/>
                </a:lnTo>
                <a:lnTo>
                  <a:pt x="23511" y="53993"/>
                </a:lnTo>
                <a:lnTo>
                  <a:pt x="22565" y="53204"/>
                </a:lnTo>
                <a:lnTo>
                  <a:pt x="20772" y="51847"/>
                </a:lnTo>
                <a:lnTo>
                  <a:pt x="18929" y="50491"/>
                </a:lnTo>
                <a:lnTo>
                  <a:pt x="15790" y="50071"/>
                </a:lnTo>
                <a:lnTo>
                  <a:pt x="12652" y="49677"/>
                </a:lnTo>
                <a:lnTo>
                  <a:pt x="11755" y="49553"/>
                </a:lnTo>
                <a:lnTo>
                  <a:pt x="10709" y="49405"/>
                </a:lnTo>
                <a:lnTo>
                  <a:pt x="9613" y="49307"/>
                </a:lnTo>
                <a:lnTo>
                  <a:pt x="8518" y="49233"/>
                </a:lnTo>
                <a:lnTo>
                  <a:pt x="7471" y="49307"/>
                </a:lnTo>
                <a:lnTo>
                  <a:pt x="6525" y="49479"/>
                </a:lnTo>
                <a:lnTo>
                  <a:pt x="5429" y="49726"/>
                </a:lnTo>
                <a:lnTo>
                  <a:pt x="4234" y="49849"/>
                </a:lnTo>
                <a:lnTo>
                  <a:pt x="3088" y="49800"/>
                </a:lnTo>
                <a:lnTo>
                  <a:pt x="1992" y="49677"/>
                </a:lnTo>
                <a:lnTo>
                  <a:pt x="1095" y="49381"/>
                </a:lnTo>
                <a:lnTo>
                  <a:pt x="597" y="49011"/>
                </a:lnTo>
                <a:lnTo>
                  <a:pt x="348" y="48493"/>
                </a:lnTo>
                <a:lnTo>
                  <a:pt x="298" y="48000"/>
                </a:lnTo>
                <a:lnTo>
                  <a:pt x="597" y="47457"/>
                </a:lnTo>
                <a:lnTo>
                  <a:pt x="1046" y="46964"/>
                </a:lnTo>
                <a:lnTo>
                  <a:pt x="1743" y="46569"/>
                </a:lnTo>
                <a:lnTo>
                  <a:pt x="2789" y="46322"/>
                </a:lnTo>
                <a:lnTo>
                  <a:pt x="3985" y="46199"/>
                </a:lnTo>
                <a:lnTo>
                  <a:pt x="5230" y="46273"/>
                </a:lnTo>
                <a:lnTo>
                  <a:pt x="6326" y="46470"/>
                </a:lnTo>
                <a:lnTo>
                  <a:pt x="7173" y="46766"/>
                </a:lnTo>
                <a:lnTo>
                  <a:pt x="7721" y="47038"/>
                </a:lnTo>
                <a:lnTo>
                  <a:pt x="8567" y="48024"/>
                </a:lnTo>
                <a:lnTo>
                  <a:pt x="9115" y="48345"/>
                </a:lnTo>
                <a:lnTo>
                  <a:pt x="9763" y="48567"/>
                </a:lnTo>
                <a:lnTo>
                  <a:pt x="10510" y="48715"/>
                </a:lnTo>
                <a:lnTo>
                  <a:pt x="11307" y="48863"/>
                </a:lnTo>
                <a:lnTo>
                  <a:pt x="14694" y="49405"/>
                </a:lnTo>
                <a:lnTo>
                  <a:pt x="18082" y="49923"/>
                </a:lnTo>
                <a:lnTo>
                  <a:pt x="17484" y="49553"/>
                </a:lnTo>
                <a:lnTo>
                  <a:pt x="16836" y="49233"/>
                </a:lnTo>
                <a:lnTo>
                  <a:pt x="16239" y="49035"/>
                </a:lnTo>
                <a:lnTo>
                  <a:pt x="15591" y="48912"/>
                </a:lnTo>
                <a:lnTo>
                  <a:pt x="14844" y="48838"/>
                </a:lnTo>
                <a:lnTo>
                  <a:pt x="14146" y="48690"/>
                </a:lnTo>
                <a:lnTo>
                  <a:pt x="13300" y="48419"/>
                </a:lnTo>
                <a:lnTo>
                  <a:pt x="12652" y="48098"/>
                </a:lnTo>
                <a:lnTo>
                  <a:pt x="12254" y="47704"/>
                </a:lnTo>
                <a:lnTo>
                  <a:pt x="12104" y="47260"/>
                </a:lnTo>
                <a:lnTo>
                  <a:pt x="12204" y="46791"/>
                </a:lnTo>
                <a:lnTo>
                  <a:pt x="12652" y="46322"/>
                </a:lnTo>
                <a:lnTo>
                  <a:pt x="12851" y="46174"/>
                </a:lnTo>
                <a:lnTo>
                  <a:pt x="13300" y="45804"/>
                </a:lnTo>
                <a:lnTo>
                  <a:pt x="13449" y="45730"/>
                </a:lnTo>
                <a:lnTo>
                  <a:pt x="13798" y="45632"/>
                </a:lnTo>
                <a:lnTo>
                  <a:pt x="14146" y="45558"/>
                </a:lnTo>
                <a:lnTo>
                  <a:pt x="14445" y="45508"/>
                </a:lnTo>
                <a:lnTo>
                  <a:pt x="15193" y="45484"/>
                </a:lnTo>
                <a:lnTo>
                  <a:pt x="15990" y="45459"/>
                </a:lnTo>
                <a:lnTo>
                  <a:pt x="17036" y="45582"/>
                </a:lnTo>
                <a:lnTo>
                  <a:pt x="17783" y="45854"/>
                </a:lnTo>
                <a:lnTo>
                  <a:pt x="18430" y="46174"/>
                </a:lnTo>
                <a:lnTo>
                  <a:pt x="18779" y="46618"/>
                </a:lnTo>
                <a:lnTo>
                  <a:pt x="19028" y="47087"/>
                </a:lnTo>
                <a:lnTo>
                  <a:pt x="19078" y="47580"/>
                </a:lnTo>
                <a:lnTo>
                  <a:pt x="18929" y="48024"/>
                </a:lnTo>
                <a:lnTo>
                  <a:pt x="18729" y="48493"/>
                </a:lnTo>
                <a:lnTo>
                  <a:pt x="18630" y="48937"/>
                </a:lnTo>
                <a:lnTo>
                  <a:pt x="19028" y="49381"/>
                </a:lnTo>
                <a:lnTo>
                  <a:pt x="19476" y="49775"/>
                </a:lnTo>
                <a:lnTo>
                  <a:pt x="19975" y="50219"/>
                </a:lnTo>
                <a:lnTo>
                  <a:pt x="22963" y="50565"/>
                </a:lnTo>
                <a:lnTo>
                  <a:pt x="25853" y="51009"/>
                </a:lnTo>
                <a:lnTo>
                  <a:pt x="26052" y="51058"/>
                </a:lnTo>
                <a:lnTo>
                  <a:pt x="26500" y="51083"/>
                </a:lnTo>
                <a:lnTo>
                  <a:pt x="26998" y="51132"/>
                </a:lnTo>
                <a:lnTo>
                  <a:pt x="27447" y="51132"/>
                </a:lnTo>
                <a:lnTo>
                  <a:pt x="27845" y="51083"/>
                </a:lnTo>
                <a:lnTo>
                  <a:pt x="27845" y="51009"/>
                </a:lnTo>
                <a:lnTo>
                  <a:pt x="25902" y="49627"/>
                </a:lnTo>
                <a:lnTo>
                  <a:pt x="23960" y="48098"/>
                </a:lnTo>
                <a:lnTo>
                  <a:pt x="21718" y="46569"/>
                </a:lnTo>
                <a:lnTo>
                  <a:pt x="21419" y="46322"/>
                </a:lnTo>
                <a:lnTo>
                  <a:pt x="21021" y="46002"/>
                </a:lnTo>
                <a:lnTo>
                  <a:pt x="20473" y="45582"/>
                </a:lnTo>
                <a:lnTo>
                  <a:pt x="19975" y="45237"/>
                </a:lnTo>
                <a:lnTo>
                  <a:pt x="19377" y="44867"/>
                </a:lnTo>
                <a:lnTo>
                  <a:pt x="18929" y="44620"/>
                </a:lnTo>
                <a:lnTo>
                  <a:pt x="18580" y="44472"/>
                </a:lnTo>
                <a:lnTo>
                  <a:pt x="17683" y="44398"/>
                </a:lnTo>
                <a:lnTo>
                  <a:pt x="16836" y="44349"/>
                </a:lnTo>
                <a:lnTo>
                  <a:pt x="15940" y="44398"/>
                </a:lnTo>
                <a:lnTo>
                  <a:pt x="15043" y="44324"/>
                </a:lnTo>
                <a:lnTo>
                  <a:pt x="14146" y="44176"/>
                </a:lnTo>
                <a:lnTo>
                  <a:pt x="13349" y="43880"/>
                </a:lnTo>
                <a:lnTo>
                  <a:pt x="12702" y="43510"/>
                </a:lnTo>
                <a:lnTo>
                  <a:pt x="12353" y="43091"/>
                </a:lnTo>
                <a:lnTo>
                  <a:pt x="12104" y="42647"/>
                </a:lnTo>
                <a:lnTo>
                  <a:pt x="12104" y="42129"/>
                </a:lnTo>
                <a:lnTo>
                  <a:pt x="12403" y="41636"/>
                </a:lnTo>
                <a:lnTo>
                  <a:pt x="12901" y="41216"/>
                </a:lnTo>
                <a:lnTo>
                  <a:pt x="13748" y="40871"/>
                </a:lnTo>
                <a:lnTo>
                  <a:pt x="14595" y="40575"/>
                </a:lnTo>
                <a:lnTo>
                  <a:pt x="15591" y="40353"/>
                </a:lnTo>
                <a:lnTo>
                  <a:pt x="16587" y="40254"/>
                </a:lnTo>
                <a:lnTo>
                  <a:pt x="17534" y="40180"/>
                </a:lnTo>
                <a:lnTo>
                  <a:pt x="18430" y="40205"/>
                </a:lnTo>
                <a:lnTo>
                  <a:pt x="19078" y="40328"/>
                </a:lnTo>
                <a:lnTo>
                  <a:pt x="20124" y="40674"/>
                </a:lnTo>
                <a:lnTo>
                  <a:pt x="20871" y="41167"/>
                </a:lnTo>
                <a:lnTo>
                  <a:pt x="21220" y="41734"/>
                </a:lnTo>
                <a:lnTo>
                  <a:pt x="21270" y="42326"/>
                </a:lnTo>
                <a:lnTo>
                  <a:pt x="21170" y="42622"/>
                </a:lnTo>
                <a:lnTo>
                  <a:pt x="20871" y="42943"/>
                </a:lnTo>
                <a:lnTo>
                  <a:pt x="20473" y="43313"/>
                </a:lnTo>
                <a:lnTo>
                  <a:pt x="20273" y="43634"/>
                </a:lnTo>
                <a:lnTo>
                  <a:pt x="20124" y="43954"/>
                </a:lnTo>
                <a:lnTo>
                  <a:pt x="20174" y="44250"/>
                </a:lnTo>
                <a:lnTo>
                  <a:pt x="20323" y="44398"/>
                </a:lnTo>
                <a:lnTo>
                  <a:pt x="20622" y="44645"/>
                </a:lnTo>
                <a:lnTo>
                  <a:pt x="21021" y="44941"/>
                </a:lnTo>
                <a:lnTo>
                  <a:pt x="21419" y="45311"/>
                </a:lnTo>
                <a:lnTo>
                  <a:pt x="21867" y="45632"/>
                </a:lnTo>
                <a:lnTo>
                  <a:pt x="22316" y="45878"/>
                </a:lnTo>
                <a:lnTo>
                  <a:pt x="22615" y="46100"/>
                </a:lnTo>
                <a:lnTo>
                  <a:pt x="22814" y="46150"/>
                </a:lnTo>
                <a:lnTo>
                  <a:pt x="23063" y="46026"/>
                </a:lnTo>
                <a:lnTo>
                  <a:pt x="23262" y="45804"/>
                </a:lnTo>
                <a:lnTo>
                  <a:pt x="23561" y="45582"/>
                </a:lnTo>
                <a:lnTo>
                  <a:pt x="23810" y="45459"/>
                </a:lnTo>
                <a:lnTo>
                  <a:pt x="24159" y="45311"/>
                </a:lnTo>
                <a:lnTo>
                  <a:pt x="24607" y="45114"/>
                </a:lnTo>
                <a:lnTo>
                  <a:pt x="25205" y="44892"/>
                </a:lnTo>
                <a:lnTo>
                  <a:pt x="25603" y="44744"/>
                </a:lnTo>
                <a:lnTo>
                  <a:pt x="26002" y="44694"/>
                </a:lnTo>
                <a:lnTo>
                  <a:pt x="26899" y="44645"/>
                </a:lnTo>
                <a:lnTo>
                  <a:pt x="27745" y="44571"/>
                </a:lnTo>
                <a:lnTo>
                  <a:pt x="28642" y="44546"/>
                </a:lnTo>
                <a:lnTo>
                  <a:pt x="29539" y="44571"/>
                </a:lnTo>
                <a:lnTo>
                  <a:pt x="29738" y="44620"/>
                </a:lnTo>
                <a:lnTo>
                  <a:pt x="30485" y="44744"/>
                </a:lnTo>
                <a:lnTo>
                  <a:pt x="30684" y="44744"/>
                </a:lnTo>
                <a:lnTo>
                  <a:pt x="30933" y="44571"/>
                </a:lnTo>
                <a:lnTo>
                  <a:pt x="30983" y="44250"/>
                </a:lnTo>
                <a:lnTo>
                  <a:pt x="31083" y="43880"/>
                </a:lnTo>
                <a:lnTo>
                  <a:pt x="31083" y="43313"/>
                </a:lnTo>
                <a:lnTo>
                  <a:pt x="31133" y="42795"/>
                </a:lnTo>
                <a:lnTo>
                  <a:pt x="31133" y="42277"/>
                </a:lnTo>
                <a:lnTo>
                  <a:pt x="30983" y="41784"/>
                </a:lnTo>
                <a:lnTo>
                  <a:pt x="30684" y="41438"/>
                </a:lnTo>
                <a:lnTo>
                  <a:pt x="30236" y="41216"/>
                </a:lnTo>
                <a:lnTo>
                  <a:pt x="29240" y="40797"/>
                </a:lnTo>
                <a:lnTo>
                  <a:pt x="28542" y="40402"/>
                </a:lnTo>
                <a:lnTo>
                  <a:pt x="28144" y="39909"/>
                </a:lnTo>
                <a:lnTo>
                  <a:pt x="28044" y="39366"/>
                </a:lnTo>
                <a:lnTo>
                  <a:pt x="28194" y="38972"/>
                </a:lnTo>
                <a:lnTo>
                  <a:pt x="28642" y="38528"/>
                </a:lnTo>
                <a:lnTo>
                  <a:pt x="29290" y="38133"/>
                </a:lnTo>
                <a:lnTo>
                  <a:pt x="30087" y="37738"/>
                </a:lnTo>
                <a:lnTo>
                  <a:pt x="31083" y="37442"/>
                </a:lnTo>
                <a:lnTo>
                  <a:pt x="32079" y="37294"/>
                </a:lnTo>
                <a:lnTo>
                  <a:pt x="33275" y="37294"/>
                </a:lnTo>
                <a:lnTo>
                  <a:pt x="34420" y="37516"/>
                </a:lnTo>
                <a:lnTo>
                  <a:pt x="35267" y="37812"/>
                </a:lnTo>
                <a:lnTo>
                  <a:pt x="35915" y="38108"/>
                </a:lnTo>
                <a:lnTo>
                  <a:pt x="36413" y="38454"/>
                </a:lnTo>
                <a:lnTo>
                  <a:pt x="36712" y="38873"/>
                </a:lnTo>
                <a:lnTo>
                  <a:pt x="36712" y="39342"/>
                </a:lnTo>
                <a:lnTo>
                  <a:pt x="36413" y="39835"/>
                </a:lnTo>
                <a:lnTo>
                  <a:pt x="35965" y="40254"/>
                </a:lnTo>
                <a:lnTo>
                  <a:pt x="35317" y="40600"/>
                </a:lnTo>
                <a:lnTo>
                  <a:pt x="34669" y="40945"/>
                </a:lnTo>
                <a:lnTo>
                  <a:pt x="33922" y="41216"/>
                </a:lnTo>
                <a:lnTo>
                  <a:pt x="33325" y="41586"/>
                </a:lnTo>
                <a:lnTo>
                  <a:pt x="32876" y="42030"/>
                </a:lnTo>
                <a:lnTo>
                  <a:pt x="32378" y="43091"/>
                </a:lnTo>
                <a:lnTo>
                  <a:pt x="32079" y="44176"/>
                </a:lnTo>
                <a:lnTo>
                  <a:pt x="31880" y="45237"/>
                </a:lnTo>
                <a:lnTo>
                  <a:pt x="31880" y="45656"/>
                </a:lnTo>
                <a:lnTo>
                  <a:pt x="32079" y="46076"/>
                </a:lnTo>
                <a:lnTo>
                  <a:pt x="32229" y="46495"/>
                </a:lnTo>
                <a:lnTo>
                  <a:pt x="32079" y="46865"/>
                </a:lnTo>
                <a:lnTo>
                  <a:pt x="31631" y="47580"/>
                </a:lnTo>
                <a:lnTo>
                  <a:pt x="31481" y="47950"/>
                </a:lnTo>
                <a:lnTo>
                  <a:pt x="31631" y="48295"/>
                </a:lnTo>
                <a:lnTo>
                  <a:pt x="32029" y="48616"/>
                </a:lnTo>
                <a:lnTo>
                  <a:pt x="32478" y="48863"/>
                </a:lnTo>
                <a:lnTo>
                  <a:pt x="32876" y="49159"/>
                </a:lnTo>
                <a:lnTo>
                  <a:pt x="33872" y="49800"/>
                </a:lnTo>
                <a:lnTo>
                  <a:pt x="34819" y="50491"/>
                </a:lnTo>
                <a:lnTo>
                  <a:pt x="37160" y="51946"/>
                </a:lnTo>
                <a:lnTo>
                  <a:pt x="39651" y="53377"/>
                </a:lnTo>
                <a:lnTo>
                  <a:pt x="39850" y="53549"/>
                </a:lnTo>
                <a:lnTo>
                  <a:pt x="40298" y="53771"/>
                </a:lnTo>
                <a:lnTo>
                  <a:pt x="40747" y="54018"/>
                </a:lnTo>
                <a:lnTo>
                  <a:pt x="41195" y="54240"/>
                </a:lnTo>
                <a:lnTo>
                  <a:pt x="41643" y="54314"/>
                </a:lnTo>
                <a:lnTo>
                  <a:pt x="41992" y="54215"/>
                </a:lnTo>
                <a:lnTo>
                  <a:pt x="42440" y="54018"/>
                </a:lnTo>
                <a:lnTo>
                  <a:pt x="42789" y="53771"/>
                </a:lnTo>
                <a:lnTo>
                  <a:pt x="43188" y="53549"/>
                </a:lnTo>
                <a:lnTo>
                  <a:pt x="43387" y="53401"/>
                </a:lnTo>
                <a:lnTo>
                  <a:pt x="44283" y="52785"/>
                </a:lnTo>
                <a:lnTo>
                  <a:pt x="44782" y="52217"/>
                </a:lnTo>
                <a:lnTo>
                  <a:pt x="45031" y="51551"/>
                </a:lnTo>
                <a:lnTo>
                  <a:pt x="44931" y="50836"/>
                </a:lnTo>
                <a:lnTo>
                  <a:pt x="44582" y="49726"/>
                </a:lnTo>
                <a:lnTo>
                  <a:pt x="44134" y="48641"/>
                </a:lnTo>
                <a:lnTo>
                  <a:pt x="43636" y="47556"/>
                </a:lnTo>
                <a:lnTo>
                  <a:pt x="42889" y="45804"/>
                </a:lnTo>
                <a:lnTo>
                  <a:pt x="42739" y="45459"/>
                </a:lnTo>
                <a:lnTo>
                  <a:pt x="42640" y="45089"/>
                </a:lnTo>
                <a:lnTo>
                  <a:pt x="42490" y="44694"/>
                </a:lnTo>
                <a:lnTo>
                  <a:pt x="42241" y="44349"/>
                </a:lnTo>
                <a:lnTo>
                  <a:pt x="41793" y="44053"/>
                </a:lnTo>
                <a:lnTo>
                  <a:pt x="41344" y="43880"/>
                </a:lnTo>
                <a:lnTo>
                  <a:pt x="40896" y="43782"/>
                </a:lnTo>
                <a:lnTo>
                  <a:pt x="40398" y="43708"/>
                </a:lnTo>
                <a:lnTo>
                  <a:pt x="39800" y="43584"/>
                </a:lnTo>
                <a:lnTo>
                  <a:pt x="38754" y="43338"/>
                </a:lnTo>
                <a:lnTo>
                  <a:pt x="38057" y="42968"/>
                </a:lnTo>
                <a:lnTo>
                  <a:pt x="37459" y="42548"/>
                </a:lnTo>
                <a:lnTo>
                  <a:pt x="37011" y="41981"/>
                </a:lnTo>
                <a:lnTo>
                  <a:pt x="37011" y="41438"/>
                </a:lnTo>
                <a:lnTo>
                  <a:pt x="37210" y="40945"/>
                </a:lnTo>
                <a:lnTo>
                  <a:pt x="37808" y="40427"/>
                </a:lnTo>
                <a:lnTo>
                  <a:pt x="38704" y="39958"/>
                </a:lnTo>
                <a:lnTo>
                  <a:pt x="39053" y="39810"/>
                </a:lnTo>
                <a:lnTo>
                  <a:pt x="39651" y="39638"/>
                </a:lnTo>
                <a:lnTo>
                  <a:pt x="40448" y="39440"/>
                </a:lnTo>
                <a:lnTo>
                  <a:pt x="41344" y="39342"/>
                </a:lnTo>
                <a:lnTo>
                  <a:pt x="42391" y="39292"/>
                </a:lnTo>
                <a:lnTo>
                  <a:pt x="43337" y="39366"/>
                </a:lnTo>
                <a:lnTo>
                  <a:pt x="44333" y="39638"/>
                </a:lnTo>
                <a:lnTo>
                  <a:pt x="45330" y="40106"/>
                </a:lnTo>
                <a:lnTo>
                  <a:pt x="46027" y="40649"/>
                </a:lnTo>
                <a:lnTo>
                  <a:pt x="46326" y="41118"/>
                </a:lnTo>
                <a:lnTo>
                  <a:pt x="46475" y="41660"/>
                </a:lnTo>
                <a:lnTo>
                  <a:pt x="46326" y="42203"/>
                </a:lnTo>
                <a:lnTo>
                  <a:pt x="45977" y="42499"/>
                </a:lnTo>
                <a:lnTo>
                  <a:pt x="45529" y="42746"/>
                </a:lnTo>
                <a:lnTo>
                  <a:pt x="45031" y="43017"/>
                </a:lnTo>
                <a:lnTo>
                  <a:pt x="44632" y="43313"/>
                </a:lnTo>
                <a:lnTo>
                  <a:pt x="44582" y="43412"/>
                </a:lnTo>
                <a:lnTo>
                  <a:pt x="44582" y="43708"/>
                </a:lnTo>
                <a:lnTo>
                  <a:pt x="44483" y="43806"/>
                </a:lnTo>
                <a:lnTo>
                  <a:pt x="44333" y="43880"/>
                </a:lnTo>
                <a:lnTo>
                  <a:pt x="44283" y="43954"/>
                </a:lnTo>
                <a:lnTo>
                  <a:pt x="43985" y="44102"/>
                </a:lnTo>
                <a:lnTo>
                  <a:pt x="43885" y="44176"/>
                </a:lnTo>
                <a:lnTo>
                  <a:pt x="43885" y="44793"/>
                </a:lnTo>
                <a:lnTo>
                  <a:pt x="44034" y="45336"/>
                </a:lnTo>
                <a:lnTo>
                  <a:pt x="44184" y="45854"/>
                </a:lnTo>
                <a:lnTo>
                  <a:pt x="44582" y="47161"/>
                </a:lnTo>
                <a:lnTo>
                  <a:pt x="45031" y="48493"/>
                </a:lnTo>
                <a:lnTo>
                  <a:pt x="45579" y="49726"/>
                </a:lnTo>
                <a:lnTo>
                  <a:pt x="45728" y="50219"/>
                </a:lnTo>
                <a:lnTo>
                  <a:pt x="45977" y="50639"/>
                </a:lnTo>
                <a:lnTo>
                  <a:pt x="46127" y="51058"/>
                </a:lnTo>
                <a:lnTo>
                  <a:pt x="46425" y="51379"/>
                </a:lnTo>
                <a:lnTo>
                  <a:pt x="46724" y="51601"/>
                </a:lnTo>
                <a:lnTo>
                  <a:pt x="47073" y="51625"/>
                </a:lnTo>
                <a:lnTo>
                  <a:pt x="47970" y="51527"/>
                </a:lnTo>
                <a:lnTo>
                  <a:pt x="48816" y="51305"/>
                </a:lnTo>
                <a:lnTo>
                  <a:pt x="49613" y="51132"/>
                </a:lnTo>
                <a:lnTo>
                  <a:pt x="51457" y="50639"/>
                </a:lnTo>
                <a:lnTo>
                  <a:pt x="53300" y="50145"/>
                </a:lnTo>
                <a:lnTo>
                  <a:pt x="56039" y="49331"/>
                </a:lnTo>
                <a:lnTo>
                  <a:pt x="58580" y="48542"/>
                </a:lnTo>
                <a:lnTo>
                  <a:pt x="59327" y="46026"/>
                </a:lnTo>
                <a:lnTo>
                  <a:pt x="61369" y="40057"/>
                </a:lnTo>
                <a:lnTo>
                  <a:pt x="63611" y="34088"/>
                </a:lnTo>
                <a:lnTo>
                  <a:pt x="63810" y="33521"/>
                </a:lnTo>
                <a:lnTo>
                  <a:pt x="64109" y="32781"/>
                </a:lnTo>
                <a:lnTo>
                  <a:pt x="64408" y="31991"/>
                </a:lnTo>
                <a:lnTo>
                  <a:pt x="64707" y="31153"/>
                </a:lnTo>
                <a:lnTo>
                  <a:pt x="64906" y="30314"/>
                </a:lnTo>
                <a:lnTo>
                  <a:pt x="65056" y="29475"/>
                </a:lnTo>
                <a:lnTo>
                  <a:pt x="65056" y="28711"/>
                </a:lnTo>
                <a:lnTo>
                  <a:pt x="65006" y="28069"/>
                </a:lnTo>
                <a:lnTo>
                  <a:pt x="64707" y="27551"/>
                </a:lnTo>
                <a:lnTo>
                  <a:pt x="64259" y="27033"/>
                </a:lnTo>
                <a:lnTo>
                  <a:pt x="63711" y="26565"/>
                </a:lnTo>
                <a:lnTo>
                  <a:pt x="63163" y="26145"/>
                </a:lnTo>
                <a:lnTo>
                  <a:pt x="62465" y="25775"/>
                </a:lnTo>
                <a:lnTo>
                  <a:pt x="61618" y="25479"/>
                </a:lnTo>
                <a:lnTo>
                  <a:pt x="60572" y="25257"/>
                </a:lnTo>
                <a:lnTo>
                  <a:pt x="59028" y="25035"/>
                </a:lnTo>
                <a:lnTo>
                  <a:pt x="57484" y="24764"/>
                </a:lnTo>
                <a:lnTo>
                  <a:pt x="57036" y="24690"/>
                </a:lnTo>
                <a:lnTo>
                  <a:pt x="56239" y="24616"/>
                </a:lnTo>
                <a:lnTo>
                  <a:pt x="55093" y="24468"/>
                </a:lnTo>
                <a:lnTo>
                  <a:pt x="53698" y="24320"/>
                </a:lnTo>
                <a:lnTo>
                  <a:pt x="52054" y="24172"/>
                </a:lnTo>
                <a:lnTo>
                  <a:pt x="50211" y="24000"/>
                </a:lnTo>
                <a:lnTo>
                  <a:pt x="48318" y="23802"/>
                </a:lnTo>
                <a:lnTo>
                  <a:pt x="46326" y="23630"/>
                </a:lnTo>
                <a:lnTo>
                  <a:pt x="42490" y="23260"/>
                </a:lnTo>
                <a:lnTo>
                  <a:pt x="40697" y="23087"/>
                </a:lnTo>
                <a:lnTo>
                  <a:pt x="39053" y="22939"/>
                </a:lnTo>
                <a:lnTo>
                  <a:pt x="37658" y="22791"/>
                </a:lnTo>
                <a:lnTo>
                  <a:pt x="36513" y="22692"/>
                </a:lnTo>
                <a:lnTo>
                  <a:pt x="35666" y="22618"/>
                </a:lnTo>
                <a:lnTo>
                  <a:pt x="35267" y="22569"/>
                </a:lnTo>
                <a:lnTo>
                  <a:pt x="33773" y="22396"/>
                </a:lnTo>
                <a:lnTo>
                  <a:pt x="32378" y="22100"/>
                </a:lnTo>
                <a:lnTo>
                  <a:pt x="30933" y="21854"/>
                </a:lnTo>
                <a:lnTo>
                  <a:pt x="29090" y="21434"/>
                </a:lnTo>
                <a:lnTo>
                  <a:pt x="27247" y="20867"/>
                </a:lnTo>
                <a:lnTo>
                  <a:pt x="25554" y="20201"/>
                </a:lnTo>
                <a:lnTo>
                  <a:pt x="24059" y="19510"/>
                </a:lnTo>
                <a:lnTo>
                  <a:pt x="22565" y="18746"/>
                </a:lnTo>
                <a:lnTo>
                  <a:pt x="20921" y="18030"/>
                </a:lnTo>
                <a:lnTo>
                  <a:pt x="19227" y="17340"/>
                </a:lnTo>
                <a:lnTo>
                  <a:pt x="17384" y="16748"/>
                </a:lnTo>
                <a:lnTo>
                  <a:pt x="15491" y="16180"/>
                </a:lnTo>
                <a:lnTo>
                  <a:pt x="13648" y="15514"/>
                </a:lnTo>
                <a:lnTo>
                  <a:pt x="13748" y="15440"/>
                </a:lnTo>
                <a:lnTo>
                  <a:pt x="14097" y="15292"/>
                </a:lnTo>
                <a:lnTo>
                  <a:pt x="14744" y="15120"/>
                </a:lnTo>
                <a:lnTo>
                  <a:pt x="15591" y="14898"/>
                </a:lnTo>
                <a:lnTo>
                  <a:pt x="16537" y="14676"/>
                </a:lnTo>
                <a:lnTo>
                  <a:pt x="18729" y="14306"/>
                </a:lnTo>
                <a:lnTo>
                  <a:pt x="19875" y="14207"/>
                </a:lnTo>
                <a:lnTo>
                  <a:pt x="21021" y="14182"/>
                </a:lnTo>
                <a:lnTo>
                  <a:pt x="22415" y="14207"/>
                </a:lnTo>
                <a:lnTo>
                  <a:pt x="24009" y="14281"/>
                </a:lnTo>
                <a:lnTo>
                  <a:pt x="25703" y="14380"/>
                </a:lnTo>
                <a:lnTo>
                  <a:pt x="27447" y="14503"/>
                </a:lnTo>
                <a:lnTo>
                  <a:pt x="29240" y="14651"/>
                </a:lnTo>
                <a:lnTo>
                  <a:pt x="30784" y="14799"/>
                </a:lnTo>
                <a:lnTo>
                  <a:pt x="32179" y="14922"/>
                </a:lnTo>
                <a:lnTo>
                  <a:pt x="33275" y="15070"/>
                </a:lnTo>
                <a:lnTo>
                  <a:pt x="34819" y="15366"/>
                </a:lnTo>
                <a:lnTo>
                  <a:pt x="36562" y="15761"/>
                </a:lnTo>
                <a:lnTo>
                  <a:pt x="38455" y="16254"/>
                </a:lnTo>
                <a:lnTo>
                  <a:pt x="40448" y="16822"/>
                </a:lnTo>
                <a:lnTo>
                  <a:pt x="42490" y="17488"/>
                </a:lnTo>
                <a:lnTo>
                  <a:pt x="44732" y="18203"/>
                </a:lnTo>
                <a:lnTo>
                  <a:pt x="49115" y="19732"/>
                </a:lnTo>
                <a:lnTo>
                  <a:pt x="53399" y="21336"/>
                </a:lnTo>
                <a:lnTo>
                  <a:pt x="55442" y="22125"/>
                </a:lnTo>
                <a:lnTo>
                  <a:pt x="57434" y="22890"/>
                </a:lnTo>
                <a:lnTo>
                  <a:pt x="59277" y="23630"/>
                </a:lnTo>
                <a:lnTo>
                  <a:pt x="60871" y="24271"/>
                </a:lnTo>
                <a:lnTo>
                  <a:pt x="62415" y="24887"/>
                </a:lnTo>
                <a:lnTo>
                  <a:pt x="63661" y="25405"/>
                </a:lnTo>
                <a:lnTo>
                  <a:pt x="64707" y="25849"/>
                </a:lnTo>
                <a:lnTo>
                  <a:pt x="65404" y="26170"/>
                </a:lnTo>
                <a:lnTo>
                  <a:pt x="64757" y="25381"/>
                </a:lnTo>
                <a:lnTo>
                  <a:pt x="63960" y="24690"/>
                </a:lnTo>
                <a:lnTo>
                  <a:pt x="63163" y="23950"/>
                </a:lnTo>
                <a:lnTo>
                  <a:pt x="62117" y="23260"/>
                </a:lnTo>
                <a:lnTo>
                  <a:pt x="60821" y="22643"/>
                </a:lnTo>
                <a:lnTo>
                  <a:pt x="59178" y="22051"/>
                </a:lnTo>
                <a:lnTo>
                  <a:pt x="57434" y="21484"/>
                </a:lnTo>
                <a:lnTo>
                  <a:pt x="55591" y="20892"/>
                </a:lnTo>
                <a:lnTo>
                  <a:pt x="53897" y="20349"/>
                </a:lnTo>
                <a:lnTo>
                  <a:pt x="52303" y="19806"/>
                </a:lnTo>
                <a:lnTo>
                  <a:pt x="51008" y="19264"/>
                </a:lnTo>
                <a:lnTo>
                  <a:pt x="49115" y="18277"/>
                </a:lnTo>
                <a:lnTo>
                  <a:pt x="47422" y="17414"/>
                </a:lnTo>
                <a:lnTo>
                  <a:pt x="46027" y="16600"/>
                </a:lnTo>
                <a:lnTo>
                  <a:pt x="44881" y="15909"/>
                </a:lnTo>
                <a:lnTo>
                  <a:pt x="43835" y="15268"/>
                </a:lnTo>
                <a:lnTo>
                  <a:pt x="42938" y="14651"/>
                </a:lnTo>
                <a:lnTo>
                  <a:pt x="42241" y="14059"/>
                </a:lnTo>
                <a:lnTo>
                  <a:pt x="41494" y="13516"/>
                </a:lnTo>
                <a:lnTo>
                  <a:pt x="40149" y="12431"/>
                </a:lnTo>
                <a:lnTo>
                  <a:pt x="38704" y="11272"/>
                </a:lnTo>
                <a:lnTo>
                  <a:pt x="37808" y="10655"/>
                </a:lnTo>
                <a:lnTo>
                  <a:pt x="36811" y="9965"/>
                </a:lnTo>
                <a:lnTo>
                  <a:pt x="35466" y="9225"/>
                </a:lnTo>
                <a:lnTo>
                  <a:pt x="34072" y="8608"/>
                </a:lnTo>
                <a:lnTo>
                  <a:pt x="32677" y="8139"/>
                </a:lnTo>
                <a:lnTo>
                  <a:pt x="31282" y="7745"/>
                </a:lnTo>
                <a:lnTo>
                  <a:pt x="29887" y="7375"/>
                </a:lnTo>
                <a:lnTo>
                  <a:pt x="29788" y="7301"/>
                </a:lnTo>
                <a:lnTo>
                  <a:pt x="30037" y="7153"/>
                </a:lnTo>
                <a:lnTo>
                  <a:pt x="30684" y="7054"/>
                </a:lnTo>
                <a:lnTo>
                  <a:pt x="31481" y="6906"/>
                </a:lnTo>
                <a:lnTo>
                  <a:pt x="32528" y="6758"/>
                </a:lnTo>
                <a:lnTo>
                  <a:pt x="33623" y="6610"/>
                </a:lnTo>
                <a:lnTo>
                  <a:pt x="35666" y="6314"/>
                </a:lnTo>
                <a:lnTo>
                  <a:pt x="36562" y="6215"/>
                </a:lnTo>
                <a:lnTo>
                  <a:pt x="37210" y="6141"/>
                </a:lnTo>
                <a:lnTo>
                  <a:pt x="39950" y="5944"/>
                </a:lnTo>
                <a:lnTo>
                  <a:pt x="42590" y="5993"/>
                </a:lnTo>
                <a:lnTo>
                  <a:pt x="45180" y="6289"/>
                </a:lnTo>
                <a:lnTo>
                  <a:pt x="47721" y="6832"/>
                </a:lnTo>
                <a:lnTo>
                  <a:pt x="50161" y="7547"/>
                </a:lnTo>
                <a:lnTo>
                  <a:pt x="52503" y="8460"/>
                </a:lnTo>
                <a:lnTo>
                  <a:pt x="54694" y="9545"/>
                </a:lnTo>
                <a:lnTo>
                  <a:pt x="56687" y="10828"/>
                </a:lnTo>
                <a:lnTo>
                  <a:pt x="58381" y="12160"/>
                </a:lnTo>
                <a:lnTo>
                  <a:pt x="59925" y="13615"/>
                </a:lnTo>
                <a:lnTo>
                  <a:pt x="61320" y="15268"/>
                </a:lnTo>
                <a:lnTo>
                  <a:pt x="62465" y="16970"/>
                </a:lnTo>
                <a:lnTo>
                  <a:pt x="63511" y="18721"/>
                </a:lnTo>
                <a:lnTo>
                  <a:pt x="64308" y="20571"/>
                </a:lnTo>
                <a:lnTo>
                  <a:pt x="65056" y="22544"/>
                </a:lnTo>
                <a:lnTo>
                  <a:pt x="65504" y="24542"/>
                </a:lnTo>
                <a:lnTo>
                  <a:pt x="65703" y="25085"/>
                </a:lnTo>
                <a:lnTo>
                  <a:pt x="66151" y="25775"/>
                </a:lnTo>
                <a:lnTo>
                  <a:pt x="66251" y="25233"/>
                </a:lnTo>
                <a:lnTo>
                  <a:pt x="66400" y="24567"/>
                </a:lnTo>
                <a:lnTo>
                  <a:pt x="66550" y="23876"/>
                </a:lnTo>
                <a:lnTo>
                  <a:pt x="66799" y="22421"/>
                </a:lnTo>
                <a:lnTo>
                  <a:pt x="66899" y="21780"/>
                </a:lnTo>
                <a:lnTo>
                  <a:pt x="66948" y="21237"/>
                </a:lnTo>
                <a:lnTo>
                  <a:pt x="67048" y="20793"/>
                </a:lnTo>
                <a:lnTo>
                  <a:pt x="67048" y="20201"/>
                </a:lnTo>
                <a:lnTo>
                  <a:pt x="67198" y="19708"/>
                </a:lnTo>
                <a:lnTo>
                  <a:pt x="67496" y="19042"/>
                </a:lnTo>
                <a:lnTo>
                  <a:pt x="67795" y="18252"/>
                </a:lnTo>
                <a:lnTo>
                  <a:pt x="68194" y="17340"/>
                </a:lnTo>
                <a:lnTo>
                  <a:pt x="68642" y="16328"/>
                </a:lnTo>
                <a:lnTo>
                  <a:pt x="69240" y="15218"/>
                </a:lnTo>
                <a:lnTo>
                  <a:pt x="69738" y="14133"/>
                </a:lnTo>
                <a:lnTo>
                  <a:pt x="70336" y="12974"/>
                </a:lnTo>
                <a:lnTo>
                  <a:pt x="70983" y="11839"/>
                </a:lnTo>
                <a:lnTo>
                  <a:pt x="71581" y="10705"/>
                </a:lnTo>
                <a:lnTo>
                  <a:pt x="72229" y="9669"/>
                </a:lnTo>
                <a:lnTo>
                  <a:pt x="72826" y="8633"/>
                </a:lnTo>
                <a:lnTo>
                  <a:pt x="73424" y="7745"/>
                </a:lnTo>
                <a:lnTo>
                  <a:pt x="73922" y="6931"/>
                </a:lnTo>
                <a:lnTo>
                  <a:pt x="74470" y="6289"/>
                </a:lnTo>
                <a:lnTo>
                  <a:pt x="74819" y="5796"/>
                </a:lnTo>
                <a:lnTo>
                  <a:pt x="75168" y="5475"/>
                </a:lnTo>
                <a:lnTo>
                  <a:pt x="76562" y="4612"/>
                </a:lnTo>
                <a:lnTo>
                  <a:pt x="77957" y="3921"/>
                </a:lnTo>
                <a:lnTo>
                  <a:pt x="79452" y="3255"/>
                </a:lnTo>
                <a:lnTo>
                  <a:pt x="80896" y="2688"/>
                </a:lnTo>
                <a:lnTo>
                  <a:pt x="82839" y="1997"/>
                </a:lnTo>
                <a:lnTo>
                  <a:pt x="84881" y="1405"/>
                </a:lnTo>
                <a:lnTo>
                  <a:pt x="87023" y="937"/>
                </a:lnTo>
                <a:lnTo>
                  <a:pt x="87621" y="813"/>
                </a:lnTo>
                <a:lnTo>
                  <a:pt x="88418" y="690"/>
                </a:lnTo>
                <a:lnTo>
                  <a:pt x="90460" y="320"/>
                </a:lnTo>
                <a:lnTo>
                  <a:pt x="91407" y="123"/>
                </a:lnTo>
                <a:lnTo>
                  <a:pt x="92204" y="24"/>
                </a:lnTo>
                <a:lnTo>
                  <a:pt x="92752" y="0"/>
                </a:lnTo>
                <a:close/>
              </a:path>
            </a:pathLst>
          </a:custGeom>
          <a:solidFill>
            <a:schemeClr val="lt1">
              <a:alpha val="7843"/>
            </a:schemeClr>
          </a:solidFill>
          <a:ln>
            <a:noFill/>
          </a:ln>
        </p:spPr>
        <p:txBody>
          <a:bodyPr anchorCtr="0" anchor="t" bIns="45700" lIns="91425" rIns="91425" tIns="45700">
            <a:noAutofit/>
          </a:bodyPr>
          <a:lstStyle/>
          <a:p>
            <a:pPr indent="0" lvl="0" marL="0" marR="0" rtl="0" algn="l">
              <a:spcBef>
                <a:spcPts val="0"/>
              </a:spcBef>
              <a:buNone/>
            </a:pPr>
            <a:r>
              <a:t/>
            </a:r>
            <a:endParaRPr sz="1800">
              <a:solidFill>
                <a:schemeClr val="dk1"/>
              </a:solidFill>
              <a:latin typeface="Candara"/>
              <a:ea typeface="Candara"/>
              <a:cs typeface="Candara"/>
              <a:sym typeface="Candara"/>
            </a:endParaRPr>
          </a:p>
        </p:txBody>
      </p:sp>
      <p:sp>
        <p:nvSpPr>
          <p:cNvPr id="23" name="Shape 23"/>
          <p:cNvSpPr txBox="1"/>
          <p:nvPr>
            <p:ph type="title"/>
          </p:nvPr>
        </p:nvSpPr>
        <p:spPr>
          <a:xfrm>
            <a:off x="3733800" y="2895599"/>
            <a:ext cx="5129543" cy="2667001"/>
          </a:xfrm>
          <a:prstGeom prst="rect">
            <a:avLst/>
          </a:prstGeom>
          <a:noFill/>
          <a:ln>
            <a:noFill/>
          </a:ln>
        </p:spPr>
        <p:txBody>
          <a:bodyPr anchorCtr="0" anchor="t" bIns="91425" lIns="91425" rIns="91425" tIns="91425"/>
          <a:lstStyle>
            <a:lvl1pPr indent="0" lvl="0" marL="0" marR="0" rtl="0" algn="l">
              <a:spcBef>
                <a:spcPts val="400"/>
              </a:spcBef>
              <a:buClr>
                <a:schemeClr val="dk2"/>
              </a:buClr>
              <a:buFont typeface="Candara"/>
              <a:buNone/>
              <a:defRPr b="0" i="0" sz="4000" u="none" cap="none" strike="noStrike">
                <a:solidFill>
                  <a:schemeClr val="dk2"/>
                </a:solidFill>
                <a:latin typeface="Candara"/>
                <a:ea typeface="Candara"/>
                <a:cs typeface="Candara"/>
                <a:sym typeface="Candara"/>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Virsraksta slaids">
    <p:spTree>
      <p:nvGrpSpPr>
        <p:cNvPr id="24" name="Shape 24"/>
        <p:cNvGrpSpPr/>
        <p:nvPr/>
      </p:nvGrpSpPr>
      <p:grpSpPr>
        <a:xfrm>
          <a:off x="0" y="0"/>
          <a:ext cx="0" cy="0"/>
          <a:chOff x="0" y="0"/>
          <a:chExt cx="0" cy="0"/>
        </a:xfrm>
      </p:grpSpPr>
      <p:sp>
        <p:nvSpPr>
          <p:cNvPr id="25" name="Shape 25"/>
          <p:cNvSpPr/>
          <p:nvPr/>
        </p:nvSpPr>
        <p:spPr>
          <a:xfrm>
            <a:off x="0" y="0"/>
            <a:ext cx="3409949" cy="6858000"/>
          </a:xfrm>
          <a:prstGeom prst="rect">
            <a:avLst/>
          </a:prstGeom>
          <a:solidFill>
            <a:schemeClr val="dk2">
              <a:alpha val="75686"/>
            </a:schemeClr>
          </a:solidFill>
          <a:ln>
            <a:noFill/>
          </a:ln>
        </p:spPr>
        <p:txBody>
          <a:bodyPr anchorCtr="0" anchor="ctr" bIns="45700" lIns="91425" rIns="91425" tIns="45700">
            <a:noAutofit/>
          </a:bodyPr>
          <a:lstStyle/>
          <a:p>
            <a:pPr indent="0" lvl="0" marL="0" marR="0" rtl="0" algn="ctr">
              <a:spcBef>
                <a:spcPts val="0"/>
              </a:spcBef>
              <a:buNone/>
            </a:pPr>
            <a:r>
              <a:t/>
            </a:r>
            <a:endParaRPr sz="1800">
              <a:solidFill>
                <a:schemeClr val="lt1"/>
              </a:solidFill>
              <a:latin typeface="Candara"/>
              <a:ea typeface="Candara"/>
              <a:cs typeface="Candara"/>
              <a:sym typeface="Candara"/>
            </a:endParaRPr>
          </a:p>
        </p:txBody>
      </p:sp>
      <p:sp>
        <p:nvSpPr>
          <p:cNvPr id="26" name="Shape 26"/>
          <p:cNvSpPr/>
          <p:nvPr/>
        </p:nvSpPr>
        <p:spPr>
          <a:xfrm>
            <a:off x="838200" y="1762090"/>
            <a:ext cx="2521776" cy="5095912"/>
          </a:xfrm>
          <a:custGeom>
            <a:pathLst>
              <a:path extrusionOk="0" h="120000" w="120000">
                <a:moveTo>
                  <a:pt x="20622" y="50762"/>
                </a:moveTo>
                <a:lnTo>
                  <a:pt x="24009" y="53599"/>
                </a:lnTo>
                <a:lnTo>
                  <a:pt x="25056" y="54437"/>
                </a:lnTo>
                <a:lnTo>
                  <a:pt x="26052" y="55301"/>
                </a:lnTo>
                <a:lnTo>
                  <a:pt x="26799" y="55967"/>
                </a:lnTo>
                <a:lnTo>
                  <a:pt x="27247" y="56287"/>
                </a:lnTo>
                <a:lnTo>
                  <a:pt x="27845" y="56534"/>
                </a:lnTo>
                <a:lnTo>
                  <a:pt x="30186" y="57299"/>
                </a:lnTo>
                <a:lnTo>
                  <a:pt x="30784" y="57521"/>
                </a:lnTo>
                <a:lnTo>
                  <a:pt x="31731" y="57817"/>
                </a:lnTo>
                <a:lnTo>
                  <a:pt x="32727" y="58211"/>
                </a:lnTo>
                <a:lnTo>
                  <a:pt x="35118" y="59001"/>
                </a:lnTo>
                <a:lnTo>
                  <a:pt x="36264" y="59371"/>
                </a:lnTo>
                <a:lnTo>
                  <a:pt x="37310" y="59691"/>
                </a:lnTo>
                <a:lnTo>
                  <a:pt x="38107" y="59913"/>
                </a:lnTo>
                <a:lnTo>
                  <a:pt x="37957" y="59001"/>
                </a:lnTo>
                <a:lnTo>
                  <a:pt x="37608" y="58063"/>
                </a:lnTo>
                <a:lnTo>
                  <a:pt x="37061" y="57373"/>
                </a:lnTo>
                <a:lnTo>
                  <a:pt x="36363" y="56682"/>
                </a:lnTo>
                <a:lnTo>
                  <a:pt x="34221" y="55202"/>
                </a:lnTo>
                <a:lnTo>
                  <a:pt x="32029" y="53771"/>
                </a:lnTo>
                <a:lnTo>
                  <a:pt x="29738" y="52365"/>
                </a:lnTo>
                <a:lnTo>
                  <a:pt x="29389" y="52094"/>
                </a:lnTo>
                <a:lnTo>
                  <a:pt x="28991" y="51921"/>
                </a:lnTo>
                <a:lnTo>
                  <a:pt x="28542" y="51823"/>
                </a:lnTo>
                <a:lnTo>
                  <a:pt x="27895" y="51773"/>
                </a:lnTo>
                <a:lnTo>
                  <a:pt x="26749" y="51675"/>
                </a:lnTo>
                <a:lnTo>
                  <a:pt x="25504" y="51453"/>
                </a:lnTo>
                <a:lnTo>
                  <a:pt x="24308" y="51255"/>
                </a:lnTo>
                <a:lnTo>
                  <a:pt x="20622" y="50762"/>
                </a:lnTo>
                <a:close/>
                <a:moveTo>
                  <a:pt x="58381" y="49257"/>
                </a:moveTo>
                <a:lnTo>
                  <a:pt x="52353" y="50910"/>
                </a:lnTo>
                <a:lnTo>
                  <a:pt x="50361" y="51453"/>
                </a:lnTo>
                <a:lnTo>
                  <a:pt x="48468" y="51995"/>
                </a:lnTo>
                <a:lnTo>
                  <a:pt x="47671" y="52168"/>
                </a:lnTo>
                <a:lnTo>
                  <a:pt x="46824" y="52390"/>
                </a:lnTo>
                <a:lnTo>
                  <a:pt x="46127" y="52612"/>
                </a:lnTo>
                <a:lnTo>
                  <a:pt x="45529" y="52908"/>
                </a:lnTo>
                <a:lnTo>
                  <a:pt x="44632" y="53475"/>
                </a:lnTo>
                <a:lnTo>
                  <a:pt x="43686" y="54067"/>
                </a:lnTo>
                <a:lnTo>
                  <a:pt x="42640" y="54783"/>
                </a:lnTo>
                <a:lnTo>
                  <a:pt x="41643" y="55547"/>
                </a:lnTo>
                <a:lnTo>
                  <a:pt x="40846" y="56312"/>
                </a:lnTo>
                <a:lnTo>
                  <a:pt x="40298" y="56904"/>
                </a:lnTo>
                <a:lnTo>
                  <a:pt x="39950" y="57496"/>
                </a:lnTo>
                <a:lnTo>
                  <a:pt x="39850" y="57619"/>
                </a:lnTo>
                <a:lnTo>
                  <a:pt x="39850" y="57989"/>
                </a:lnTo>
                <a:lnTo>
                  <a:pt x="39800" y="58507"/>
                </a:lnTo>
                <a:lnTo>
                  <a:pt x="39651" y="59050"/>
                </a:lnTo>
                <a:lnTo>
                  <a:pt x="39501" y="60283"/>
                </a:lnTo>
                <a:lnTo>
                  <a:pt x="39452" y="60801"/>
                </a:lnTo>
                <a:lnTo>
                  <a:pt x="39352" y="61196"/>
                </a:lnTo>
                <a:lnTo>
                  <a:pt x="38854" y="63958"/>
                </a:lnTo>
                <a:lnTo>
                  <a:pt x="38306" y="66696"/>
                </a:lnTo>
                <a:lnTo>
                  <a:pt x="38256" y="67461"/>
                </a:lnTo>
                <a:lnTo>
                  <a:pt x="38107" y="68768"/>
                </a:lnTo>
                <a:lnTo>
                  <a:pt x="37907" y="70150"/>
                </a:lnTo>
                <a:lnTo>
                  <a:pt x="37907" y="71482"/>
                </a:lnTo>
                <a:lnTo>
                  <a:pt x="38057" y="72789"/>
                </a:lnTo>
                <a:lnTo>
                  <a:pt x="39701" y="73085"/>
                </a:lnTo>
                <a:lnTo>
                  <a:pt x="41394" y="73529"/>
                </a:lnTo>
                <a:lnTo>
                  <a:pt x="42938" y="74096"/>
                </a:lnTo>
                <a:lnTo>
                  <a:pt x="44483" y="74787"/>
                </a:lnTo>
                <a:lnTo>
                  <a:pt x="45828" y="75699"/>
                </a:lnTo>
                <a:lnTo>
                  <a:pt x="46973" y="76587"/>
                </a:lnTo>
                <a:lnTo>
                  <a:pt x="48219" y="77525"/>
                </a:lnTo>
                <a:lnTo>
                  <a:pt x="49364" y="78462"/>
                </a:lnTo>
                <a:lnTo>
                  <a:pt x="50311" y="79523"/>
                </a:lnTo>
                <a:lnTo>
                  <a:pt x="51257" y="81003"/>
                </a:lnTo>
                <a:lnTo>
                  <a:pt x="51905" y="82606"/>
                </a:lnTo>
                <a:lnTo>
                  <a:pt x="52303" y="84283"/>
                </a:lnTo>
                <a:lnTo>
                  <a:pt x="52303" y="84406"/>
                </a:lnTo>
                <a:lnTo>
                  <a:pt x="52353" y="84505"/>
                </a:lnTo>
                <a:lnTo>
                  <a:pt x="52503" y="82606"/>
                </a:lnTo>
                <a:lnTo>
                  <a:pt x="52702" y="80830"/>
                </a:lnTo>
                <a:lnTo>
                  <a:pt x="52951" y="79227"/>
                </a:lnTo>
                <a:lnTo>
                  <a:pt x="53150" y="77821"/>
                </a:lnTo>
                <a:lnTo>
                  <a:pt x="53300" y="76834"/>
                </a:lnTo>
                <a:lnTo>
                  <a:pt x="53549" y="75773"/>
                </a:lnTo>
                <a:lnTo>
                  <a:pt x="53698" y="74639"/>
                </a:lnTo>
                <a:lnTo>
                  <a:pt x="53897" y="73381"/>
                </a:lnTo>
                <a:lnTo>
                  <a:pt x="54097" y="72000"/>
                </a:lnTo>
                <a:lnTo>
                  <a:pt x="54346" y="70421"/>
                </a:lnTo>
                <a:lnTo>
                  <a:pt x="54645" y="68719"/>
                </a:lnTo>
                <a:lnTo>
                  <a:pt x="54943" y="66795"/>
                </a:lnTo>
                <a:lnTo>
                  <a:pt x="55342" y="63958"/>
                </a:lnTo>
                <a:lnTo>
                  <a:pt x="55740" y="61146"/>
                </a:lnTo>
                <a:lnTo>
                  <a:pt x="56089" y="58310"/>
                </a:lnTo>
                <a:lnTo>
                  <a:pt x="56687" y="55473"/>
                </a:lnTo>
                <a:lnTo>
                  <a:pt x="58381" y="49257"/>
                </a:lnTo>
                <a:close/>
                <a:moveTo>
                  <a:pt x="30933" y="49085"/>
                </a:moveTo>
                <a:lnTo>
                  <a:pt x="30834" y="49109"/>
                </a:lnTo>
                <a:lnTo>
                  <a:pt x="30684" y="49627"/>
                </a:lnTo>
                <a:lnTo>
                  <a:pt x="30535" y="50170"/>
                </a:lnTo>
                <a:lnTo>
                  <a:pt x="30386" y="50540"/>
                </a:lnTo>
                <a:lnTo>
                  <a:pt x="30186" y="50910"/>
                </a:lnTo>
                <a:lnTo>
                  <a:pt x="30087" y="51255"/>
                </a:lnTo>
                <a:lnTo>
                  <a:pt x="30336" y="51601"/>
                </a:lnTo>
                <a:lnTo>
                  <a:pt x="30784" y="51921"/>
                </a:lnTo>
                <a:lnTo>
                  <a:pt x="31183" y="52217"/>
                </a:lnTo>
                <a:lnTo>
                  <a:pt x="32826" y="53451"/>
                </a:lnTo>
                <a:lnTo>
                  <a:pt x="34420" y="54536"/>
                </a:lnTo>
                <a:lnTo>
                  <a:pt x="36214" y="55621"/>
                </a:lnTo>
                <a:lnTo>
                  <a:pt x="36413" y="55769"/>
                </a:lnTo>
                <a:lnTo>
                  <a:pt x="36712" y="55991"/>
                </a:lnTo>
                <a:lnTo>
                  <a:pt x="37459" y="56509"/>
                </a:lnTo>
                <a:lnTo>
                  <a:pt x="37907" y="56731"/>
                </a:lnTo>
                <a:lnTo>
                  <a:pt x="38256" y="56830"/>
                </a:lnTo>
                <a:lnTo>
                  <a:pt x="38605" y="56830"/>
                </a:lnTo>
                <a:lnTo>
                  <a:pt x="38904" y="56682"/>
                </a:lnTo>
                <a:lnTo>
                  <a:pt x="39202" y="56361"/>
                </a:lnTo>
                <a:lnTo>
                  <a:pt x="39651" y="55991"/>
                </a:lnTo>
                <a:lnTo>
                  <a:pt x="40099" y="55671"/>
                </a:lnTo>
                <a:lnTo>
                  <a:pt x="40398" y="55301"/>
                </a:lnTo>
                <a:lnTo>
                  <a:pt x="40448" y="54980"/>
                </a:lnTo>
                <a:lnTo>
                  <a:pt x="40149" y="54610"/>
                </a:lnTo>
                <a:lnTo>
                  <a:pt x="39651" y="54289"/>
                </a:lnTo>
                <a:lnTo>
                  <a:pt x="39153" y="53993"/>
                </a:lnTo>
                <a:lnTo>
                  <a:pt x="38206" y="53401"/>
                </a:lnTo>
                <a:lnTo>
                  <a:pt x="37310" y="52834"/>
                </a:lnTo>
                <a:lnTo>
                  <a:pt x="35516" y="51823"/>
                </a:lnTo>
                <a:lnTo>
                  <a:pt x="33872" y="50787"/>
                </a:lnTo>
                <a:lnTo>
                  <a:pt x="31930" y="49627"/>
                </a:lnTo>
                <a:lnTo>
                  <a:pt x="31880" y="49553"/>
                </a:lnTo>
                <a:lnTo>
                  <a:pt x="31481" y="49381"/>
                </a:lnTo>
                <a:lnTo>
                  <a:pt x="31332" y="49257"/>
                </a:lnTo>
                <a:lnTo>
                  <a:pt x="31183" y="49183"/>
                </a:lnTo>
                <a:lnTo>
                  <a:pt x="31083" y="49159"/>
                </a:lnTo>
                <a:lnTo>
                  <a:pt x="30933" y="49085"/>
                </a:lnTo>
                <a:close/>
                <a:moveTo>
                  <a:pt x="29290" y="48641"/>
                </a:moveTo>
                <a:lnTo>
                  <a:pt x="28642" y="48690"/>
                </a:lnTo>
                <a:lnTo>
                  <a:pt x="28343" y="48690"/>
                </a:lnTo>
                <a:lnTo>
                  <a:pt x="27845" y="48715"/>
                </a:lnTo>
                <a:lnTo>
                  <a:pt x="27148" y="48715"/>
                </a:lnTo>
                <a:lnTo>
                  <a:pt x="26650" y="48764"/>
                </a:lnTo>
                <a:lnTo>
                  <a:pt x="26201" y="48764"/>
                </a:lnTo>
                <a:lnTo>
                  <a:pt x="26002" y="48715"/>
                </a:lnTo>
                <a:lnTo>
                  <a:pt x="26749" y="49307"/>
                </a:lnTo>
                <a:lnTo>
                  <a:pt x="28493" y="50466"/>
                </a:lnTo>
                <a:lnTo>
                  <a:pt x="28792" y="50614"/>
                </a:lnTo>
                <a:lnTo>
                  <a:pt x="28991" y="50565"/>
                </a:lnTo>
                <a:lnTo>
                  <a:pt x="29240" y="50392"/>
                </a:lnTo>
                <a:lnTo>
                  <a:pt x="29389" y="50170"/>
                </a:lnTo>
                <a:lnTo>
                  <a:pt x="29439" y="49923"/>
                </a:lnTo>
                <a:lnTo>
                  <a:pt x="29539" y="49701"/>
                </a:lnTo>
                <a:lnTo>
                  <a:pt x="29738" y="49257"/>
                </a:lnTo>
                <a:lnTo>
                  <a:pt x="29788" y="49035"/>
                </a:lnTo>
                <a:lnTo>
                  <a:pt x="29788" y="48838"/>
                </a:lnTo>
                <a:lnTo>
                  <a:pt x="29688" y="48715"/>
                </a:lnTo>
                <a:lnTo>
                  <a:pt x="29290" y="48641"/>
                </a:lnTo>
                <a:close/>
                <a:moveTo>
                  <a:pt x="92752" y="0"/>
                </a:moveTo>
                <a:lnTo>
                  <a:pt x="92951" y="123"/>
                </a:lnTo>
                <a:lnTo>
                  <a:pt x="93100" y="468"/>
                </a:lnTo>
                <a:lnTo>
                  <a:pt x="93200" y="961"/>
                </a:lnTo>
                <a:lnTo>
                  <a:pt x="93250" y="1627"/>
                </a:lnTo>
                <a:lnTo>
                  <a:pt x="93349" y="2392"/>
                </a:lnTo>
                <a:lnTo>
                  <a:pt x="93349" y="3181"/>
                </a:lnTo>
                <a:lnTo>
                  <a:pt x="93200" y="4785"/>
                </a:lnTo>
                <a:lnTo>
                  <a:pt x="93100" y="5475"/>
                </a:lnTo>
                <a:lnTo>
                  <a:pt x="92951" y="6092"/>
                </a:lnTo>
                <a:lnTo>
                  <a:pt x="92801" y="6536"/>
                </a:lnTo>
                <a:lnTo>
                  <a:pt x="92154" y="7671"/>
                </a:lnTo>
                <a:lnTo>
                  <a:pt x="91207" y="8707"/>
                </a:lnTo>
                <a:lnTo>
                  <a:pt x="89962" y="9693"/>
                </a:lnTo>
                <a:lnTo>
                  <a:pt x="88617" y="10655"/>
                </a:lnTo>
                <a:lnTo>
                  <a:pt x="85678" y="12456"/>
                </a:lnTo>
                <a:lnTo>
                  <a:pt x="83038" y="14059"/>
                </a:lnTo>
                <a:lnTo>
                  <a:pt x="77459" y="17192"/>
                </a:lnTo>
                <a:lnTo>
                  <a:pt x="74919" y="18820"/>
                </a:lnTo>
                <a:lnTo>
                  <a:pt x="74321" y="19214"/>
                </a:lnTo>
                <a:lnTo>
                  <a:pt x="73623" y="19782"/>
                </a:lnTo>
                <a:lnTo>
                  <a:pt x="72777" y="20349"/>
                </a:lnTo>
                <a:lnTo>
                  <a:pt x="71980" y="21015"/>
                </a:lnTo>
                <a:lnTo>
                  <a:pt x="70186" y="22322"/>
                </a:lnTo>
                <a:lnTo>
                  <a:pt x="69389" y="22865"/>
                </a:lnTo>
                <a:lnTo>
                  <a:pt x="68742" y="23309"/>
                </a:lnTo>
                <a:lnTo>
                  <a:pt x="68144" y="23630"/>
                </a:lnTo>
                <a:lnTo>
                  <a:pt x="67945" y="26639"/>
                </a:lnTo>
                <a:lnTo>
                  <a:pt x="68642" y="26096"/>
                </a:lnTo>
                <a:lnTo>
                  <a:pt x="69339" y="25578"/>
                </a:lnTo>
                <a:lnTo>
                  <a:pt x="69887" y="25159"/>
                </a:lnTo>
                <a:lnTo>
                  <a:pt x="71531" y="23556"/>
                </a:lnTo>
                <a:lnTo>
                  <a:pt x="72777" y="22495"/>
                </a:lnTo>
                <a:lnTo>
                  <a:pt x="74022" y="21484"/>
                </a:lnTo>
                <a:lnTo>
                  <a:pt x="75317" y="20398"/>
                </a:lnTo>
                <a:lnTo>
                  <a:pt x="76712" y="19338"/>
                </a:lnTo>
                <a:lnTo>
                  <a:pt x="78206" y="18326"/>
                </a:lnTo>
                <a:lnTo>
                  <a:pt x="79800" y="17414"/>
                </a:lnTo>
                <a:lnTo>
                  <a:pt x="81594" y="16600"/>
                </a:lnTo>
                <a:lnTo>
                  <a:pt x="83486" y="15958"/>
                </a:lnTo>
                <a:lnTo>
                  <a:pt x="85479" y="15490"/>
                </a:lnTo>
                <a:lnTo>
                  <a:pt x="87521" y="15144"/>
                </a:lnTo>
                <a:lnTo>
                  <a:pt x="89514" y="14972"/>
                </a:lnTo>
                <a:lnTo>
                  <a:pt x="91556" y="14922"/>
                </a:lnTo>
                <a:lnTo>
                  <a:pt x="94146" y="15144"/>
                </a:lnTo>
                <a:lnTo>
                  <a:pt x="96637" y="15588"/>
                </a:lnTo>
                <a:lnTo>
                  <a:pt x="97285" y="15687"/>
                </a:lnTo>
                <a:lnTo>
                  <a:pt x="98082" y="15835"/>
                </a:lnTo>
                <a:lnTo>
                  <a:pt x="99078" y="16032"/>
                </a:lnTo>
                <a:lnTo>
                  <a:pt x="99925" y="16180"/>
                </a:lnTo>
                <a:lnTo>
                  <a:pt x="100672" y="16328"/>
                </a:lnTo>
                <a:lnTo>
                  <a:pt x="101270" y="16378"/>
                </a:lnTo>
                <a:lnTo>
                  <a:pt x="101469" y="16452"/>
                </a:lnTo>
                <a:lnTo>
                  <a:pt x="101320" y="16501"/>
                </a:lnTo>
                <a:lnTo>
                  <a:pt x="100971" y="16575"/>
                </a:lnTo>
                <a:lnTo>
                  <a:pt x="100473" y="16674"/>
                </a:lnTo>
                <a:lnTo>
                  <a:pt x="99128" y="16970"/>
                </a:lnTo>
                <a:lnTo>
                  <a:pt x="98530" y="17118"/>
                </a:lnTo>
                <a:lnTo>
                  <a:pt x="98032" y="17216"/>
                </a:lnTo>
                <a:lnTo>
                  <a:pt x="97135" y="17512"/>
                </a:lnTo>
                <a:lnTo>
                  <a:pt x="96189" y="17808"/>
                </a:lnTo>
                <a:lnTo>
                  <a:pt x="94943" y="18129"/>
                </a:lnTo>
                <a:lnTo>
                  <a:pt x="93449" y="18573"/>
                </a:lnTo>
                <a:lnTo>
                  <a:pt x="91805" y="19017"/>
                </a:lnTo>
                <a:lnTo>
                  <a:pt x="89962" y="19510"/>
                </a:lnTo>
                <a:lnTo>
                  <a:pt x="87970" y="20053"/>
                </a:lnTo>
                <a:lnTo>
                  <a:pt x="85927" y="20620"/>
                </a:lnTo>
                <a:lnTo>
                  <a:pt x="83835" y="21188"/>
                </a:lnTo>
                <a:lnTo>
                  <a:pt x="81743" y="21804"/>
                </a:lnTo>
                <a:lnTo>
                  <a:pt x="79651" y="22396"/>
                </a:lnTo>
                <a:lnTo>
                  <a:pt x="77708" y="23013"/>
                </a:lnTo>
                <a:lnTo>
                  <a:pt x="75765" y="23580"/>
                </a:lnTo>
                <a:lnTo>
                  <a:pt x="74072" y="24147"/>
                </a:lnTo>
                <a:lnTo>
                  <a:pt x="72528" y="24641"/>
                </a:lnTo>
                <a:lnTo>
                  <a:pt x="71282" y="25159"/>
                </a:lnTo>
                <a:lnTo>
                  <a:pt x="70286" y="25578"/>
                </a:lnTo>
                <a:lnTo>
                  <a:pt x="69589" y="25997"/>
                </a:lnTo>
                <a:lnTo>
                  <a:pt x="69090" y="26318"/>
                </a:lnTo>
                <a:lnTo>
                  <a:pt x="68642" y="26713"/>
                </a:lnTo>
                <a:lnTo>
                  <a:pt x="68144" y="27181"/>
                </a:lnTo>
                <a:lnTo>
                  <a:pt x="67696" y="27625"/>
                </a:lnTo>
                <a:lnTo>
                  <a:pt x="67696" y="27724"/>
                </a:lnTo>
                <a:lnTo>
                  <a:pt x="67795" y="27798"/>
                </a:lnTo>
                <a:lnTo>
                  <a:pt x="67845" y="27847"/>
                </a:lnTo>
                <a:lnTo>
                  <a:pt x="67945" y="27921"/>
                </a:lnTo>
                <a:lnTo>
                  <a:pt x="68144" y="27724"/>
                </a:lnTo>
                <a:lnTo>
                  <a:pt x="70435" y="27477"/>
                </a:lnTo>
                <a:lnTo>
                  <a:pt x="72528" y="27107"/>
                </a:lnTo>
                <a:lnTo>
                  <a:pt x="74520" y="26639"/>
                </a:lnTo>
                <a:lnTo>
                  <a:pt x="76363" y="26096"/>
                </a:lnTo>
                <a:lnTo>
                  <a:pt x="78057" y="25529"/>
                </a:lnTo>
                <a:lnTo>
                  <a:pt x="81444" y="24271"/>
                </a:lnTo>
                <a:lnTo>
                  <a:pt x="83188" y="23654"/>
                </a:lnTo>
                <a:lnTo>
                  <a:pt x="84931" y="23112"/>
                </a:lnTo>
                <a:lnTo>
                  <a:pt x="87023" y="22421"/>
                </a:lnTo>
                <a:lnTo>
                  <a:pt x="89016" y="21656"/>
                </a:lnTo>
                <a:lnTo>
                  <a:pt x="90809" y="20818"/>
                </a:lnTo>
                <a:lnTo>
                  <a:pt x="92652" y="20028"/>
                </a:lnTo>
                <a:lnTo>
                  <a:pt x="94645" y="19288"/>
                </a:lnTo>
                <a:lnTo>
                  <a:pt x="97584" y="18425"/>
                </a:lnTo>
                <a:lnTo>
                  <a:pt x="100672" y="17636"/>
                </a:lnTo>
                <a:lnTo>
                  <a:pt x="107148" y="16106"/>
                </a:lnTo>
                <a:lnTo>
                  <a:pt x="107447" y="16032"/>
                </a:lnTo>
                <a:lnTo>
                  <a:pt x="107845" y="15835"/>
                </a:lnTo>
                <a:lnTo>
                  <a:pt x="109190" y="15342"/>
                </a:lnTo>
                <a:lnTo>
                  <a:pt x="109838" y="15046"/>
                </a:lnTo>
                <a:lnTo>
                  <a:pt x="110485" y="14799"/>
                </a:lnTo>
                <a:lnTo>
                  <a:pt x="111033" y="14577"/>
                </a:lnTo>
                <a:lnTo>
                  <a:pt x="111382" y="14429"/>
                </a:lnTo>
                <a:lnTo>
                  <a:pt x="111531" y="14380"/>
                </a:lnTo>
                <a:lnTo>
                  <a:pt x="111531" y="14503"/>
                </a:lnTo>
                <a:lnTo>
                  <a:pt x="111382" y="14676"/>
                </a:lnTo>
                <a:lnTo>
                  <a:pt x="111183" y="14873"/>
                </a:lnTo>
                <a:lnTo>
                  <a:pt x="111033" y="14972"/>
                </a:lnTo>
                <a:lnTo>
                  <a:pt x="110635" y="15514"/>
                </a:lnTo>
                <a:lnTo>
                  <a:pt x="110485" y="16106"/>
                </a:lnTo>
                <a:lnTo>
                  <a:pt x="110585" y="16674"/>
                </a:lnTo>
                <a:lnTo>
                  <a:pt x="110635" y="17290"/>
                </a:lnTo>
                <a:lnTo>
                  <a:pt x="110635" y="17882"/>
                </a:lnTo>
                <a:lnTo>
                  <a:pt x="110386" y="19091"/>
                </a:lnTo>
                <a:lnTo>
                  <a:pt x="109838" y="20201"/>
                </a:lnTo>
                <a:lnTo>
                  <a:pt x="109041" y="21336"/>
                </a:lnTo>
                <a:lnTo>
                  <a:pt x="107945" y="22396"/>
                </a:lnTo>
                <a:lnTo>
                  <a:pt x="106550" y="23383"/>
                </a:lnTo>
                <a:lnTo>
                  <a:pt x="104856" y="24246"/>
                </a:lnTo>
                <a:lnTo>
                  <a:pt x="102963" y="25085"/>
                </a:lnTo>
                <a:lnTo>
                  <a:pt x="100722" y="25775"/>
                </a:lnTo>
                <a:lnTo>
                  <a:pt x="98331" y="26392"/>
                </a:lnTo>
                <a:lnTo>
                  <a:pt x="95691" y="26910"/>
                </a:lnTo>
                <a:lnTo>
                  <a:pt x="92801" y="27255"/>
                </a:lnTo>
                <a:lnTo>
                  <a:pt x="89813" y="27527"/>
                </a:lnTo>
                <a:lnTo>
                  <a:pt x="86625" y="27699"/>
                </a:lnTo>
                <a:lnTo>
                  <a:pt x="83536" y="27798"/>
                </a:lnTo>
                <a:lnTo>
                  <a:pt x="80547" y="27921"/>
                </a:lnTo>
                <a:lnTo>
                  <a:pt x="83636" y="28020"/>
                </a:lnTo>
                <a:lnTo>
                  <a:pt x="86276" y="28217"/>
                </a:lnTo>
                <a:lnTo>
                  <a:pt x="88866" y="28464"/>
                </a:lnTo>
                <a:lnTo>
                  <a:pt x="91357" y="28785"/>
                </a:lnTo>
                <a:lnTo>
                  <a:pt x="93698" y="29229"/>
                </a:lnTo>
                <a:lnTo>
                  <a:pt x="95840" y="29771"/>
                </a:lnTo>
                <a:lnTo>
                  <a:pt x="98181" y="30561"/>
                </a:lnTo>
                <a:lnTo>
                  <a:pt x="100323" y="31473"/>
                </a:lnTo>
                <a:lnTo>
                  <a:pt x="102067" y="32460"/>
                </a:lnTo>
                <a:lnTo>
                  <a:pt x="103611" y="33521"/>
                </a:lnTo>
                <a:lnTo>
                  <a:pt x="104856" y="34581"/>
                </a:lnTo>
                <a:lnTo>
                  <a:pt x="105952" y="35691"/>
                </a:lnTo>
                <a:lnTo>
                  <a:pt x="106749" y="36801"/>
                </a:lnTo>
                <a:lnTo>
                  <a:pt x="107496" y="37911"/>
                </a:lnTo>
                <a:lnTo>
                  <a:pt x="107945" y="38972"/>
                </a:lnTo>
                <a:lnTo>
                  <a:pt x="108293" y="39983"/>
                </a:lnTo>
                <a:lnTo>
                  <a:pt x="108542" y="40945"/>
                </a:lnTo>
                <a:lnTo>
                  <a:pt x="108692" y="41808"/>
                </a:lnTo>
                <a:lnTo>
                  <a:pt x="108692" y="43239"/>
                </a:lnTo>
                <a:lnTo>
                  <a:pt x="108542" y="43782"/>
                </a:lnTo>
                <a:lnTo>
                  <a:pt x="108443" y="44127"/>
                </a:lnTo>
                <a:lnTo>
                  <a:pt x="108293" y="44324"/>
                </a:lnTo>
                <a:lnTo>
                  <a:pt x="108144" y="44324"/>
                </a:lnTo>
                <a:lnTo>
                  <a:pt x="107198" y="43584"/>
                </a:lnTo>
                <a:lnTo>
                  <a:pt x="106201" y="42894"/>
                </a:lnTo>
                <a:lnTo>
                  <a:pt x="105006" y="42252"/>
                </a:lnTo>
                <a:lnTo>
                  <a:pt x="103661" y="41586"/>
                </a:lnTo>
                <a:lnTo>
                  <a:pt x="102067" y="41044"/>
                </a:lnTo>
                <a:lnTo>
                  <a:pt x="100572" y="40649"/>
                </a:lnTo>
                <a:lnTo>
                  <a:pt x="99327" y="40279"/>
                </a:lnTo>
                <a:lnTo>
                  <a:pt x="98082" y="39983"/>
                </a:lnTo>
                <a:lnTo>
                  <a:pt x="96936" y="39736"/>
                </a:lnTo>
                <a:lnTo>
                  <a:pt x="93599" y="38972"/>
                </a:lnTo>
                <a:lnTo>
                  <a:pt x="92353" y="38676"/>
                </a:lnTo>
                <a:lnTo>
                  <a:pt x="91108" y="38355"/>
                </a:lnTo>
                <a:lnTo>
                  <a:pt x="89713" y="37911"/>
                </a:lnTo>
                <a:lnTo>
                  <a:pt x="86425" y="36826"/>
                </a:lnTo>
                <a:lnTo>
                  <a:pt x="84533" y="36110"/>
                </a:lnTo>
                <a:lnTo>
                  <a:pt x="82291" y="35223"/>
                </a:lnTo>
                <a:lnTo>
                  <a:pt x="81046" y="34655"/>
                </a:lnTo>
                <a:lnTo>
                  <a:pt x="79750" y="33891"/>
                </a:lnTo>
                <a:lnTo>
                  <a:pt x="75566" y="31251"/>
                </a:lnTo>
                <a:lnTo>
                  <a:pt x="74171" y="30511"/>
                </a:lnTo>
                <a:lnTo>
                  <a:pt x="72677" y="29870"/>
                </a:lnTo>
                <a:lnTo>
                  <a:pt x="71282" y="29475"/>
                </a:lnTo>
                <a:lnTo>
                  <a:pt x="69539" y="29130"/>
                </a:lnTo>
                <a:lnTo>
                  <a:pt x="67795" y="28859"/>
                </a:lnTo>
                <a:lnTo>
                  <a:pt x="67546" y="28859"/>
                </a:lnTo>
                <a:lnTo>
                  <a:pt x="67247" y="29155"/>
                </a:lnTo>
                <a:lnTo>
                  <a:pt x="67198" y="29401"/>
                </a:lnTo>
                <a:lnTo>
                  <a:pt x="67048" y="29673"/>
                </a:lnTo>
                <a:lnTo>
                  <a:pt x="66948" y="29771"/>
                </a:lnTo>
                <a:lnTo>
                  <a:pt x="66899" y="30067"/>
                </a:lnTo>
                <a:lnTo>
                  <a:pt x="66650" y="30511"/>
                </a:lnTo>
                <a:lnTo>
                  <a:pt x="66450" y="31005"/>
                </a:lnTo>
                <a:lnTo>
                  <a:pt x="66002" y="32090"/>
                </a:lnTo>
                <a:lnTo>
                  <a:pt x="65853" y="32583"/>
                </a:lnTo>
                <a:lnTo>
                  <a:pt x="65006" y="35050"/>
                </a:lnTo>
                <a:lnTo>
                  <a:pt x="64009" y="37566"/>
                </a:lnTo>
                <a:lnTo>
                  <a:pt x="63063" y="40032"/>
                </a:lnTo>
                <a:lnTo>
                  <a:pt x="61818" y="43930"/>
                </a:lnTo>
                <a:lnTo>
                  <a:pt x="60672" y="47876"/>
                </a:lnTo>
                <a:lnTo>
                  <a:pt x="61618" y="47531"/>
                </a:lnTo>
                <a:lnTo>
                  <a:pt x="62465" y="47161"/>
                </a:lnTo>
                <a:lnTo>
                  <a:pt x="63013" y="46865"/>
                </a:lnTo>
                <a:lnTo>
                  <a:pt x="63312" y="46495"/>
                </a:lnTo>
                <a:lnTo>
                  <a:pt x="63511" y="46150"/>
                </a:lnTo>
                <a:lnTo>
                  <a:pt x="63810" y="45780"/>
                </a:lnTo>
                <a:lnTo>
                  <a:pt x="64408" y="45336"/>
                </a:lnTo>
                <a:lnTo>
                  <a:pt x="65205" y="45015"/>
                </a:lnTo>
                <a:lnTo>
                  <a:pt x="66151" y="44793"/>
                </a:lnTo>
                <a:lnTo>
                  <a:pt x="67198" y="44719"/>
                </a:lnTo>
                <a:lnTo>
                  <a:pt x="68194" y="44793"/>
                </a:lnTo>
                <a:lnTo>
                  <a:pt x="69240" y="44966"/>
                </a:lnTo>
                <a:lnTo>
                  <a:pt x="69439" y="45040"/>
                </a:lnTo>
                <a:lnTo>
                  <a:pt x="70336" y="45262"/>
                </a:lnTo>
                <a:lnTo>
                  <a:pt x="70585" y="45336"/>
                </a:lnTo>
                <a:lnTo>
                  <a:pt x="70784" y="45508"/>
                </a:lnTo>
                <a:lnTo>
                  <a:pt x="70933" y="45706"/>
                </a:lnTo>
                <a:lnTo>
                  <a:pt x="70983" y="45854"/>
                </a:lnTo>
                <a:lnTo>
                  <a:pt x="70983" y="46100"/>
                </a:lnTo>
                <a:lnTo>
                  <a:pt x="71083" y="46347"/>
                </a:lnTo>
                <a:lnTo>
                  <a:pt x="71083" y="46618"/>
                </a:lnTo>
                <a:lnTo>
                  <a:pt x="70734" y="47112"/>
                </a:lnTo>
                <a:lnTo>
                  <a:pt x="70136" y="47531"/>
                </a:lnTo>
                <a:lnTo>
                  <a:pt x="69339" y="47852"/>
                </a:lnTo>
                <a:lnTo>
                  <a:pt x="68343" y="48073"/>
                </a:lnTo>
                <a:lnTo>
                  <a:pt x="67247" y="48172"/>
                </a:lnTo>
                <a:lnTo>
                  <a:pt x="66151" y="48221"/>
                </a:lnTo>
                <a:lnTo>
                  <a:pt x="65404" y="48172"/>
                </a:lnTo>
                <a:lnTo>
                  <a:pt x="64707" y="48098"/>
                </a:lnTo>
                <a:lnTo>
                  <a:pt x="63860" y="48024"/>
                </a:lnTo>
                <a:lnTo>
                  <a:pt x="63163" y="48073"/>
                </a:lnTo>
                <a:lnTo>
                  <a:pt x="62266" y="48221"/>
                </a:lnTo>
                <a:lnTo>
                  <a:pt x="61320" y="48468"/>
                </a:lnTo>
                <a:lnTo>
                  <a:pt x="60423" y="48715"/>
                </a:lnTo>
                <a:lnTo>
                  <a:pt x="60273" y="49159"/>
                </a:lnTo>
                <a:lnTo>
                  <a:pt x="60074" y="49627"/>
                </a:lnTo>
                <a:lnTo>
                  <a:pt x="58729" y="54857"/>
                </a:lnTo>
                <a:lnTo>
                  <a:pt x="57633" y="60110"/>
                </a:lnTo>
                <a:lnTo>
                  <a:pt x="57185" y="62873"/>
                </a:lnTo>
                <a:lnTo>
                  <a:pt x="56836" y="65562"/>
                </a:lnTo>
                <a:lnTo>
                  <a:pt x="56637" y="68250"/>
                </a:lnTo>
                <a:lnTo>
                  <a:pt x="56338" y="71013"/>
                </a:lnTo>
                <a:lnTo>
                  <a:pt x="55890" y="73923"/>
                </a:lnTo>
                <a:lnTo>
                  <a:pt x="54993" y="79893"/>
                </a:lnTo>
                <a:lnTo>
                  <a:pt x="54694" y="82803"/>
                </a:lnTo>
                <a:lnTo>
                  <a:pt x="54645" y="84727"/>
                </a:lnTo>
                <a:lnTo>
                  <a:pt x="54495" y="86750"/>
                </a:lnTo>
                <a:lnTo>
                  <a:pt x="54246" y="88871"/>
                </a:lnTo>
                <a:lnTo>
                  <a:pt x="54196" y="90943"/>
                </a:lnTo>
                <a:lnTo>
                  <a:pt x="54097" y="92990"/>
                </a:lnTo>
                <a:lnTo>
                  <a:pt x="54097" y="94914"/>
                </a:lnTo>
                <a:lnTo>
                  <a:pt x="54196" y="96073"/>
                </a:lnTo>
                <a:lnTo>
                  <a:pt x="54346" y="97455"/>
                </a:lnTo>
                <a:lnTo>
                  <a:pt x="54495" y="98935"/>
                </a:lnTo>
                <a:lnTo>
                  <a:pt x="54694" y="100439"/>
                </a:lnTo>
                <a:lnTo>
                  <a:pt x="55591" y="99601"/>
                </a:lnTo>
                <a:lnTo>
                  <a:pt x="56388" y="98861"/>
                </a:lnTo>
                <a:lnTo>
                  <a:pt x="57185" y="98219"/>
                </a:lnTo>
                <a:lnTo>
                  <a:pt x="58281" y="97381"/>
                </a:lnTo>
                <a:lnTo>
                  <a:pt x="59427" y="96690"/>
                </a:lnTo>
                <a:lnTo>
                  <a:pt x="60523" y="96024"/>
                </a:lnTo>
                <a:lnTo>
                  <a:pt x="61469" y="95383"/>
                </a:lnTo>
                <a:lnTo>
                  <a:pt x="62266" y="94643"/>
                </a:lnTo>
                <a:lnTo>
                  <a:pt x="63661" y="93311"/>
                </a:lnTo>
                <a:lnTo>
                  <a:pt x="65255" y="92028"/>
                </a:lnTo>
                <a:lnTo>
                  <a:pt x="66948" y="90770"/>
                </a:lnTo>
                <a:lnTo>
                  <a:pt x="68792" y="89463"/>
                </a:lnTo>
                <a:lnTo>
                  <a:pt x="70635" y="88106"/>
                </a:lnTo>
                <a:lnTo>
                  <a:pt x="72528" y="86725"/>
                </a:lnTo>
                <a:lnTo>
                  <a:pt x="74520" y="85344"/>
                </a:lnTo>
                <a:lnTo>
                  <a:pt x="76662" y="84036"/>
                </a:lnTo>
                <a:lnTo>
                  <a:pt x="78854" y="82803"/>
                </a:lnTo>
                <a:lnTo>
                  <a:pt x="81145" y="81669"/>
                </a:lnTo>
                <a:lnTo>
                  <a:pt x="84134" y="80509"/>
                </a:lnTo>
                <a:lnTo>
                  <a:pt x="87222" y="79523"/>
                </a:lnTo>
                <a:lnTo>
                  <a:pt x="90410" y="78733"/>
                </a:lnTo>
                <a:lnTo>
                  <a:pt x="93698" y="78166"/>
                </a:lnTo>
                <a:lnTo>
                  <a:pt x="96936" y="77821"/>
                </a:lnTo>
                <a:lnTo>
                  <a:pt x="100174" y="77673"/>
                </a:lnTo>
                <a:lnTo>
                  <a:pt x="103362" y="77747"/>
                </a:lnTo>
                <a:lnTo>
                  <a:pt x="106600" y="78043"/>
                </a:lnTo>
                <a:lnTo>
                  <a:pt x="109688" y="78511"/>
                </a:lnTo>
                <a:lnTo>
                  <a:pt x="112727" y="79202"/>
                </a:lnTo>
                <a:lnTo>
                  <a:pt x="113424" y="79424"/>
                </a:lnTo>
                <a:lnTo>
                  <a:pt x="114321" y="79695"/>
                </a:lnTo>
                <a:lnTo>
                  <a:pt x="115267" y="80041"/>
                </a:lnTo>
                <a:lnTo>
                  <a:pt x="116214" y="80386"/>
                </a:lnTo>
                <a:lnTo>
                  <a:pt x="117210" y="80805"/>
                </a:lnTo>
                <a:lnTo>
                  <a:pt x="118057" y="81126"/>
                </a:lnTo>
                <a:lnTo>
                  <a:pt x="118804" y="81447"/>
                </a:lnTo>
                <a:lnTo>
                  <a:pt x="119452" y="81693"/>
                </a:lnTo>
                <a:lnTo>
                  <a:pt x="119850" y="81841"/>
                </a:lnTo>
                <a:lnTo>
                  <a:pt x="120000" y="81915"/>
                </a:lnTo>
                <a:lnTo>
                  <a:pt x="119750" y="81915"/>
                </a:lnTo>
                <a:lnTo>
                  <a:pt x="119252" y="81965"/>
                </a:lnTo>
                <a:lnTo>
                  <a:pt x="118455" y="82039"/>
                </a:lnTo>
                <a:lnTo>
                  <a:pt x="117509" y="82063"/>
                </a:lnTo>
                <a:lnTo>
                  <a:pt x="116463" y="82137"/>
                </a:lnTo>
                <a:lnTo>
                  <a:pt x="114570" y="82285"/>
                </a:lnTo>
                <a:lnTo>
                  <a:pt x="113872" y="82335"/>
                </a:lnTo>
                <a:lnTo>
                  <a:pt x="113424" y="82359"/>
                </a:lnTo>
                <a:lnTo>
                  <a:pt x="108891" y="82877"/>
                </a:lnTo>
                <a:lnTo>
                  <a:pt x="104508" y="83371"/>
                </a:lnTo>
                <a:lnTo>
                  <a:pt x="100074" y="83963"/>
                </a:lnTo>
                <a:lnTo>
                  <a:pt x="95740" y="84678"/>
                </a:lnTo>
                <a:lnTo>
                  <a:pt x="91407" y="85566"/>
                </a:lnTo>
                <a:lnTo>
                  <a:pt x="87372" y="86429"/>
                </a:lnTo>
                <a:lnTo>
                  <a:pt x="83636" y="87366"/>
                </a:lnTo>
                <a:lnTo>
                  <a:pt x="79900" y="88353"/>
                </a:lnTo>
                <a:lnTo>
                  <a:pt x="76313" y="89463"/>
                </a:lnTo>
                <a:lnTo>
                  <a:pt x="72826" y="90696"/>
                </a:lnTo>
                <a:lnTo>
                  <a:pt x="69688" y="92078"/>
                </a:lnTo>
                <a:lnTo>
                  <a:pt x="66600" y="93558"/>
                </a:lnTo>
                <a:lnTo>
                  <a:pt x="63511" y="95235"/>
                </a:lnTo>
                <a:lnTo>
                  <a:pt x="60423" y="97060"/>
                </a:lnTo>
                <a:lnTo>
                  <a:pt x="59775" y="97455"/>
                </a:lnTo>
                <a:lnTo>
                  <a:pt x="58978" y="97973"/>
                </a:lnTo>
                <a:lnTo>
                  <a:pt x="58132" y="98540"/>
                </a:lnTo>
                <a:lnTo>
                  <a:pt x="57434" y="99206"/>
                </a:lnTo>
                <a:lnTo>
                  <a:pt x="56488" y="100168"/>
                </a:lnTo>
                <a:lnTo>
                  <a:pt x="55641" y="101204"/>
                </a:lnTo>
                <a:lnTo>
                  <a:pt x="55242" y="104583"/>
                </a:lnTo>
                <a:lnTo>
                  <a:pt x="55242" y="104731"/>
                </a:lnTo>
                <a:lnTo>
                  <a:pt x="55292" y="104830"/>
                </a:lnTo>
                <a:lnTo>
                  <a:pt x="55292" y="104953"/>
                </a:lnTo>
                <a:lnTo>
                  <a:pt x="55342" y="105891"/>
                </a:lnTo>
                <a:lnTo>
                  <a:pt x="55491" y="107099"/>
                </a:lnTo>
                <a:lnTo>
                  <a:pt x="55641" y="108406"/>
                </a:lnTo>
                <a:lnTo>
                  <a:pt x="55890" y="109812"/>
                </a:lnTo>
                <a:lnTo>
                  <a:pt x="56039" y="111268"/>
                </a:lnTo>
                <a:lnTo>
                  <a:pt x="56189" y="112698"/>
                </a:lnTo>
                <a:lnTo>
                  <a:pt x="56388" y="114080"/>
                </a:lnTo>
                <a:lnTo>
                  <a:pt x="56737" y="117064"/>
                </a:lnTo>
                <a:lnTo>
                  <a:pt x="57135" y="120000"/>
                </a:lnTo>
                <a:lnTo>
                  <a:pt x="55093" y="120000"/>
                </a:lnTo>
                <a:lnTo>
                  <a:pt x="55093" y="119753"/>
                </a:lnTo>
                <a:lnTo>
                  <a:pt x="54794" y="117829"/>
                </a:lnTo>
                <a:lnTo>
                  <a:pt x="54346" y="114104"/>
                </a:lnTo>
                <a:lnTo>
                  <a:pt x="54097" y="112180"/>
                </a:lnTo>
                <a:lnTo>
                  <a:pt x="53748" y="110133"/>
                </a:lnTo>
                <a:lnTo>
                  <a:pt x="53399" y="107963"/>
                </a:lnTo>
                <a:lnTo>
                  <a:pt x="53100" y="105743"/>
                </a:lnTo>
                <a:lnTo>
                  <a:pt x="52801" y="103572"/>
                </a:lnTo>
                <a:lnTo>
                  <a:pt x="52552" y="101525"/>
                </a:lnTo>
                <a:lnTo>
                  <a:pt x="52503" y="100390"/>
                </a:lnTo>
                <a:lnTo>
                  <a:pt x="52403" y="99453"/>
                </a:lnTo>
                <a:lnTo>
                  <a:pt x="52353" y="98614"/>
                </a:lnTo>
                <a:lnTo>
                  <a:pt x="52204" y="97159"/>
                </a:lnTo>
                <a:lnTo>
                  <a:pt x="52154" y="96394"/>
                </a:lnTo>
                <a:lnTo>
                  <a:pt x="52054" y="95605"/>
                </a:lnTo>
                <a:lnTo>
                  <a:pt x="52004" y="94618"/>
                </a:lnTo>
                <a:lnTo>
                  <a:pt x="52004" y="92176"/>
                </a:lnTo>
                <a:lnTo>
                  <a:pt x="52054" y="90696"/>
                </a:lnTo>
                <a:lnTo>
                  <a:pt x="52054" y="89044"/>
                </a:lnTo>
                <a:lnTo>
                  <a:pt x="52154" y="87317"/>
                </a:lnTo>
                <a:lnTo>
                  <a:pt x="52303" y="85516"/>
                </a:lnTo>
                <a:lnTo>
                  <a:pt x="51755" y="84949"/>
                </a:lnTo>
                <a:lnTo>
                  <a:pt x="51108" y="84480"/>
                </a:lnTo>
                <a:lnTo>
                  <a:pt x="50361" y="83963"/>
                </a:lnTo>
                <a:lnTo>
                  <a:pt x="49564" y="83568"/>
                </a:lnTo>
                <a:lnTo>
                  <a:pt x="48468" y="83149"/>
                </a:lnTo>
                <a:lnTo>
                  <a:pt x="47123" y="82803"/>
                </a:lnTo>
                <a:lnTo>
                  <a:pt x="45728" y="82458"/>
                </a:lnTo>
                <a:lnTo>
                  <a:pt x="44283" y="82137"/>
                </a:lnTo>
                <a:lnTo>
                  <a:pt x="42889" y="81841"/>
                </a:lnTo>
                <a:lnTo>
                  <a:pt x="41544" y="81521"/>
                </a:lnTo>
                <a:lnTo>
                  <a:pt x="40547" y="81200"/>
                </a:lnTo>
                <a:lnTo>
                  <a:pt x="39302" y="80682"/>
                </a:lnTo>
                <a:lnTo>
                  <a:pt x="38206" y="80213"/>
                </a:lnTo>
                <a:lnTo>
                  <a:pt x="37160" y="79819"/>
                </a:lnTo>
                <a:lnTo>
                  <a:pt x="37061" y="82976"/>
                </a:lnTo>
                <a:lnTo>
                  <a:pt x="37011" y="86108"/>
                </a:lnTo>
                <a:lnTo>
                  <a:pt x="36811" y="92941"/>
                </a:lnTo>
                <a:lnTo>
                  <a:pt x="36811" y="94174"/>
                </a:lnTo>
                <a:lnTo>
                  <a:pt x="36861" y="94988"/>
                </a:lnTo>
                <a:lnTo>
                  <a:pt x="36861" y="96641"/>
                </a:lnTo>
                <a:lnTo>
                  <a:pt x="36911" y="97455"/>
                </a:lnTo>
                <a:lnTo>
                  <a:pt x="36911" y="98836"/>
                </a:lnTo>
                <a:lnTo>
                  <a:pt x="37011" y="99379"/>
                </a:lnTo>
                <a:lnTo>
                  <a:pt x="37011" y="99921"/>
                </a:lnTo>
                <a:lnTo>
                  <a:pt x="37160" y="100168"/>
                </a:lnTo>
                <a:lnTo>
                  <a:pt x="37210" y="100612"/>
                </a:lnTo>
                <a:lnTo>
                  <a:pt x="37459" y="101130"/>
                </a:lnTo>
                <a:lnTo>
                  <a:pt x="37658" y="101697"/>
                </a:lnTo>
                <a:lnTo>
                  <a:pt x="38107" y="102955"/>
                </a:lnTo>
                <a:lnTo>
                  <a:pt x="38904" y="104805"/>
                </a:lnTo>
                <a:lnTo>
                  <a:pt x="40547" y="108579"/>
                </a:lnTo>
                <a:lnTo>
                  <a:pt x="41245" y="110404"/>
                </a:lnTo>
                <a:lnTo>
                  <a:pt x="41942" y="112082"/>
                </a:lnTo>
                <a:lnTo>
                  <a:pt x="42938" y="114573"/>
                </a:lnTo>
                <a:lnTo>
                  <a:pt x="43885" y="117188"/>
                </a:lnTo>
                <a:lnTo>
                  <a:pt x="44931" y="119926"/>
                </a:lnTo>
                <a:lnTo>
                  <a:pt x="42938" y="119926"/>
                </a:lnTo>
                <a:lnTo>
                  <a:pt x="42640" y="119136"/>
                </a:lnTo>
                <a:lnTo>
                  <a:pt x="42291" y="118174"/>
                </a:lnTo>
                <a:lnTo>
                  <a:pt x="41843" y="117089"/>
                </a:lnTo>
                <a:lnTo>
                  <a:pt x="41344" y="115880"/>
                </a:lnTo>
                <a:lnTo>
                  <a:pt x="40846" y="114573"/>
                </a:lnTo>
                <a:lnTo>
                  <a:pt x="40298" y="113241"/>
                </a:lnTo>
                <a:lnTo>
                  <a:pt x="39701" y="111810"/>
                </a:lnTo>
                <a:lnTo>
                  <a:pt x="39202" y="110404"/>
                </a:lnTo>
                <a:lnTo>
                  <a:pt x="38605" y="108974"/>
                </a:lnTo>
                <a:lnTo>
                  <a:pt x="38107" y="107568"/>
                </a:lnTo>
                <a:lnTo>
                  <a:pt x="37509" y="106211"/>
                </a:lnTo>
                <a:lnTo>
                  <a:pt x="37011" y="104953"/>
                </a:lnTo>
                <a:lnTo>
                  <a:pt x="36562" y="103769"/>
                </a:lnTo>
                <a:lnTo>
                  <a:pt x="36214" y="102733"/>
                </a:lnTo>
                <a:lnTo>
                  <a:pt x="35815" y="101821"/>
                </a:lnTo>
                <a:lnTo>
                  <a:pt x="35516" y="101056"/>
                </a:lnTo>
                <a:lnTo>
                  <a:pt x="35168" y="100143"/>
                </a:lnTo>
                <a:lnTo>
                  <a:pt x="34520" y="99773"/>
                </a:lnTo>
                <a:lnTo>
                  <a:pt x="33623" y="99354"/>
                </a:lnTo>
                <a:lnTo>
                  <a:pt x="32727" y="98861"/>
                </a:lnTo>
                <a:lnTo>
                  <a:pt x="31780" y="98392"/>
                </a:lnTo>
                <a:lnTo>
                  <a:pt x="30933" y="97923"/>
                </a:lnTo>
                <a:lnTo>
                  <a:pt x="30087" y="97529"/>
                </a:lnTo>
                <a:lnTo>
                  <a:pt x="29389" y="97208"/>
                </a:lnTo>
                <a:lnTo>
                  <a:pt x="28941" y="96937"/>
                </a:lnTo>
                <a:lnTo>
                  <a:pt x="26948" y="95950"/>
                </a:lnTo>
                <a:lnTo>
                  <a:pt x="26351" y="95753"/>
                </a:lnTo>
                <a:lnTo>
                  <a:pt x="24159" y="95309"/>
                </a:lnTo>
                <a:lnTo>
                  <a:pt x="22316" y="94988"/>
                </a:lnTo>
                <a:lnTo>
                  <a:pt x="20473" y="94618"/>
                </a:lnTo>
                <a:lnTo>
                  <a:pt x="16886" y="93952"/>
                </a:lnTo>
                <a:lnTo>
                  <a:pt x="13349" y="93311"/>
                </a:lnTo>
                <a:lnTo>
                  <a:pt x="12652" y="93163"/>
                </a:lnTo>
                <a:lnTo>
                  <a:pt x="11008" y="92867"/>
                </a:lnTo>
                <a:lnTo>
                  <a:pt x="10211" y="92842"/>
                </a:lnTo>
                <a:lnTo>
                  <a:pt x="9613" y="92867"/>
                </a:lnTo>
                <a:lnTo>
                  <a:pt x="8318" y="93163"/>
                </a:lnTo>
                <a:lnTo>
                  <a:pt x="7721" y="93262"/>
                </a:lnTo>
                <a:lnTo>
                  <a:pt x="6674" y="93336"/>
                </a:lnTo>
                <a:lnTo>
                  <a:pt x="5728" y="93311"/>
                </a:lnTo>
                <a:lnTo>
                  <a:pt x="4782" y="93163"/>
                </a:lnTo>
                <a:lnTo>
                  <a:pt x="3985" y="92941"/>
                </a:lnTo>
                <a:lnTo>
                  <a:pt x="3287" y="92571"/>
                </a:lnTo>
                <a:lnTo>
                  <a:pt x="2839" y="92152"/>
                </a:lnTo>
                <a:lnTo>
                  <a:pt x="2789" y="91782"/>
                </a:lnTo>
                <a:lnTo>
                  <a:pt x="2739" y="91387"/>
                </a:lnTo>
                <a:lnTo>
                  <a:pt x="2739" y="91239"/>
                </a:lnTo>
                <a:lnTo>
                  <a:pt x="2789" y="91017"/>
                </a:lnTo>
                <a:lnTo>
                  <a:pt x="2988" y="90844"/>
                </a:lnTo>
                <a:lnTo>
                  <a:pt x="3138" y="90721"/>
                </a:lnTo>
                <a:lnTo>
                  <a:pt x="3387" y="90647"/>
                </a:lnTo>
                <a:lnTo>
                  <a:pt x="3586" y="90548"/>
                </a:lnTo>
                <a:lnTo>
                  <a:pt x="3835" y="90474"/>
                </a:lnTo>
                <a:lnTo>
                  <a:pt x="4034" y="90351"/>
                </a:lnTo>
                <a:lnTo>
                  <a:pt x="4831" y="90080"/>
                </a:lnTo>
                <a:lnTo>
                  <a:pt x="5728" y="89932"/>
                </a:lnTo>
                <a:lnTo>
                  <a:pt x="6674" y="89932"/>
                </a:lnTo>
                <a:lnTo>
                  <a:pt x="7571" y="90030"/>
                </a:lnTo>
                <a:lnTo>
                  <a:pt x="8368" y="90277"/>
                </a:lnTo>
                <a:lnTo>
                  <a:pt x="9016" y="90647"/>
                </a:lnTo>
                <a:lnTo>
                  <a:pt x="9414" y="90968"/>
                </a:lnTo>
                <a:lnTo>
                  <a:pt x="9713" y="91313"/>
                </a:lnTo>
                <a:lnTo>
                  <a:pt x="10062" y="91634"/>
                </a:lnTo>
                <a:lnTo>
                  <a:pt x="10510" y="91880"/>
                </a:lnTo>
                <a:lnTo>
                  <a:pt x="11805" y="92300"/>
                </a:lnTo>
                <a:lnTo>
                  <a:pt x="13150" y="92620"/>
                </a:lnTo>
                <a:lnTo>
                  <a:pt x="16239" y="93311"/>
                </a:lnTo>
                <a:lnTo>
                  <a:pt x="19377" y="93952"/>
                </a:lnTo>
                <a:lnTo>
                  <a:pt x="22914" y="94569"/>
                </a:lnTo>
                <a:lnTo>
                  <a:pt x="24059" y="94791"/>
                </a:lnTo>
                <a:lnTo>
                  <a:pt x="25255" y="94865"/>
                </a:lnTo>
                <a:lnTo>
                  <a:pt x="25554" y="94766"/>
                </a:lnTo>
                <a:lnTo>
                  <a:pt x="25753" y="94544"/>
                </a:lnTo>
                <a:lnTo>
                  <a:pt x="25902" y="94224"/>
                </a:lnTo>
                <a:lnTo>
                  <a:pt x="26002" y="93780"/>
                </a:lnTo>
                <a:lnTo>
                  <a:pt x="26002" y="93336"/>
                </a:lnTo>
                <a:lnTo>
                  <a:pt x="26052" y="92867"/>
                </a:lnTo>
                <a:lnTo>
                  <a:pt x="26151" y="91560"/>
                </a:lnTo>
                <a:lnTo>
                  <a:pt x="26151" y="90203"/>
                </a:lnTo>
                <a:lnTo>
                  <a:pt x="26052" y="88896"/>
                </a:lnTo>
                <a:lnTo>
                  <a:pt x="26052" y="88131"/>
                </a:lnTo>
                <a:lnTo>
                  <a:pt x="25902" y="87342"/>
                </a:lnTo>
                <a:lnTo>
                  <a:pt x="25853" y="87243"/>
                </a:lnTo>
                <a:lnTo>
                  <a:pt x="25255" y="86947"/>
                </a:lnTo>
                <a:lnTo>
                  <a:pt x="25105" y="86824"/>
                </a:lnTo>
                <a:lnTo>
                  <a:pt x="25056" y="86725"/>
                </a:lnTo>
                <a:lnTo>
                  <a:pt x="25056" y="86552"/>
                </a:lnTo>
                <a:lnTo>
                  <a:pt x="24956" y="86429"/>
                </a:lnTo>
                <a:lnTo>
                  <a:pt x="24059" y="85985"/>
                </a:lnTo>
                <a:lnTo>
                  <a:pt x="23561" y="85788"/>
                </a:lnTo>
                <a:lnTo>
                  <a:pt x="23212" y="85516"/>
                </a:lnTo>
                <a:lnTo>
                  <a:pt x="22963" y="85171"/>
                </a:lnTo>
                <a:lnTo>
                  <a:pt x="22814" y="84752"/>
                </a:lnTo>
                <a:lnTo>
                  <a:pt x="22814" y="84357"/>
                </a:lnTo>
                <a:lnTo>
                  <a:pt x="22963" y="83963"/>
                </a:lnTo>
                <a:lnTo>
                  <a:pt x="23262" y="83568"/>
                </a:lnTo>
                <a:lnTo>
                  <a:pt x="23661" y="83149"/>
                </a:lnTo>
                <a:lnTo>
                  <a:pt x="24159" y="82828"/>
                </a:lnTo>
                <a:lnTo>
                  <a:pt x="24458" y="82729"/>
                </a:lnTo>
                <a:lnTo>
                  <a:pt x="24806" y="82581"/>
                </a:lnTo>
                <a:lnTo>
                  <a:pt x="25853" y="82211"/>
                </a:lnTo>
                <a:lnTo>
                  <a:pt x="26899" y="81965"/>
                </a:lnTo>
                <a:lnTo>
                  <a:pt x="27247" y="81915"/>
                </a:lnTo>
                <a:lnTo>
                  <a:pt x="27397" y="81965"/>
                </a:lnTo>
                <a:lnTo>
                  <a:pt x="27696" y="82187"/>
                </a:lnTo>
                <a:lnTo>
                  <a:pt x="28144" y="82359"/>
                </a:lnTo>
                <a:lnTo>
                  <a:pt x="28692" y="82458"/>
                </a:lnTo>
                <a:lnTo>
                  <a:pt x="29140" y="82606"/>
                </a:lnTo>
                <a:lnTo>
                  <a:pt x="30037" y="83025"/>
                </a:lnTo>
                <a:lnTo>
                  <a:pt x="30684" y="83445"/>
                </a:lnTo>
                <a:lnTo>
                  <a:pt x="31083" y="83913"/>
                </a:lnTo>
                <a:lnTo>
                  <a:pt x="31183" y="84480"/>
                </a:lnTo>
                <a:lnTo>
                  <a:pt x="30983" y="85048"/>
                </a:lnTo>
                <a:lnTo>
                  <a:pt x="30635" y="85516"/>
                </a:lnTo>
                <a:lnTo>
                  <a:pt x="30087" y="85960"/>
                </a:lnTo>
                <a:lnTo>
                  <a:pt x="29290" y="86281"/>
                </a:lnTo>
                <a:lnTo>
                  <a:pt x="28642" y="86478"/>
                </a:lnTo>
                <a:lnTo>
                  <a:pt x="28144" y="86651"/>
                </a:lnTo>
                <a:lnTo>
                  <a:pt x="27696" y="86947"/>
                </a:lnTo>
                <a:lnTo>
                  <a:pt x="27297" y="87342"/>
                </a:lnTo>
                <a:lnTo>
                  <a:pt x="27148" y="87810"/>
                </a:lnTo>
                <a:lnTo>
                  <a:pt x="27148" y="88772"/>
                </a:lnTo>
                <a:lnTo>
                  <a:pt x="27098" y="89636"/>
                </a:lnTo>
                <a:lnTo>
                  <a:pt x="27098" y="90548"/>
                </a:lnTo>
                <a:lnTo>
                  <a:pt x="26948" y="92226"/>
                </a:lnTo>
                <a:lnTo>
                  <a:pt x="26948" y="93878"/>
                </a:lnTo>
                <a:lnTo>
                  <a:pt x="27098" y="94569"/>
                </a:lnTo>
                <a:lnTo>
                  <a:pt x="27397" y="95186"/>
                </a:lnTo>
                <a:lnTo>
                  <a:pt x="28044" y="95753"/>
                </a:lnTo>
                <a:lnTo>
                  <a:pt x="28991" y="96246"/>
                </a:lnTo>
                <a:lnTo>
                  <a:pt x="31731" y="97603"/>
                </a:lnTo>
                <a:lnTo>
                  <a:pt x="32577" y="97997"/>
                </a:lnTo>
                <a:lnTo>
                  <a:pt x="33474" y="98441"/>
                </a:lnTo>
                <a:lnTo>
                  <a:pt x="34371" y="98836"/>
                </a:lnTo>
                <a:lnTo>
                  <a:pt x="35118" y="99157"/>
                </a:lnTo>
                <a:lnTo>
                  <a:pt x="35018" y="98244"/>
                </a:lnTo>
                <a:lnTo>
                  <a:pt x="35018" y="95950"/>
                </a:lnTo>
                <a:lnTo>
                  <a:pt x="35118" y="94791"/>
                </a:lnTo>
                <a:lnTo>
                  <a:pt x="35168" y="93706"/>
                </a:lnTo>
                <a:lnTo>
                  <a:pt x="35168" y="89956"/>
                </a:lnTo>
                <a:lnTo>
                  <a:pt x="35466" y="83790"/>
                </a:lnTo>
                <a:lnTo>
                  <a:pt x="35666" y="79153"/>
                </a:lnTo>
                <a:lnTo>
                  <a:pt x="34570" y="78585"/>
                </a:lnTo>
                <a:lnTo>
                  <a:pt x="33623" y="78067"/>
                </a:lnTo>
                <a:lnTo>
                  <a:pt x="32876" y="77549"/>
                </a:lnTo>
                <a:lnTo>
                  <a:pt x="32079" y="77081"/>
                </a:lnTo>
                <a:lnTo>
                  <a:pt x="31332" y="76612"/>
                </a:lnTo>
                <a:lnTo>
                  <a:pt x="30386" y="76069"/>
                </a:lnTo>
                <a:lnTo>
                  <a:pt x="29290" y="75477"/>
                </a:lnTo>
                <a:lnTo>
                  <a:pt x="27995" y="74935"/>
                </a:lnTo>
                <a:lnTo>
                  <a:pt x="26600" y="74515"/>
                </a:lnTo>
                <a:lnTo>
                  <a:pt x="25205" y="74219"/>
                </a:lnTo>
                <a:lnTo>
                  <a:pt x="23711" y="73948"/>
                </a:lnTo>
                <a:lnTo>
                  <a:pt x="23711" y="73874"/>
                </a:lnTo>
                <a:lnTo>
                  <a:pt x="24059" y="73751"/>
                </a:lnTo>
                <a:lnTo>
                  <a:pt x="24657" y="73603"/>
                </a:lnTo>
                <a:lnTo>
                  <a:pt x="25603" y="73381"/>
                </a:lnTo>
                <a:lnTo>
                  <a:pt x="26749" y="73159"/>
                </a:lnTo>
                <a:lnTo>
                  <a:pt x="28044" y="72937"/>
                </a:lnTo>
                <a:lnTo>
                  <a:pt x="29539" y="72764"/>
                </a:lnTo>
                <a:lnTo>
                  <a:pt x="31133" y="72616"/>
                </a:lnTo>
                <a:lnTo>
                  <a:pt x="32876" y="72542"/>
                </a:lnTo>
                <a:lnTo>
                  <a:pt x="34669" y="72493"/>
                </a:lnTo>
                <a:lnTo>
                  <a:pt x="36513" y="72616"/>
                </a:lnTo>
                <a:lnTo>
                  <a:pt x="36562" y="72295"/>
                </a:lnTo>
                <a:lnTo>
                  <a:pt x="36662" y="71876"/>
                </a:lnTo>
                <a:lnTo>
                  <a:pt x="36662" y="70495"/>
                </a:lnTo>
                <a:lnTo>
                  <a:pt x="37061" y="67116"/>
                </a:lnTo>
                <a:lnTo>
                  <a:pt x="37359" y="64131"/>
                </a:lnTo>
                <a:lnTo>
                  <a:pt x="37608" y="62651"/>
                </a:lnTo>
                <a:lnTo>
                  <a:pt x="37907" y="61146"/>
                </a:lnTo>
                <a:lnTo>
                  <a:pt x="37509" y="60974"/>
                </a:lnTo>
                <a:lnTo>
                  <a:pt x="36911" y="60727"/>
                </a:lnTo>
                <a:lnTo>
                  <a:pt x="36114" y="60357"/>
                </a:lnTo>
                <a:lnTo>
                  <a:pt x="35168" y="59963"/>
                </a:lnTo>
                <a:lnTo>
                  <a:pt x="34122" y="59593"/>
                </a:lnTo>
                <a:lnTo>
                  <a:pt x="33125" y="59149"/>
                </a:lnTo>
                <a:lnTo>
                  <a:pt x="32029" y="58754"/>
                </a:lnTo>
                <a:lnTo>
                  <a:pt x="31083" y="58359"/>
                </a:lnTo>
                <a:lnTo>
                  <a:pt x="30186" y="58039"/>
                </a:lnTo>
                <a:lnTo>
                  <a:pt x="29539" y="57743"/>
                </a:lnTo>
                <a:lnTo>
                  <a:pt x="28991" y="57545"/>
                </a:lnTo>
                <a:lnTo>
                  <a:pt x="28792" y="57496"/>
                </a:lnTo>
                <a:lnTo>
                  <a:pt x="27596" y="57126"/>
                </a:lnTo>
                <a:lnTo>
                  <a:pt x="26450" y="56904"/>
                </a:lnTo>
                <a:lnTo>
                  <a:pt x="25105" y="56830"/>
                </a:lnTo>
                <a:lnTo>
                  <a:pt x="23711" y="56855"/>
                </a:lnTo>
                <a:lnTo>
                  <a:pt x="20323" y="57151"/>
                </a:lnTo>
                <a:lnTo>
                  <a:pt x="17036" y="57521"/>
                </a:lnTo>
                <a:lnTo>
                  <a:pt x="15292" y="57693"/>
                </a:lnTo>
                <a:lnTo>
                  <a:pt x="13599" y="57891"/>
                </a:lnTo>
                <a:lnTo>
                  <a:pt x="12702" y="57989"/>
                </a:lnTo>
                <a:lnTo>
                  <a:pt x="11656" y="58063"/>
                </a:lnTo>
                <a:lnTo>
                  <a:pt x="10809" y="58211"/>
                </a:lnTo>
                <a:lnTo>
                  <a:pt x="9962" y="58433"/>
                </a:lnTo>
                <a:lnTo>
                  <a:pt x="9613" y="58655"/>
                </a:lnTo>
                <a:lnTo>
                  <a:pt x="9414" y="58877"/>
                </a:lnTo>
                <a:lnTo>
                  <a:pt x="9265" y="59075"/>
                </a:lnTo>
                <a:lnTo>
                  <a:pt x="9016" y="59346"/>
                </a:lnTo>
                <a:lnTo>
                  <a:pt x="8518" y="59765"/>
                </a:lnTo>
                <a:lnTo>
                  <a:pt x="7770" y="60110"/>
                </a:lnTo>
                <a:lnTo>
                  <a:pt x="6924" y="60382"/>
                </a:lnTo>
                <a:lnTo>
                  <a:pt x="5778" y="60604"/>
                </a:lnTo>
                <a:lnTo>
                  <a:pt x="4682" y="60653"/>
                </a:lnTo>
                <a:lnTo>
                  <a:pt x="3586" y="60530"/>
                </a:lnTo>
                <a:lnTo>
                  <a:pt x="2640" y="60283"/>
                </a:lnTo>
                <a:lnTo>
                  <a:pt x="1693" y="59913"/>
                </a:lnTo>
                <a:lnTo>
                  <a:pt x="1394" y="59691"/>
                </a:lnTo>
                <a:lnTo>
                  <a:pt x="1046" y="59494"/>
                </a:lnTo>
                <a:lnTo>
                  <a:pt x="647" y="59297"/>
                </a:lnTo>
                <a:lnTo>
                  <a:pt x="149" y="59198"/>
                </a:lnTo>
                <a:lnTo>
                  <a:pt x="0" y="59124"/>
                </a:lnTo>
                <a:lnTo>
                  <a:pt x="0" y="58951"/>
                </a:lnTo>
                <a:lnTo>
                  <a:pt x="149" y="58680"/>
                </a:lnTo>
                <a:lnTo>
                  <a:pt x="597" y="58113"/>
                </a:lnTo>
                <a:lnTo>
                  <a:pt x="1245" y="57447"/>
                </a:lnTo>
                <a:lnTo>
                  <a:pt x="1743" y="57151"/>
                </a:lnTo>
                <a:lnTo>
                  <a:pt x="2490" y="56904"/>
                </a:lnTo>
                <a:lnTo>
                  <a:pt x="3287" y="56682"/>
                </a:lnTo>
                <a:lnTo>
                  <a:pt x="4234" y="56534"/>
                </a:lnTo>
                <a:lnTo>
                  <a:pt x="5379" y="56460"/>
                </a:lnTo>
                <a:lnTo>
                  <a:pt x="6475" y="56509"/>
                </a:lnTo>
                <a:lnTo>
                  <a:pt x="7073" y="56657"/>
                </a:lnTo>
                <a:lnTo>
                  <a:pt x="7571" y="56830"/>
                </a:lnTo>
                <a:lnTo>
                  <a:pt x="8069" y="57052"/>
                </a:lnTo>
                <a:lnTo>
                  <a:pt x="8567" y="57200"/>
                </a:lnTo>
                <a:lnTo>
                  <a:pt x="8816" y="57225"/>
                </a:lnTo>
                <a:lnTo>
                  <a:pt x="9414" y="57225"/>
                </a:lnTo>
                <a:lnTo>
                  <a:pt x="9613" y="57274"/>
                </a:lnTo>
                <a:lnTo>
                  <a:pt x="9763" y="57299"/>
                </a:lnTo>
                <a:lnTo>
                  <a:pt x="9912" y="57373"/>
                </a:lnTo>
                <a:lnTo>
                  <a:pt x="10062" y="57422"/>
                </a:lnTo>
                <a:lnTo>
                  <a:pt x="10112" y="57496"/>
                </a:lnTo>
                <a:lnTo>
                  <a:pt x="10261" y="57521"/>
                </a:lnTo>
                <a:lnTo>
                  <a:pt x="10510" y="57521"/>
                </a:lnTo>
                <a:lnTo>
                  <a:pt x="12054" y="57447"/>
                </a:lnTo>
                <a:lnTo>
                  <a:pt x="13648" y="57348"/>
                </a:lnTo>
                <a:lnTo>
                  <a:pt x="16288" y="57126"/>
                </a:lnTo>
                <a:lnTo>
                  <a:pt x="19028" y="56904"/>
                </a:lnTo>
                <a:lnTo>
                  <a:pt x="21519" y="56608"/>
                </a:lnTo>
                <a:lnTo>
                  <a:pt x="22465" y="56509"/>
                </a:lnTo>
                <a:lnTo>
                  <a:pt x="23362" y="56435"/>
                </a:lnTo>
                <a:lnTo>
                  <a:pt x="24159" y="56312"/>
                </a:lnTo>
                <a:lnTo>
                  <a:pt x="24806" y="56213"/>
                </a:lnTo>
                <a:lnTo>
                  <a:pt x="25255" y="56065"/>
                </a:lnTo>
                <a:lnTo>
                  <a:pt x="25354" y="55893"/>
                </a:lnTo>
                <a:lnTo>
                  <a:pt x="25105" y="55523"/>
                </a:lnTo>
                <a:lnTo>
                  <a:pt x="24358" y="54783"/>
                </a:lnTo>
                <a:lnTo>
                  <a:pt x="23511" y="53993"/>
                </a:lnTo>
                <a:lnTo>
                  <a:pt x="22565" y="53204"/>
                </a:lnTo>
                <a:lnTo>
                  <a:pt x="20772" y="51847"/>
                </a:lnTo>
                <a:lnTo>
                  <a:pt x="18929" y="50491"/>
                </a:lnTo>
                <a:lnTo>
                  <a:pt x="15790" y="50071"/>
                </a:lnTo>
                <a:lnTo>
                  <a:pt x="12652" y="49677"/>
                </a:lnTo>
                <a:lnTo>
                  <a:pt x="11755" y="49553"/>
                </a:lnTo>
                <a:lnTo>
                  <a:pt x="10709" y="49405"/>
                </a:lnTo>
                <a:lnTo>
                  <a:pt x="9613" y="49307"/>
                </a:lnTo>
                <a:lnTo>
                  <a:pt x="8518" y="49233"/>
                </a:lnTo>
                <a:lnTo>
                  <a:pt x="7471" y="49307"/>
                </a:lnTo>
                <a:lnTo>
                  <a:pt x="6525" y="49479"/>
                </a:lnTo>
                <a:lnTo>
                  <a:pt x="5429" y="49726"/>
                </a:lnTo>
                <a:lnTo>
                  <a:pt x="4234" y="49849"/>
                </a:lnTo>
                <a:lnTo>
                  <a:pt x="3088" y="49800"/>
                </a:lnTo>
                <a:lnTo>
                  <a:pt x="1992" y="49677"/>
                </a:lnTo>
                <a:lnTo>
                  <a:pt x="1095" y="49381"/>
                </a:lnTo>
                <a:lnTo>
                  <a:pt x="597" y="49011"/>
                </a:lnTo>
                <a:lnTo>
                  <a:pt x="348" y="48493"/>
                </a:lnTo>
                <a:lnTo>
                  <a:pt x="298" y="48000"/>
                </a:lnTo>
                <a:lnTo>
                  <a:pt x="597" y="47457"/>
                </a:lnTo>
                <a:lnTo>
                  <a:pt x="1046" y="46964"/>
                </a:lnTo>
                <a:lnTo>
                  <a:pt x="1743" y="46569"/>
                </a:lnTo>
                <a:lnTo>
                  <a:pt x="2789" y="46322"/>
                </a:lnTo>
                <a:lnTo>
                  <a:pt x="3985" y="46199"/>
                </a:lnTo>
                <a:lnTo>
                  <a:pt x="5230" y="46273"/>
                </a:lnTo>
                <a:lnTo>
                  <a:pt x="6326" y="46470"/>
                </a:lnTo>
                <a:lnTo>
                  <a:pt x="7173" y="46766"/>
                </a:lnTo>
                <a:lnTo>
                  <a:pt x="7721" y="47038"/>
                </a:lnTo>
                <a:lnTo>
                  <a:pt x="8567" y="48024"/>
                </a:lnTo>
                <a:lnTo>
                  <a:pt x="9115" y="48345"/>
                </a:lnTo>
                <a:lnTo>
                  <a:pt x="9763" y="48567"/>
                </a:lnTo>
                <a:lnTo>
                  <a:pt x="10510" y="48715"/>
                </a:lnTo>
                <a:lnTo>
                  <a:pt x="11307" y="48863"/>
                </a:lnTo>
                <a:lnTo>
                  <a:pt x="14694" y="49405"/>
                </a:lnTo>
                <a:lnTo>
                  <a:pt x="18082" y="49923"/>
                </a:lnTo>
                <a:lnTo>
                  <a:pt x="17484" y="49553"/>
                </a:lnTo>
                <a:lnTo>
                  <a:pt x="16836" y="49233"/>
                </a:lnTo>
                <a:lnTo>
                  <a:pt x="16239" y="49035"/>
                </a:lnTo>
                <a:lnTo>
                  <a:pt x="15591" y="48912"/>
                </a:lnTo>
                <a:lnTo>
                  <a:pt x="14844" y="48838"/>
                </a:lnTo>
                <a:lnTo>
                  <a:pt x="14146" y="48690"/>
                </a:lnTo>
                <a:lnTo>
                  <a:pt x="13300" y="48419"/>
                </a:lnTo>
                <a:lnTo>
                  <a:pt x="12652" y="48098"/>
                </a:lnTo>
                <a:lnTo>
                  <a:pt x="12254" y="47704"/>
                </a:lnTo>
                <a:lnTo>
                  <a:pt x="12104" y="47260"/>
                </a:lnTo>
                <a:lnTo>
                  <a:pt x="12204" y="46791"/>
                </a:lnTo>
                <a:lnTo>
                  <a:pt x="12652" y="46322"/>
                </a:lnTo>
                <a:lnTo>
                  <a:pt x="12851" y="46174"/>
                </a:lnTo>
                <a:lnTo>
                  <a:pt x="13300" y="45804"/>
                </a:lnTo>
                <a:lnTo>
                  <a:pt x="13449" y="45730"/>
                </a:lnTo>
                <a:lnTo>
                  <a:pt x="13798" y="45632"/>
                </a:lnTo>
                <a:lnTo>
                  <a:pt x="14146" y="45558"/>
                </a:lnTo>
                <a:lnTo>
                  <a:pt x="14445" y="45508"/>
                </a:lnTo>
                <a:lnTo>
                  <a:pt x="15193" y="45484"/>
                </a:lnTo>
                <a:lnTo>
                  <a:pt x="15990" y="45459"/>
                </a:lnTo>
                <a:lnTo>
                  <a:pt x="17036" y="45582"/>
                </a:lnTo>
                <a:lnTo>
                  <a:pt x="17783" y="45854"/>
                </a:lnTo>
                <a:lnTo>
                  <a:pt x="18430" y="46174"/>
                </a:lnTo>
                <a:lnTo>
                  <a:pt x="18779" y="46618"/>
                </a:lnTo>
                <a:lnTo>
                  <a:pt x="19028" y="47087"/>
                </a:lnTo>
                <a:lnTo>
                  <a:pt x="19078" y="47580"/>
                </a:lnTo>
                <a:lnTo>
                  <a:pt x="18929" y="48024"/>
                </a:lnTo>
                <a:lnTo>
                  <a:pt x="18729" y="48493"/>
                </a:lnTo>
                <a:lnTo>
                  <a:pt x="18630" y="48937"/>
                </a:lnTo>
                <a:lnTo>
                  <a:pt x="19028" y="49381"/>
                </a:lnTo>
                <a:lnTo>
                  <a:pt x="19476" y="49775"/>
                </a:lnTo>
                <a:lnTo>
                  <a:pt x="19975" y="50219"/>
                </a:lnTo>
                <a:lnTo>
                  <a:pt x="22963" y="50565"/>
                </a:lnTo>
                <a:lnTo>
                  <a:pt x="25853" y="51009"/>
                </a:lnTo>
                <a:lnTo>
                  <a:pt x="26052" y="51058"/>
                </a:lnTo>
                <a:lnTo>
                  <a:pt x="26500" y="51083"/>
                </a:lnTo>
                <a:lnTo>
                  <a:pt x="26998" y="51132"/>
                </a:lnTo>
                <a:lnTo>
                  <a:pt x="27447" y="51132"/>
                </a:lnTo>
                <a:lnTo>
                  <a:pt x="27845" y="51083"/>
                </a:lnTo>
                <a:lnTo>
                  <a:pt x="27845" y="51009"/>
                </a:lnTo>
                <a:lnTo>
                  <a:pt x="25902" y="49627"/>
                </a:lnTo>
                <a:lnTo>
                  <a:pt x="23960" y="48098"/>
                </a:lnTo>
                <a:lnTo>
                  <a:pt x="21718" y="46569"/>
                </a:lnTo>
                <a:lnTo>
                  <a:pt x="21419" y="46322"/>
                </a:lnTo>
                <a:lnTo>
                  <a:pt x="21021" y="46002"/>
                </a:lnTo>
                <a:lnTo>
                  <a:pt x="20473" y="45582"/>
                </a:lnTo>
                <a:lnTo>
                  <a:pt x="19975" y="45237"/>
                </a:lnTo>
                <a:lnTo>
                  <a:pt x="19377" y="44867"/>
                </a:lnTo>
                <a:lnTo>
                  <a:pt x="18929" y="44620"/>
                </a:lnTo>
                <a:lnTo>
                  <a:pt x="18580" y="44472"/>
                </a:lnTo>
                <a:lnTo>
                  <a:pt x="17683" y="44398"/>
                </a:lnTo>
                <a:lnTo>
                  <a:pt x="16836" y="44349"/>
                </a:lnTo>
                <a:lnTo>
                  <a:pt x="15940" y="44398"/>
                </a:lnTo>
                <a:lnTo>
                  <a:pt x="15043" y="44324"/>
                </a:lnTo>
                <a:lnTo>
                  <a:pt x="14146" y="44176"/>
                </a:lnTo>
                <a:lnTo>
                  <a:pt x="13349" y="43880"/>
                </a:lnTo>
                <a:lnTo>
                  <a:pt x="12702" y="43510"/>
                </a:lnTo>
                <a:lnTo>
                  <a:pt x="12353" y="43091"/>
                </a:lnTo>
                <a:lnTo>
                  <a:pt x="12104" y="42647"/>
                </a:lnTo>
                <a:lnTo>
                  <a:pt x="12104" y="42129"/>
                </a:lnTo>
                <a:lnTo>
                  <a:pt x="12403" y="41636"/>
                </a:lnTo>
                <a:lnTo>
                  <a:pt x="12901" y="41216"/>
                </a:lnTo>
                <a:lnTo>
                  <a:pt x="13748" y="40871"/>
                </a:lnTo>
                <a:lnTo>
                  <a:pt x="14595" y="40575"/>
                </a:lnTo>
                <a:lnTo>
                  <a:pt x="15591" y="40353"/>
                </a:lnTo>
                <a:lnTo>
                  <a:pt x="16587" y="40254"/>
                </a:lnTo>
                <a:lnTo>
                  <a:pt x="17534" y="40180"/>
                </a:lnTo>
                <a:lnTo>
                  <a:pt x="18430" y="40205"/>
                </a:lnTo>
                <a:lnTo>
                  <a:pt x="19078" y="40328"/>
                </a:lnTo>
                <a:lnTo>
                  <a:pt x="20124" y="40674"/>
                </a:lnTo>
                <a:lnTo>
                  <a:pt x="20871" y="41167"/>
                </a:lnTo>
                <a:lnTo>
                  <a:pt x="21220" y="41734"/>
                </a:lnTo>
                <a:lnTo>
                  <a:pt x="21270" y="42326"/>
                </a:lnTo>
                <a:lnTo>
                  <a:pt x="21170" y="42622"/>
                </a:lnTo>
                <a:lnTo>
                  <a:pt x="20871" y="42943"/>
                </a:lnTo>
                <a:lnTo>
                  <a:pt x="20473" y="43313"/>
                </a:lnTo>
                <a:lnTo>
                  <a:pt x="20273" y="43634"/>
                </a:lnTo>
                <a:lnTo>
                  <a:pt x="20124" y="43954"/>
                </a:lnTo>
                <a:lnTo>
                  <a:pt x="20174" y="44250"/>
                </a:lnTo>
                <a:lnTo>
                  <a:pt x="20323" y="44398"/>
                </a:lnTo>
                <a:lnTo>
                  <a:pt x="20622" y="44645"/>
                </a:lnTo>
                <a:lnTo>
                  <a:pt x="21021" y="44941"/>
                </a:lnTo>
                <a:lnTo>
                  <a:pt x="21419" y="45311"/>
                </a:lnTo>
                <a:lnTo>
                  <a:pt x="21867" y="45632"/>
                </a:lnTo>
                <a:lnTo>
                  <a:pt x="22316" y="45878"/>
                </a:lnTo>
                <a:lnTo>
                  <a:pt x="22615" y="46100"/>
                </a:lnTo>
                <a:lnTo>
                  <a:pt x="22814" y="46150"/>
                </a:lnTo>
                <a:lnTo>
                  <a:pt x="23063" y="46026"/>
                </a:lnTo>
                <a:lnTo>
                  <a:pt x="23262" y="45804"/>
                </a:lnTo>
                <a:lnTo>
                  <a:pt x="23561" y="45582"/>
                </a:lnTo>
                <a:lnTo>
                  <a:pt x="23810" y="45459"/>
                </a:lnTo>
                <a:lnTo>
                  <a:pt x="24159" y="45311"/>
                </a:lnTo>
                <a:lnTo>
                  <a:pt x="24607" y="45114"/>
                </a:lnTo>
                <a:lnTo>
                  <a:pt x="25205" y="44892"/>
                </a:lnTo>
                <a:lnTo>
                  <a:pt x="25603" y="44744"/>
                </a:lnTo>
                <a:lnTo>
                  <a:pt x="26002" y="44694"/>
                </a:lnTo>
                <a:lnTo>
                  <a:pt x="26899" y="44645"/>
                </a:lnTo>
                <a:lnTo>
                  <a:pt x="27745" y="44571"/>
                </a:lnTo>
                <a:lnTo>
                  <a:pt x="28642" y="44546"/>
                </a:lnTo>
                <a:lnTo>
                  <a:pt x="29539" y="44571"/>
                </a:lnTo>
                <a:lnTo>
                  <a:pt x="29738" y="44620"/>
                </a:lnTo>
                <a:lnTo>
                  <a:pt x="30485" y="44744"/>
                </a:lnTo>
                <a:lnTo>
                  <a:pt x="30684" y="44744"/>
                </a:lnTo>
                <a:lnTo>
                  <a:pt x="30933" y="44571"/>
                </a:lnTo>
                <a:lnTo>
                  <a:pt x="30983" y="44250"/>
                </a:lnTo>
                <a:lnTo>
                  <a:pt x="31083" y="43880"/>
                </a:lnTo>
                <a:lnTo>
                  <a:pt x="31083" y="43313"/>
                </a:lnTo>
                <a:lnTo>
                  <a:pt x="31133" y="42795"/>
                </a:lnTo>
                <a:lnTo>
                  <a:pt x="31133" y="42277"/>
                </a:lnTo>
                <a:lnTo>
                  <a:pt x="30983" y="41784"/>
                </a:lnTo>
                <a:lnTo>
                  <a:pt x="30684" y="41438"/>
                </a:lnTo>
                <a:lnTo>
                  <a:pt x="30236" y="41216"/>
                </a:lnTo>
                <a:lnTo>
                  <a:pt x="29240" y="40797"/>
                </a:lnTo>
                <a:lnTo>
                  <a:pt x="28542" y="40402"/>
                </a:lnTo>
                <a:lnTo>
                  <a:pt x="28144" y="39909"/>
                </a:lnTo>
                <a:lnTo>
                  <a:pt x="28044" y="39366"/>
                </a:lnTo>
                <a:lnTo>
                  <a:pt x="28194" y="38972"/>
                </a:lnTo>
                <a:lnTo>
                  <a:pt x="28642" y="38528"/>
                </a:lnTo>
                <a:lnTo>
                  <a:pt x="29290" y="38133"/>
                </a:lnTo>
                <a:lnTo>
                  <a:pt x="30087" y="37738"/>
                </a:lnTo>
                <a:lnTo>
                  <a:pt x="31083" y="37442"/>
                </a:lnTo>
                <a:lnTo>
                  <a:pt x="32079" y="37294"/>
                </a:lnTo>
                <a:lnTo>
                  <a:pt x="33275" y="37294"/>
                </a:lnTo>
                <a:lnTo>
                  <a:pt x="34420" y="37516"/>
                </a:lnTo>
                <a:lnTo>
                  <a:pt x="35267" y="37812"/>
                </a:lnTo>
                <a:lnTo>
                  <a:pt x="35915" y="38108"/>
                </a:lnTo>
                <a:lnTo>
                  <a:pt x="36413" y="38454"/>
                </a:lnTo>
                <a:lnTo>
                  <a:pt x="36712" y="38873"/>
                </a:lnTo>
                <a:lnTo>
                  <a:pt x="36712" y="39342"/>
                </a:lnTo>
                <a:lnTo>
                  <a:pt x="36413" y="39835"/>
                </a:lnTo>
                <a:lnTo>
                  <a:pt x="35965" y="40254"/>
                </a:lnTo>
                <a:lnTo>
                  <a:pt x="35317" y="40600"/>
                </a:lnTo>
                <a:lnTo>
                  <a:pt x="34669" y="40945"/>
                </a:lnTo>
                <a:lnTo>
                  <a:pt x="33922" y="41216"/>
                </a:lnTo>
                <a:lnTo>
                  <a:pt x="33325" y="41586"/>
                </a:lnTo>
                <a:lnTo>
                  <a:pt x="32876" y="42030"/>
                </a:lnTo>
                <a:lnTo>
                  <a:pt x="32378" y="43091"/>
                </a:lnTo>
                <a:lnTo>
                  <a:pt x="32079" y="44176"/>
                </a:lnTo>
                <a:lnTo>
                  <a:pt x="31880" y="45237"/>
                </a:lnTo>
                <a:lnTo>
                  <a:pt x="31880" y="45656"/>
                </a:lnTo>
                <a:lnTo>
                  <a:pt x="32079" y="46076"/>
                </a:lnTo>
                <a:lnTo>
                  <a:pt x="32229" y="46495"/>
                </a:lnTo>
                <a:lnTo>
                  <a:pt x="32079" y="46865"/>
                </a:lnTo>
                <a:lnTo>
                  <a:pt x="31631" y="47580"/>
                </a:lnTo>
                <a:lnTo>
                  <a:pt x="31481" y="47950"/>
                </a:lnTo>
                <a:lnTo>
                  <a:pt x="31631" y="48295"/>
                </a:lnTo>
                <a:lnTo>
                  <a:pt x="32029" y="48616"/>
                </a:lnTo>
                <a:lnTo>
                  <a:pt x="32478" y="48863"/>
                </a:lnTo>
                <a:lnTo>
                  <a:pt x="32876" y="49159"/>
                </a:lnTo>
                <a:lnTo>
                  <a:pt x="33872" y="49800"/>
                </a:lnTo>
                <a:lnTo>
                  <a:pt x="34819" y="50491"/>
                </a:lnTo>
                <a:lnTo>
                  <a:pt x="37160" y="51946"/>
                </a:lnTo>
                <a:lnTo>
                  <a:pt x="39651" y="53377"/>
                </a:lnTo>
                <a:lnTo>
                  <a:pt x="39850" y="53549"/>
                </a:lnTo>
                <a:lnTo>
                  <a:pt x="40298" y="53771"/>
                </a:lnTo>
                <a:lnTo>
                  <a:pt x="40747" y="54018"/>
                </a:lnTo>
                <a:lnTo>
                  <a:pt x="41195" y="54240"/>
                </a:lnTo>
                <a:lnTo>
                  <a:pt x="41643" y="54314"/>
                </a:lnTo>
                <a:lnTo>
                  <a:pt x="41992" y="54215"/>
                </a:lnTo>
                <a:lnTo>
                  <a:pt x="42440" y="54018"/>
                </a:lnTo>
                <a:lnTo>
                  <a:pt x="42789" y="53771"/>
                </a:lnTo>
                <a:lnTo>
                  <a:pt x="43188" y="53549"/>
                </a:lnTo>
                <a:lnTo>
                  <a:pt x="43387" y="53401"/>
                </a:lnTo>
                <a:lnTo>
                  <a:pt x="44283" y="52785"/>
                </a:lnTo>
                <a:lnTo>
                  <a:pt x="44782" y="52217"/>
                </a:lnTo>
                <a:lnTo>
                  <a:pt x="45031" y="51551"/>
                </a:lnTo>
                <a:lnTo>
                  <a:pt x="44931" y="50836"/>
                </a:lnTo>
                <a:lnTo>
                  <a:pt x="44582" y="49726"/>
                </a:lnTo>
                <a:lnTo>
                  <a:pt x="44134" y="48641"/>
                </a:lnTo>
                <a:lnTo>
                  <a:pt x="43636" y="47556"/>
                </a:lnTo>
                <a:lnTo>
                  <a:pt x="42889" y="45804"/>
                </a:lnTo>
                <a:lnTo>
                  <a:pt x="42739" y="45459"/>
                </a:lnTo>
                <a:lnTo>
                  <a:pt x="42640" y="45089"/>
                </a:lnTo>
                <a:lnTo>
                  <a:pt x="42490" y="44694"/>
                </a:lnTo>
                <a:lnTo>
                  <a:pt x="42241" y="44349"/>
                </a:lnTo>
                <a:lnTo>
                  <a:pt x="41793" y="44053"/>
                </a:lnTo>
                <a:lnTo>
                  <a:pt x="41344" y="43880"/>
                </a:lnTo>
                <a:lnTo>
                  <a:pt x="40896" y="43782"/>
                </a:lnTo>
                <a:lnTo>
                  <a:pt x="40398" y="43708"/>
                </a:lnTo>
                <a:lnTo>
                  <a:pt x="39800" y="43584"/>
                </a:lnTo>
                <a:lnTo>
                  <a:pt x="38754" y="43338"/>
                </a:lnTo>
                <a:lnTo>
                  <a:pt x="38057" y="42968"/>
                </a:lnTo>
                <a:lnTo>
                  <a:pt x="37459" y="42548"/>
                </a:lnTo>
                <a:lnTo>
                  <a:pt x="37011" y="41981"/>
                </a:lnTo>
                <a:lnTo>
                  <a:pt x="37011" y="41438"/>
                </a:lnTo>
                <a:lnTo>
                  <a:pt x="37210" y="40945"/>
                </a:lnTo>
                <a:lnTo>
                  <a:pt x="37808" y="40427"/>
                </a:lnTo>
                <a:lnTo>
                  <a:pt x="38704" y="39958"/>
                </a:lnTo>
                <a:lnTo>
                  <a:pt x="39053" y="39810"/>
                </a:lnTo>
                <a:lnTo>
                  <a:pt x="39651" y="39638"/>
                </a:lnTo>
                <a:lnTo>
                  <a:pt x="40448" y="39440"/>
                </a:lnTo>
                <a:lnTo>
                  <a:pt x="41344" y="39342"/>
                </a:lnTo>
                <a:lnTo>
                  <a:pt x="42391" y="39292"/>
                </a:lnTo>
                <a:lnTo>
                  <a:pt x="43337" y="39366"/>
                </a:lnTo>
                <a:lnTo>
                  <a:pt x="44333" y="39638"/>
                </a:lnTo>
                <a:lnTo>
                  <a:pt x="45330" y="40106"/>
                </a:lnTo>
                <a:lnTo>
                  <a:pt x="46027" y="40649"/>
                </a:lnTo>
                <a:lnTo>
                  <a:pt x="46326" y="41118"/>
                </a:lnTo>
                <a:lnTo>
                  <a:pt x="46475" y="41660"/>
                </a:lnTo>
                <a:lnTo>
                  <a:pt x="46326" y="42203"/>
                </a:lnTo>
                <a:lnTo>
                  <a:pt x="45977" y="42499"/>
                </a:lnTo>
                <a:lnTo>
                  <a:pt x="45529" y="42746"/>
                </a:lnTo>
                <a:lnTo>
                  <a:pt x="45031" y="43017"/>
                </a:lnTo>
                <a:lnTo>
                  <a:pt x="44632" y="43313"/>
                </a:lnTo>
                <a:lnTo>
                  <a:pt x="44582" y="43412"/>
                </a:lnTo>
                <a:lnTo>
                  <a:pt x="44582" y="43708"/>
                </a:lnTo>
                <a:lnTo>
                  <a:pt x="44483" y="43806"/>
                </a:lnTo>
                <a:lnTo>
                  <a:pt x="44333" y="43880"/>
                </a:lnTo>
                <a:lnTo>
                  <a:pt x="44283" y="43954"/>
                </a:lnTo>
                <a:lnTo>
                  <a:pt x="43985" y="44102"/>
                </a:lnTo>
                <a:lnTo>
                  <a:pt x="43885" y="44176"/>
                </a:lnTo>
                <a:lnTo>
                  <a:pt x="43885" y="44793"/>
                </a:lnTo>
                <a:lnTo>
                  <a:pt x="44034" y="45336"/>
                </a:lnTo>
                <a:lnTo>
                  <a:pt x="44184" y="45854"/>
                </a:lnTo>
                <a:lnTo>
                  <a:pt x="44582" y="47161"/>
                </a:lnTo>
                <a:lnTo>
                  <a:pt x="45031" y="48493"/>
                </a:lnTo>
                <a:lnTo>
                  <a:pt x="45579" y="49726"/>
                </a:lnTo>
                <a:lnTo>
                  <a:pt x="45728" y="50219"/>
                </a:lnTo>
                <a:lnTo>
                  <a:pt x="45977" y="50639"/>
                </a:lnTo>
                <a:lnTo>
                  <a:pt x="46127" y="51058"/>
                </a:lnTo>
                <a:lnTo>
                  <a:pt x="46425" y="51379"/>
                </a:lnTo>
                <a:lnTo>
                  <a:pt x="46724" y="51601"/>
                </a:lnTo>
                <a:lnTo>
                  <a:pt x="47073" y="51625"/>
                </a:lnTo>
                <a:lnTo>
                  <a:pt x="47970" y="51527"/>
                </a:lnTo>
                <a:lnTo>
                  <a:pt x="48816" y="51305"/>
                </a:lnTo>
                <a:lnTo>
                  <a:pt x="49613" y="51132"/>
                </a:lnTo>
                <a:lnTo>
                  <a:pt x="51457" y="50639"/>
                </a:lnTo>
                <a:lnTo>
                  <a:pt x="53300" y="50145"/>
                </a:lnTo>
                <a:lnTo>
                  <a:pt x="56039" y="49331"/>
                </a:lnTo>
                <a:lnTo>
                  <a:pt x="58580" y="48542"/>
                </a:lnTo>
                <a:lnTo>
                  <a:pt x="59327" y="46026"/>
                </a:lnTo>
                <a:lnTo>
                  <a:pt x="61369" y="40057"/>
                </a:lnTo>
                <a:lnTo>
                  <a:pt x="63611" y="34088"/>
                </a:lnTo>
                <a:lnTo>
                  <a:pt x="63810" y="33521"/>
                </a:lnTo>
                <a:lnTo>
                  <a:pt x="64109" y="32781"/>
                </a:lnTo>
                <a:lnTo>
                  <a:pt x="64408" y="31991"/>
                </a:lnTo>
                <a:lnTo>
                  <a:pt x="64707" y="31153"/>
                </a:lnTo>
                <a:lnTo>
                  <a:pt x="64906" y="30314"/>
                </a:lnTo>
                <a:lnTo>
                  <a:pt x="65056" y="29475"/>
                </a:lnTo>
                <a:lnTo>
                  <a:pt x="65056" y="28711"/>
                </a:lnTo>
                <a:lnTo>
                  <a:pt x="65006" y="28069"/>
                </a:lnTo>
                <a:lnTo>
                  <a:pt x="64707" y="27551"/>
                </a:lnTo>
                <a:lnTo>
                  <a:pt x="64259" y="27033"/>
                </a:lnTo>
                <a:lnTo>
                  <a:pt x="63711" y="26565"/>
                </a:lnTo>
                <a:lnTo>
                  <a:pt x="63163" y="26145"/>
                </a:lnTo>
                <a:lnTo>
                  <a:pt x="62465" y="25775"/>
                </a:lnTo>
                <a:lnTo>
                  <a:pt x="61618" y="25479"/>
                </a:lnTo>
                <a:lnTo>
                  <a:pt x="60572" y="25257"/>
                </a:lnTo>
                <a:lnTo>
                  <a:pt x="59028" y="25035"/>
                </a:lnTo>
                <a:lnTo>
                  <a:pt x="57484" y="24764"/>
                </a:lnTo>
                <a:lnTo>
                  <a:pt x="57036" y="24690"/>
                </a:lnTo>
                <a:lnTo>
                  <a:pt x="56239" y="24616"/>
                </a:lnTo>
                <a:lnTo>
                  <a:pt x="55093" y="24468"/>
                </a:lnTo>
                <a:lnTo>
                  <a:pt x="53698" y="24320"/>
                </a:lnTo>
                <a:lnTo>
                  <a:pt x="52054" y="24172"/>
                </a:lnTo>
                <a:lnTo>
                  <a:pt x="50211" y="24000"/>
                </a:lnTo>
                <a:lnTo>
                  <a:pt x="48318" y="23802"/>
                </a:lnTo>
                <a:lnTo>
                  <a:pt x="46326" y="23630"/>
                </a:lnTo>
                <a:lnTo>
                  <a:pt x="42490" y="23260"/>
                </a:lnTo>
                <a:lnTo>
                  <a:pt x="40697" y="23087"/>
                </a:lnTo>
                <a:lnTo>
                  <a:pt x="39053" y="22939"/>
                </a:lnTo>
                <a:lnTo>
                  <a:pt x="37658" y="22791"/>
                </a:lnTo>
                <a:lnTo>
                  <a:pt x="36513" y="22692"/>
                </a:lnTo>
                <a:lnTo>
                  <a:pt x="35666" y="22618"/>
                </a:lnTo>
                <a:lnTo>
                  <a:pt x="35267" y="22569"/>
                </a:lnTo>
                <a:lnTo>
                  <a:pt x="33773" y="22396"/>
                </a:lnTo>
                <a:lnTo>
                  <a:pt x="32378" y="22100"/>
                </a:lnTo>
                <a:lnTo>
                  <a:pt x="30933" y="21854"/>
                </a:lnTo>
                <a:lnTo>
                  <a:pt x="29090" y="21434"/>
                </a:lnTo>
                <a:lnTo>
                  <a:pt x="27247" y="20867"/>
                </a:lnTo>
                <a:lnTo>
                  <a:pt x="25554" y="20201"/>
                </a:lnTo>
                <a:lnTo>
                  <a:pt x="24059" y="19510"/>
                </a:lnTo>
                <a:lnTo>
                  <a:pt x="22565" y="18746"/>
                </a:lnTo>
                <a:lnTo>
                  <a:pt x="20921" y="18030"/>
                </a:lnTo>
                <a:lnTo>
                  <a:pt x="19227" y="17340"/>
                </a:lnTo>
                <a:lnTo>
                  <a:pt x="17384" y="16748"/>
                </a:lnTo>
                <a:lnTo>
                  <a:pt x="15491" y="16180"/>
                </a:lnTo>
                <a:lnTo>
                  <a:pt x="13648" y="15514"/>
                </a:lnTo>
                <a:lnTo>
                  <a:pt x="13748" y="15440"/>
                </a:lnTo>
                <a:lnTo>
                  <a:pt x="14097" y="15292"/>
                </a:lnTo>
                <a:lnTo>
                  <a:pt x="14744" y="15120"/>
                </a:lnTo>
                <a:lnTo>
                  <a:pt x="15591" y="14898"/>
                </a:lnTo>
                <a:lnTo>
                  <a:pt x="16537" y="14676"/>
                </a:lnTo>
                <a:lnTo>
                  <a:pt x="18729" y="14306"/>
                </a:lnTo>
                <a:lnTo>
                  <a:pt x="19875" y="14207"/>
                </a:lnTo>
                <a:lnTo>
                  <a:pt x="21021" y="14182"/>
                </a:lnTo>
                <a:lnTo>
                  <a:pt x="22415" y="14207"/>
                </a:lnTo>
                <a:lnTo>
                  <a:pt x="24009" y="14281"/>
                </a:lnTo>
                <a:lnTo>
                  <a:pt x="25703" y="14380"/>
                </a:lnTo>
                <a:lnTo>
                  <a:pt x="27447" y="14503"/>
                </a:lnTo>
                <a:lnTo>
                  <a:pt x="29240" y="14651"/>
                </a:lnTo>
                <a:lnTo>
                  <a:pt x="30784" y="14799"/>
                </a:lnTo>
                <a:lnTo>
                  <a:pt x="32179" y="14922"/>
                </a:lnTo>
                <a:lnTo>
                  <a:pt x="33275" y="15070"/>
                </a:lnTo>
                <a:lnTo>
                  <a:pt x="34819" y="15366"/>
                </a:lnTo>
                <a:lnTo>
                  <a:pt x="36562" y="15761"/>
                </a:lnTo>
                <a:lnTo>
                  <a:pt x="38455" y="16254"/>
                </a:lnTo>
                <a:lnTo>
                  <a:pt x="40448" y="16822"/>
                </a:lnTo>
                <a:lnTo>
                  <a:pt x="42490" y="17488"/>
                </a:lnTo>
                <a:lnTo>
                  <a:pt x="44732" y="18203"/>
                </a:lnTo>
                <a:lnTo>
                  <a:pt x="49115" y="19732"/>
                </a:lnTo>
                <a:lnTo>
                  <a:pt x="53399" y="21336"/>
                </a:lnTo>
                <a:lnTo>
                  <a:pt x="55442" y="22125"/>
                </a:lnTo>
                <a:lnTo>
                  <a:pt x="57434" y="22890"/>
                </a:lnTo>
                <a:lnTo>
                  <a:pt x="59277" y="23630"/>
                </a:lnTo>
                <a:lnTo>
                  <a:pt x="60871" y="24271"/>
                </a:lnTo>
                <a:lnTo>
                  <a:pt x="62415" y="24887"/>
                </a:lnTo>
                <a:lnTo>
                  <a:pt x="63661" y="25405"/>
                </a:lnTo>
                <a:lnTo>
                  <a:pt x="64707" y="25849"/>
                </a:lnTo>
                <a:lnTo>
                  <a:pt x="65404" y="26170"/>
                </a:lnTo>
                <a:lnTo>
                  <a:pt x="64757" y="25381"/>
                </a:lnTo>
                <a:lnTo>
                  <a:pt x="63960" y="24690"/>
                </a:lnTo>
                <a:lnTo>
                  <a:pt x="63163" y="23950"/>
                </a:lnTo>
                <a:lnTo>
                  <a:pt x="62117" y="23260"/>
                </a:lnTo>
                <a:lnTo>
                  <a:pt x="60821" y="22643"/>
                </a:lnTo>
                <a:lnTo>
                  <a:pt x="59178" y="22051"/>
                </a:lnTo>
                <a:lnTo>
                  <a:pt x="57434" y="21484"/>
                </a:lnTo>
                <a:lnTo>
                  <a:pt x="55591" y="20892"/>
                </a:lnTo>
                <a:lnTo>
                  <a:pt x="53897" y="20349"/>
                </a:lnTo>
                <a:lnTo>
                  <a:pt x="52303" y="19806"/>
                </a:lnTo>
                <a:lnTo>
                  <a:pt x="51008" y="19264"/>
                </a:lnTo>
                <a:lnTo>
                  <a:pt x="49115" y="18277"/>
                </a:lnTo>
                <a:lnTo>
                  <a:pt x="47422" y="17414"/>
                </a:lnTo>
                <a:lnTo>
                  <a:pt x="46027" y="16600"/>
                </a:lnTo>
                <a:lnTo>
                  <a:pt x="44881" y="15909"/>
                </a:lnTo>
                <a:lnTo>
                  <a:pt x="43835" y="15268"/>
                </a:lnTo>
                <a:lnTo>
                  <a:pt x="42938" y="14651"/>
                </a:lnTo>
                <a:lnTo>
                  <a:pt x="42241" y="14059"/>
                </a:lnTo>
                <a:lnTo>
                  <a:pt x="41494" y="13516"/>
                </a:lnTo>
                <a:lnTo>
                  <a:pt x="40149" y="12431"/>
                </a:lnTo>
                <a:lnTo>
                  <a:pt x="38704" y="11272"/>
                </a:lnTo>
                <a:lnTo>
                  <a:pt x="37808" y="10655"/>
                </a:lnTo>
                <a:lnTo>
                  <a:pt x="36811" y="9965"/>
                </a:lnTo>
                <a:lnTo>
                  <a:pt x="35466" y="9225"/>
                </a:lnTo>
                <a:lnTo>
                  <a:pt x="34072" y="8608"/>
                </a:lnTo>
                <a:lnTo>
                  <a:pt x="32677" y="8139"/>
                </a:lnTo>
                <a:lnTo>
                  <a:pt x="31282" y="7745"/>
                </a:lnTo>
                <a:lnTo>
                  <a:pt x="29887" y="7375"/>
                </a:lnTo>
                <a:lnTo>
                  <a:pt x="29788" y="7301"/>
                </a:lnTo>
                <a:lnTo>
                  <a:pt x="30037" y="7153"/>
                </a:lnTo>
                <a:lnTo>
                  <a:pt x="30684" y="7054"/>
                </a:lnTo>
                <a:lnTo>
                  <a:pt x="31481" y="6906"/>
                </a:lnTo>
                <a:lnTo>
                  <a:pt x="32528" y="6758"/>
                </a:lnTo>
                <a:lnTo>
                  <a:pt x="33623" y="6610"/>
                </a:lnTo>
                <a:lnTo>
                  <a:pt x="35666" y="6314"/>
                </a:lnTo>
                <a:lnTo>
                  <a:pt x="36562" y="6215"/>
                </a:lnTo>
                <a:lnTo>
                  <a:pt x="37210" y="6141"/>
                </a:lnTo>
                <a:lnTo>
                  <a:pt x="39950" y="5944"/>
                </a:lnTo>
                <a:lnTo>
                  <a:pt x="42590" y="5993"/>
                </a:lnTo>
                <a:lnTo>
                  <a:pt x="45180" y="6289"/>
                </a:lnTo>
                <a:lnTo>
                  <a:pt x="47721" y="6832"/>
                </a:lnTo>
                <a:lnTo>
                  <a:pt x="50161" y="7547"/>
                </a:lnTo>
                <a:lnTo>
                  <a:pt x="52503" y="8460"/>
                </a:lnTo>
                <a:lnTo>
                  <a:pt x="54694" y="9545"/>
                </a:lnTo>
                <a:lnTo>
                  <a:pt x="56687" y="10828"/>
                </a:lnTo>
                <a:lnTo>
                  <a:pt x="58381" y="12160"/>
                </a:lnTo>
                <a:lnTo>
                  <a:pt x="59925" y="13615"/>
                </a:lnTo>
                <a:lnTo>
                  <a:pt x="61320" y="15268"/>
                </a:lnTo>
                <a:lnTo>
                  <a:pt x="62465" y="16970"/>
                </a:lnTo>
                <a:lnTo>
                  <a:pt x="63511" y="18721"/>
                </a:lnTo>
                <a:lnTo>
                  <a:pt x="64308" y="20571"/>
                </a:lnTo>
                <a:lnTo>
                  <a:pt x="65056" y="22544"/>
                </a:lnTo>
                <a:lnTo>
                  <a:pt x="65504" y="24542"/>
                </a:lnTo>
                <a:lnTo>
                  <a:pt x="65703" y="25085"/>
                </a:lnTo>
                <a:lnTo>
                  <a:pt x="66151" y="25775"/>
                </a:lnTo>
                <a:lnTo>
                  <a:pt x="66251" y="25233"/>
                </a:lnTo>
                <a:lnTo>
                  <a:pt x="66400" y="24567"/>
                </a:lnTo>
                <a:lnTo>
                  <a:pt x="66550" y="23876"/>
                </a:lnTo>
                <a:lnTo>
                  <a:pt x="66799" y="22421"/>
                </a:lnTo>
                <a:lnTo>
                  <a:pt x="66899" y="21780"/>
                </a:lnTo>
                <a:lnTo>
                  <a:pt x="66948" y="21237"/>
                </a:lnTo>
                <a:lnTo>
                  <a:pt x="67048" y="20793"/>
                </a:lnTo>
                <a:lnTo>
                  <a:pt x="67048" y="20201"/>
                </a:lnTo>
                <a:lnTo>
                  <a:pt x="67198" y="19708"/>
                </a:lnTo>
                <a:lnTo>
                  <a:pt x="67496" y="19042"/>
                </a:lnTo>
                <a:lnTo>
                  <a:pt x="67795" y="18252"/>
                </a:lnTo>
                <a:lnTo>
                  <a:pt x="68194" y="17340"/>
                </a:lnTo>
                <a:lnTo>
                  <a:pt x="68642" y="16328"/>
                </a:lnTo>
                <a:lnTo>
                  <a:pt x="69240" y="15218"/>
                </a:lnTo>
                <a:lnTo>
                  <a:pt x="69738" y="14133"/>
                </a:lnTo>
                <a:lnTo>
                  <a:pt x="70336" y="12974"/>
                </a:lnTo>
                <a:lnTo>
                  <a:pt x="70983" y="11839"/>
                </a:lnTo>
                <a:lnTo>
                  <a:pt x="71581" y="10705"/>
                </a:lnTo>
                <a:lnTo>
                  <a:pt x="72229" y="9669"/>
                </a:lnTo>
                <a:lnTo>
                  <a:pt x="72826" y="8633"/>
                </a:lnTo>
                <a:lnTo>
                  <a:pt x="73424" y="7745"/>
                </a:lnTo>
                <a:lnTo>
                  <a:pt x="73922" y="6931"/>
                </a:lnTo>
                <a:lnTo>
                  <a:pt x="74470" y="6289"/>
                </a:lnTo>
                <a:lnTo>
                  <a:pt x="74819" y="5796"/>
                </a:lnTo>
                <a:lnTo>
                  <a:pt x="75168" y="5475"/>
                </a:lnTo>
                <a:lnTo>
                  <a:pt x="76562" y="4612"/>
                </a:lnTo>
                <a:lnTo>
                  <a:pt x="77957" y="3921"/>
                </a:lnTo>
                <a:lnTo>
                  <a:pt x="79452" y="3255"/>
                </a:lnTo>
                <a:lnTo>
                  <a:pt x="80896" y="2688"/>
                </a:lnTo>
                <a:lnTo>
                  <a:pt x="82839" y="1997"/>
                </a:lnTo>
                <a:lnTo>
                  <a:pt x="84881" y="1405"/>
                </a:lnTo>
                <a:lnTo>
                  <a:pt x="87023" y="937"/>
                </a:lnTo>
                <a:lnTo>
                  <a:pt x="87621" y="813"/>
                </a:lnTo>
                <a:lnTo>
                  <a:pt x="88418" y="690"/>
                </a:lnTo>
                <a:lnTo>
                  <a:pt x="90460" y="320"/>
                </a:lnTo>
                <a:lnTo>
                  <a:pt x="91407" y="123"/>
                </a:lnTo>
                <a:lnTo>
                  <a:pt x="92204" y="24"/>
                </a:lnTo>
                <a:lnTo>
                  <a:pt x="92752" y="0"/>
                </a:lnTo>
                <a:close/>
              </a:path>
            </a:pathLst>
          </a:custGeom>
          <a:solidFill>
            <a:schemeClr val="lt1">
              <a:alpha val="7843"/>
            </a:schemeClr>
          </a:solidFill>
          <a:ln>
            <a:noFill/>
          </a:ln>
        </p:spPr>
        <p:txBody>
          <a:bodyPr anchorCtr="0" anchor="t" bIns="45700" lIns="91425" rIns="91425" tIns="45700">
            <a:noAutofit/>
          </a:bodyPr>
          <a:lstStyle/>
          <a:p>
            <a:pPr indent="0" lvl="0" marL="0" marR="0" rtl="0" algn="l">
              <a:spcBef>
                <a:spcPts val="0"/>
              </a:spcBef>
              <a:buNone/>
            </a:pPr>
            <a:r>
              <a:t/>
            </a:r>
            <a:endParaRPr sz="1800">
              <a:solidFill>
                <a:schemeClr val="dk1"/>
              </a:solidFill>
              <a:latin typeface="Candara"/>
              <a:ea typeface="Candara"/>
              <a:cs typeface="Candara"/>
              <a:sym typeface="Candara"/>
            </a:endParaRPr>
          </a:p>
        </p:txBody>
      </p:sp>
      <p:sp>
        <p:nvSpPr>
          <p:cNvPr id="27" name="Shape 27"/>
          <p:cNvSpPr txBox="1"/>
          <p:nvPr>
            <p:ph idx="1" type="subTitle"/>
          </p:nvPr>
        </p:nvSpPr>
        <p:spPr>
          <a:xfrm>
            <a:off x="3743323" y="3721473"/>
            <a:ext cx="5120639" cy="1581150"/>
          </a:xfrm>
          <a:prstGeom prst="rect">
            <a:avLst/>
          </a:prstGeom>
          <a:noFill/>
          <a:ln>
            <a:noFill/>
          </a:ln>
        </p:spPr>
        <p:txBody>
          <a:bodyPr anchorCtr="0" anchor="t" bIns="91425" lIns="91425" rIns="91425" tIns="91425"/>
          <a:lstStyle>
            <a:lvl1pPr indent="0" lvl="0" marL="0" marR="0" rtl="0" algn="l">
              <a:spcBef>
                <a:spcPts val="600"/>
              </a:spcBef>
              <a:spcAft>
                <a:spcPts val="0"/>
              </a:spcAft>
              <a:buClr>
                <a:schemeClr val="accent1"/>
              </a:buClr>
              <a:buFont typeface="Arial"/>
              <a:buNone/>
              <a:defRPr b="0" i="0" sz="2400" u="none" cap="none" strike="noStrike">
                <a:solidFill>
                  <a:schemeClr val="dk2"/>
                </a:solidFill>
                <a:latin typeface="Candara"/>
                <a:ea typeface="Candara"/>
                <a:cs typeface="Candara"/>
                <a:sym typeface="Candara"/>
              </a:defRPr>
            </a:lvl1pPr>
            <a:lvl2pPr indent="0" lvl="1" marL="457200" marR="0" rtl="0" algn="ctr">
              <a:spcBef>
                <a:spcPts val="600"/>
              </a:spcBef>
              <a:buClr>
                <a:schemeClr val="accent1"/>
              </a:buClr>
              <a:buFont typeface="Arial"/>
              <a:buNone/>
              <a:defRPr b="0" i="0" sz="2000" u="none" cap="none" strike="noStrike">
                <a:solidFill>
                  <a:srgbClr val="8C8A8A"/>
                </a:solidFill>
                <a:latin typeface="Candara"/>
                <a:ea typeface="Candara"/>
                <a:cs typeface="Candara"/>
                <a:sym typeface="Candara"/>
              </a:defRPr>
            </a:lvl2pPr>
            <a:lvl3pPr indent="0" lvl="2" marL="914400" marR="0" rtl="0" algn="ctr">
              <a:spcBef>
                <a:spcPts val="600"/>
              </a:spcBef>
              <a:buClr>
                <a:schemeClr val="accent1"/>
              </a:buClr>
              <a:buFont typeface="Arial"/>
              <a:buNone/>
              <a:defRPr b="0" i="0" sz="1800" u="none" cap="none" strike="noStrike">
                <a:solidFill>
                  <a:srgbClr val="8C8A8A"/>
                </a:solidFill>
                <a:latin typeface="Candara"/>
                <a:ea typeface="Candara"/>
                <a:cs typeface="Candara"/>
                <a:sym typeface="Candara"/>
              </a:defRPr>
            </a:lvl3pPr>
            <a:lvl4pPr indent="0" lvl="3" marL="1371600" marR="0" rtl="0" algn="ctr">
              <a:spcBef>
                <a:spcPts val="600"/>
              </a:spcBef>
              <a:buClr>
                <a:schemeClr val="accent1"/>
              </a:buClr>
              <a:buFont typeface="Arial"/>
              <a:buNone/>
              <a:defRPr b="0" i="0" sz="1600" u="none" cap="none" strike="noStrike">
                <a:solidFill>
                  <a:srgbClr val="8C8A8A"/>
                </a:solidFill>
                <a:latin typeface="Candara"/>
                <a:ea typeface="Candara"/>
                <a:cs typeface="Candara"/>
                <a:sym typeface="Candara"/>
              </a:defRPr>
            </a:lvl4pPr>
            <a:lvl5pPr indent="0" lvl="4" marL="1828800" marR="0" rtl="0" algn="ctr">
              <a:spcBef>
                <a:spcPts val="600"/>
              </a:spcBef>
              <a:buClr>
                <a:schemeClr val="accent1"/>
              </a:buClr>
              <a:buFont typeface="Arial"/>
              <a:buNone/>
              <a:defRPr b="0" i="0" sz="1600" u="none" cap="none" strike="noStrike">
                <a:solidFill>
                  <a:srgbClr val="8C8A8A"/>
                </a:solidFill>
                <a:latin typeface="Candara"/>
                <a:ea typeface="Candara"/>
                <a:cs typeface="Candara"/>
                <a:sym typeface="Candara"/>
              </a:defRPr>
            </a:lvl5pPr>
            <a:lvl6pPr indent="0" lvl="5" marL="2286000" marR="0" rtl="0" algn="ctr">
              <a:spcBef>
                <a:spcPts val="280"/>
              </a:spcBef>
              <a:buClr>
                <a:schemeClr val="accent1"/>
              </a:buClr>
              <a:buFont typeface="Arial"/>
              <a:buNone/>
              <a:defRPr b="0" i="0" sz="1400" u="none" cap="none" strike="noStrike">
                <a:solidFill>
                  <a:srgbClr val="8C8A8A"/>
                </a:solidFill>
                <a:latin typeface="Candara"/>
                <a:ea typeface="Candara"/>
                <a:cs typeface="Candara"/>
                <a:sym typeface="Candara"/>
              </a:defRPr>
            </a:lvl6pPr>
            <a:lvl7pPr indent="0" lvl="6" marL="2743200" marR="0" rtl="0" algn="ctr">
              <a:spcBef>
                <a:spcPts val="280"/>
              </a:spcBef>
              <a:buClr>
                <a:schemeClr val="accent1"/>
              </a:buClr>
              <a:buFont typeface="Arial"/>
              <a:buNone/>
              <a:defRPr b="0" i="0" sz="1400" u="none" cap="none" strike="noStrike">
                <a:solidFill>
                  <a:srgbClr val="8C8A8A"/>
                </a:solidFill>
                <a:latin typeface="Candara"/>
                <a:ea typeface="Candara"/>
                <a:cs typeface="Candara"/>
                <a:sym typeface="Candara"/>
              </a:defRPr>
            </a:lvl7pPr>
            <a:lvl8pPr indent="0" lvl="7" marL="3200400" marR="0" rtl="0" algn="ctr">
              <a:spcBef>
                <a:spcPts val="280"/>
              </a:spcBef>
              <a:buClr>
                <a:schemeClr val="accent1"/>
              </a:buClr>
              <a:buFont typeface="Arial"/>
              <a:buNone/>
              <a:defRPr b="0" i="0" sz="1400" u="none" cap="none" strike="noStrike">
                <a:solidFill>
                  <a:srgbClr val="8C8A8A"/>
                </a:solidFill>
                <a:latin typeface="Candara"/>
                <a:ea typeface="Candara"/>
                <a:cs typeface="Candara"/>
                <a:sym typeface="Candara"/>
              </a:defRPr>
            </a:lvl8pPr>
            <a:lvl9pPr indent="0" lvl="8" marL="3657600" marR="0" rtl="0" algn="ctr">
              <a:spcBef>
                <a:spcPts val="280"/>
              </a:spcBef>
              <a:buClr>
                <a:schemeClr val="accent1"/>
              </a:buClr>
              <a:buFont typeface="Arial"/>
              <a:buNone/>
              <a:defRPr b="0" i="0" sz="1400" u="none" cap="none" strike="noStrike">
                <a:solidFill>
                  <a:srgbClr val="8C8A8A"/>
                </a:solidFill>
                <a:latin typeface="Candara"/>
                <a:ea typeface="Candara"/>
                <a:cs typeface="Candara"/>
                <a:sym typeface="Candara"/>
              </a:defRPr>
            </a:lvl9pPr>
          </a:lstStyle>
          <a:p/>
        </p:txBody>
      </p:sp>
      <p:sp>
        <p:nvSpPr>
          <p:cNvPr id="28" name="Shape 28"/>
          <p:cNvSpPr txBox="1"/>
          <p:nvPr>
            <p:ph idx="10" type="dt"/>
          </p:nvPr>
        </p:nvSpPr>
        <p:spPr>
          <a:xfrm>
            <a:off x="276225" y="6429375"/>
            <a:ext cx="2133599" cy="292100"/>
          </a:xfrm>
          <a:prstGeom prst="rect">
            <a:avLst/>
          </a:prstGeom>
          <a:noFill/>
          <a:ln>
            <a:noFill/>
          </a:ln>
        </p:spPr>
        <p:txBody>
          <a:bodyPr anchorCtr="0" anchor="ctr" bIns="91425" lIns="91425" rIns="91425" tIns="91425"/>
          <a:lstStyle>
            <a:lvl1pPr indent="0" lvl="0" marL="0" marR="0" rtl="0" algn="l">
              <a:spcBef>
                <a:spcPts val="0"/>
              </a:spcBef>
              <a:buNone/>
              <a:defRPr b="1" sz="1050">
                <a:solidFill>
                  <a:schemeClr val="lt2"/>
                </a:solidFill>
                <a:latin typeface="Candara"/>
                <a:ea typeface="Candara"/>
                <a:cs typeface="Candara"/>
                <a:sym typeface="Candara"/>
              </a:defRPr>
            </a:lvl1pPr>
            <a:lvl2pPr indent="0" lvl="1" marL="457200" marR="0" rtl="0" algn="l">
              <a:spcBef>
                <a:spcPts val="0"/>
              </a:spcBef>
              <a:buNone/>
              <a:defRPr b="0" i="0" sz="1800" u="none" cap="none" strike="noStrike">
                <a:solidFill>
                  <a:schemeClr val="dk1"/>
                </a:solidFill>
                <a:latin typeface="Candara"/>
                <a:ea typeface="Candara"/>
                <a:cs typeface="Candara"/>
                <a:sym typeface="Candara"/>
              </a:defRPr>
            </a:lvl2pPr>
            <a:lvl3pPr indent="0" lvl="2" marL="914400" marR="0" rtl="0" algn="l">
              <a:spcBef>
                <a:spcPts val="0"/>
              </a:spcBef>
              <a:buNone/>
              <a:defRPr b="0" i="0" sz="1800" u="none" cap="none" strike="noStrike">
                <a:solidFill>
                  <a:schemeClr val="dk1"/>
                </a:solidFill>
                <a:latin typeface="Candara"/>
                <a:ea typeface="Candara"/>
                <a:cs typeface="Candara"/>
                <a:sym typeface="Candara"/>
              </a:defRPr>
            </a:lvl3pPr>
            <a:lvl4pPr indent="0" lvl="3" marL="1371600" marR="0" rtl="0" algn="l">
              <a:spcBef>
                <a:spcPts val="0"/>
              </a:spcBef>
              <a:buNone/>
              <a:defRPr b="0" i="0" sz="1800" u="none" cap="none" strike="noStrike">
                <a:solidFill>
                  <a:schemeClr val="dk1"/>
                </a:solidFill>
                <a:latin typeface="Candara"/>
                <a:ea typeface="Candara"/>
                <a:cs typeface="Candara"/>
                <a:sym typeface="Candara"/>
              </a:defRPr>
            </a:lvl4pPr>
            <a:lvl5pPr indent="0" lvl="4" marL="1828800" marR="0" rtl="0" algn="l">
              <a:spcBef>
                <a:spcPts val="0"/>
              </a:spcBef>
              <a:buNone/>
              <a:defRPr b="0" i="0" sz="1800" u="none" cap="none" strike="noStrike">
                <a:solidFill>
                  <a:schemeClr val="dk1"/>
                </a:solidFill>
                <a:latin typeface="Candara"/>
                <a:ea typeface="Candara"/>
                <a:cs typeface="Candara"/>
                <a:sym typeface="Candara"/>
              </a:defRPr>
            </a:lvl5pPr>
            <a:lvl6pPr indent="0" lvl="5" marL="2286000" marR="0" rtl="0" algn="l">
              <a:spcBef>
                <a:spcPts val="0"/>
              </a:spcBef>
              <a:buNone/>
              <a:defRPr b="0" i="0" sz="1800" u="none" cap="none" strike="noStrike">
                <a:solidFill>
                  <a:schemeClr val="dk1"/>
                </a:solidFill>
                <a:latin typeface="Candara"/>
                <a:ea typeface="Candara"/>
                <a:cs typeface="Candara"/>
                <a:sym typeface="Candara"/>
              </a:defRPr>
            </a:lvl6pPr>
            <a:lvl7pPr indent="0" lvl="6" marL="2743200" marR="0" rtl="0" algn="l">
              <a:spcBef>
                <a:spcPts val="0"/>
              </a:spcBef>
              <a:buNone/>
              <a:defRPr b="0" i="0" sz="1800" u="none" cap="none" strike="noStrike">
                <a:solidFill>
                  <a:schemeClr val="dk1"/>
                </a:solidFill>
                <a:latin typeface="Candara"/>
                <a:ea typeface="Candara"/>
                <a:cs typeface="Candara"/>
                <a:sym typeface="Candara"/>
              </a:defRPr>
            </a:lvl7pPr>
            <a:lvl8pPr indent="0" lvl="7" marL="3200400" marR="0" rtl="0" algn="l">
              <a:spcBef>
                <a:spcPts val="0"/>
              </a:spcBef>
              <a:buNone/>
              <a:defRPr b="0" i="0" sz="1800" u="none" cap="none" strike="noStrike">
                <a:solidFill>
                  <a:schemeClr val="dk1"/>
                </a:solidFill>
                <a:latin typeface="Candara"/>
                <a:ea typeface="Candara"/>
                <a:cs typeface="Candara"/>
                <a:sym typeface="Candara"/>
              </a:defRPr>
            </a:lvl8pPr>
            <a:lvl9pPr indent="0" lvl="8" marL="3657600" marR="0" rtl="0" algn="l">
              <a:spcBef>
                <a:spcPts val="0"/>
              </a:spcBef>
              <a:buNone/>
              <a:defRPr b="0" i="0" sz="1800" u="none" cap="none" strike="noStrike">
                <a:solidFill>
                  <a:schemeClr val="dk1"/>
                </a:solidFill>
                <a:latin typeface="Candara"/>
                <a:ea typeface="Candara"/>
                <a:cs typeface="Candara"/>
                <a:sym typeface="Candara"/>
              </a:defRPr>
            </a:lvl9pPr>
          </a:lstStyle>
          <a:p/>
        </p:txBody>
      </p:sp>
      <p:sp>
        <p:nvSpPr>
          <p:cNvPr id="29" name="Shape 29"/>
          <p:cNvSpPr txBox="1"/>
          <p:nvPr>
            <p:ph idx="11" type="ftr"/>
          </p:nvPr>
        </p:nvSpPr>
        <p:spPr>
          <a:xfrm>
            <a:off x="3743323" y="6429375"/>
            <a:ext cx="4086224" cy="292100"/>
          </a:xfrm>
          <a:prstGeom prst="rect">
            <a:avLst/>
          </a:prstGeom>
          <a:noFill/>
          <a:ln>
            <a:noFill/>
          </a:ln>
        </p:spPr>
        <p:txBody>
          <a:bodyPr anchorCtr="0" anchor="ctr" bIns="91425" lIns="91425" rIns="91425" tIns="91425"/>
          <a:lstStyle>
            <a:lvl1pPr indent="0" lvl="0" marL="0" marR="0" rtl="0" algn="l">
              <a:spcBef>
                <a:spcPts val="0"/>
              </a:spcBef>
              <a:buNone/>
              <a:defRPr b="1" sz="1050">
                <a:solidFill>
                  <a:schemeClr val="dk2"/>
                </a:solidFill>
                <a:latin typeface="Candara"/>
                <a:ea typeface="Candara"/>
                <a:cs typeface="Candara"/>
                <a:sym typeface="Candara"/>
              </a:defRPr>
            </a:lvl1pPr>
            <a:lvl2pPr indent="0" lvl="1" marL="457200" marR="0" rtl="0" algn="l">
              <a:spcBef>
                <a:spcPts val="0"/>
              </a:spcBef>
              <a:buNone/>
              <a:defRPr b="0" i="0" sz="1800" u="none" cap="none" strike="noStrike">
                <a:solidFill>
                  <a:schemeClr val="dk1"/>
                </a:solidFill>
                <a:latin typeface="Candara"/>
                <a:ea typeface="Candara"/>
                <a:cs typeface="Candara"/>
                <a:sym typeface="Candara"/>
              </a:defRPr>
            </a:lvl2pPr>
            <a:lvl3pPr indent="0" lvl="2" marL="914400" marR="0" rtl="0" algn="l">
              <a:spcBef>
                <a:spcPts val="0"/>
              </a:spcBef>
              <a:buNone/>
              <a:defRPr b="0" i="0" sz="1800" u="none" cap="none" strike="noStrike">
                <a:solidFill>
                  <a:schemeClr val="dk1"/>
                </a:solidFill>
                <a:latin typeface="Candara"/>
                <a:ea typeface="Candara"/>
                <a:cs typeface="Candara"/>
                <a:sym typeface="Candara"/>
              </a:defRPr>
            </a:lvl3pPr>
            <a:lvl4pPr indent="0" lvl="3" marL="1371600" marR="0" rtl="0" algn="l">
              <a:spcBef>
                <a:spcPts val="0"/>
              </a:spcBef>
              <a:buNone/>
              <a:defRPr b="0" i="0" sz="1800" u="none" cap="none" strike="noStrike">
                <a:solidFill>
                  <a:schemeClr val="dk1"/>
                </a:solidFill>
                <a:latin typeface="Candara"/>
                <a:ea typeface="Candara"/>
                <a:cs typeface="Candara"/>
                <a:sym typeface="Candara"/>
              </a:defRPr>
            </a:lvl4pPr>
            <a:lvl5pPr indent="0" lvl="4" marL="1828800" marR="0" rtl="0" algn="l">
              <a:spcBef>
                <a:spcPts val="0"/>
              </a:spcBef>
              <a:buNone/>
              <a:defRPr b="0" i="0" sz="1800" u="none" cap="none" strike="noStrike">
                <a:solidFill>
                  <a:schemeClr val="dk1"/>
                </a:solidFill>
                <a:latin typeface="Candara"/>
                <a:ea typeface="Candara"/>
                <a:cs typeface="Candara"/>
                <a:sym typeface="Candara"/>
              </a:defRPr>
            </a:lvl5pPr>
            <a:lvl6pPr indent="0" lvl="5" marL="2286000" marR="0" rtl="0" algn="l">
              <a:spcBef>
                <a:spcPts val="0"/>
              </a:spcBef>
              <a:buNone/>
              <a:defRPr b="0" i="0" sz="1800" u="none" cap="none" strike="noStrike">
                <a:solidFill>
                  <a:schemeClr val="dk1"/>
                </a:solidFill>
                <a:latin typeface="Candara"/>
                <a:ea typeface="Candara"/>
                <a:cs typeface="Candara"/>
                <a:sym typeface="Candara"/>
              </a:defRPr>
            </a:lvl6pPr>
            <a:lvl7pPr indent="0" lvl="6" marL="2743200" marR="0" rtl="0" algn="l">
              <a:spcBef>
                <a:spcPts val="0"/>
              </a:spcBef>
              <a:buNone/>
              <a:defRPr b="0" i="0" sz="1800" u="none" cap="none" strike="noStrike">
                <a:solidFill>
                  <a:schemeClr val="dk1"/>
                </a:solidFill>
                <a:latin typeface="Candara"/>
                <a:ea typeface="Candara"/>
                <a:cs typeface="Candara"/>
                <a:sym typeface="Candara"/>
              </a:defRPr>
            </a:lvl7pPr>
            <a:lvl8pPr indent="0" lvl="7" marL="3200400" marR="0" rtl="0" algn="l">
              <a:spcBef>
                <a:spcPts val="0"/>
              </a:spcBef>
              <a:buNone/>
              <a:defRPr b="0" i="0" sz="1800" u="none" cap="none" strike="noStrike">
                <a:solidFill>
                  <a:schemeClr val="dk1"/>
                </a:solidFill>
                <a:latin typeface="Candara"/>
                <a:ea typeface="Candara"/>
                <a:cs typeface="Candara"/>
                <a:sym typeface="Candara"/>
              </a:defRPr>
            </a:lvl8pPr>
            <a:lvl9pPr indent="0" lvl="8" marL="3657600" marR="0" rtl="0" algn="l">
              <a:spcBef>
                <a:spcPts val="0"/>
              </a:spcBef>
              <a:buNone/>
              <a:defRPr b="0" i="0" sz="1800" u="none" cap="none" strike="noStrike">
                <a:solidFill>
                  <a:schemeClr val="dk1"/>
                </a:solidFill>
                <a:latin typeface="Candara"/>
                <a:ea typeface="Candara"/>
                <a:cs typeface="Candara"/>
                <a:sym typeface="Candara"/>
              </a:defRPr>
            </a:lvl9pPr>
          </a:lstStyle>
          <a:p/>
        </p:txBody>
      </p:sp>
      <p:sp>
        <p:nvSpPr>
          <p:cNvPr id="30" name="Shape 30"/>
          <p:cNvSpPr txBox="1"/>
          <p:nvPr>
            <p:ph idx="12" type="sldNum"/>
          </p:nvPr>
        </p:nvSpPr>
        <p:spPr>
          <a:xfrm>
            <a:off x="7991475" y="6429375"/>
            <a:ext cx="876300" cy="292100"/>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b="1" lang="en-GB" sz="1600">
                <a:solidFill>
                  <a:schemeClr val="dk2"/>
                </a:solidFill>
                <a:latin typeface="Candara"/>
                <a:ea typeface="Candara"/>
                <a:cs typeface="Candara"/>
                <a:sym typeface="Candara"/>
              </a:rPr>
              <a:t>‹#›</a:t>
            </a:fld>
          </a:p>
        </p:txBody>
      </p:sp>
      <p:sp>
        <p:nvSpPr>
          <p:cNvPr id="31" name="Shape 31"/>
          <p:cNvSpPr/>
          <p:nvPr/>
        </p:nvSpPr>
        <p:spPr>
          <a:xfrm>
            <a:off x="838200" y="1762090"/>
            <a:ext cx="2521776" cy="5095912"/>
          </a:xfrm>
          <a:custGeom>
            <a:pathLst>
              <a:path extrusionOk="0" h="120000" w="120000">
                <a:moveTo>
                  <a:pt x="20622" y="50762"/>
                </a:moveTo>
                <a:lnTo>
                  <a:pt x="24009" y="53599"/>
                </a:lnTo>
                <a:lnTo>
                  <a:pt x="25056" y="54437"/>
                </a:lnTo>
                <a:lnTo>
                  <a:pt x="26052" y="55301"/>
                </a:lnTo>
                <a:lnTo>
                  <a:pt x="26799" y="55967"/>
                </a:lnTo>
                <a:lnTo>
                  <a:pt x="27247" y="56287"/>
                </a:lnTo>
                <a:lnTo>
                  <a:pt x="27845" y="56534"/>
                </a:lnTo>
                <a:lnTo>
                  <a:pt x="30186" y="57299"/>
                </a:lnTo>
                <a:lnTo>
                  <a:pt x="30784" y="57521"/>
                </a:lnTo>
                <a:lnTo>
                  <a:pt x="31731" y="57817"/>
                </a:lnTo>
                <a:lnTo>
                  <a:pt x="32727" y="58211"/>
                </a:lnTo>
                <a:lnTo>
                  <a:pt x="35118" y="59001"/>
                </a:lnTo>
                <a:lnTo>
                  <a:pt x="36264" y="59371"/>
                </a:lnTo>
                <a:lnTo>
                  <a:pt x="37310" y="59691"/>
                </a:lnTo>
                <a:lnTo>
                  <a:pt x="38107" y="59913"/>
                </a:lnTo>
                <a:lnTo>
                  <a:pt x="37957" y="59001"/>
                </a:lnTo>
                <a:lnTo>
                  <a:pt x="37608" y="58063"/>
                </a:lnTo>
                <a:lnTo>
                  <a:pt x="37061" y="57373"/>
                </a:lnTo>
                <a:lnTo>
                  <a:pt x="36363" y="56682"/>
                </a:lnTo>
                <a:lnTo>
                  <a:pt x="34221" y="55202"/>
                </a:lnTo>
                <a:lnTo>
                  <a:pt x="32029" y="53771"/>
                </a:lnTo>
                <a:lnTo>
                  <a:pt x="29738" y="52365"/>
                </a:lnTo>
                <a:lnTo>
                  <a:pt x="29389" y="52094"/>
                </a:lnTo>
                <a:lnTo>
                  <a:pt x="28991" y="51921"/>
                </a:lnTo>
                <a:lnTo>
                  <a:pt x="28542" y="51823"/>
                </a:lnTo>
                <a:lnTo>
                  <a:pt x="27895" y="51773"/>
                </a:lnTo>
                <a:lnTo>
                  <a:pt x="26749" y="51675"/>
                </a:lnTo>
                <a:lnTo>
                  <a:pt x="25504" y="51453"/>
                </a:lnTo>
                <a:lnTo>
                  <a:pt x="24308" y="51255"/>
                </a:lnTo>
                <a:lnTo>
                  <a:pt x="20622" y="50762"/>
                </a:lnTo>
                <a:close/>
                <a:moveTo>
                  <a:pt x="58381" y="49257"/>
                </a:moveTo>
                <a:lnTo>
                  <a:pt x="52353" y="50910"/>
                </a:lnTo>
                <a:lnTo>
                  <a:pt x="50361" y="51453"/>
                </a:lnTo>
                <a:lnTo>
                  <a:pt x="48468" y="51995"/>
                </a:lnTo>
                <a:lnTo>
                  <a:pt x="47671" y="52168"/>
                </a:lnTo>
                <a:lnTo>
                  <a:pt x="46824" y="52390"/>
                </a:lnTo>
                <a:lnTo>
                  <a:pt x="46127" y="52612"/>
                </a:lnTo>
                <a:lnTo>
                  <a:pt x="45529" y="52908"/>
                </a:lnTo>
                <a:lnTo>
                  <a:pt x="44632" y="53475"/>
                </a:lnTo>
                <a:lnTo>
                  <a:pt x="43686" y="54067"/>
                </a:lnTo>
                <a:lnTo>
                  <a:pt x="42640" y="54783"/>
                </a:lnTo>
                <a:lnTo>
                  <a:pt x="41643" y="55547"/>
                </a:lnTo>
                <a:lnTo>
                  <a:pt x="40846" y="56312"/>
                </a:lnTo>
                <a:lnTo>
                  <a:pt x="40298" y="56904"/>
                </a:lnTo>
                <a:lnTo>
                  <a:pt x="39950" y="57496"/>
                </a:lnTo>
                <a:lnTo>
                  <a:pt x="39850" y="57619"/>
                </a:lnTo>
                <a:lnTo>
                  <a:pt x="39850" y="57989"/>
                </a:lnTo>
                <a:lnTo>
                  <a:pt x="39800" y="58507"/>
                </a:lnTo>
                <a:lnTo>
                  <a:pt x="39651" y="59050"/>
                </a:lnTo>
                <a:lnTo>
                  <a:pt x="39501" y="60283"/>
                </a:lnTo>
                <a:lnTo>
                  <a:pt x="39452" y="60801"/>
                </a:lnTo>
                <a:lnTo>
                  <a:pt x="39352" y="61196"/>
                </a:lnTo>
                <a:lnTo>
                  <a:pt x="38854" y="63958"/>
                </a:lnTo>
                <a:lnTo>
                  <a:pt x="38306" y="66696"/>
                </a:lnTo>
                <a:lnTo>
                  <a:pt x="38256" y="67461"/>
                </a:lnTo>
                <a:lnTo>
                  <a:pt x="38107" y="68768"/>
                </a:lnTo>
                <a:lnTo>
                  <a:pt x="37907" y="70150"/>
                </a:lnTo>
                <a:lnTo>
                  <a:pt x="37907" y="71482"/>
                </a:lnTo>
                <a:lnTo>
                  <a:pt x="38057" y="72789"/>
                </a:lnTo>
                <a:lnTo>
                  <a:pt x="39701" y="73085"/>
                </a:lnTo>
                <a:lnTo>
                  <a:pt x="41394" y="73529"/>
                </a:lnTo>
                <a:lnTo>
                  <a:pt x="42938" y="74096"/>
                </a:lnTo>
                <a:lnTo>
                  <a:pt x="44483" y="74787"/>
                </a:lnTo>
                <a:lnTo>
                  <a:pt x="45828" y="75699"/>
                </a:lnTo>
                <a:lnTo>
                  <a:pt x="46973" y="76587"/>
                </a:lnTo>
                <a:lnTo>
                  <a:pt x="48219" y="77525"/>
                </a:lnTo>
                <a:lnTo>
                  <a:pt x="49364" y="78462"/>
                </a:lnTo>
                <a:lnTo>
                  <a:pt x="50311" y="79523"/>
                </a:lnTo>
                <a:lnTo>
                  <a:pt x="51257" y="81003"/>
                </a:lnTo>
                <a:lnTo>
                  <a:pt x="51905" y="82606"/>
                </a:lnTo>
                <a:lnTo>
                  <a:pt x="52303" y="84283"/>
                </a:lnTo>
                <a:lnTo>
                  <a:pt x="52303" y="84406"/>
                </a:lnTo>
                <a:lnTo>
                  <a:pt x="52353" y="84505"/>
                </a:lnTo>
                <a:lnTo>
                  <a:pt x="52503" y="82606"/>
                </a:lnTo>
                <a:lnTo>
                  <a:pt x="52702" y="80830"/>
                </a:lnTo>
                <a:lnTo>
                  <a:pt x="52951" y="79227"/>
                </a:lnTo>
                <a:lnTo>
                  <a:pt x="53150" y="77821"/>
                </a:lnTo>
                <a:lnTo>
                  <a:pt x="53300" y="76834"/>
                </a:lnTo>
                <a:lnTo>
                  <a:pt x="53549" y="75773"/>
                </a:lnTo>
                <a:lnTo>
                  <a:pt x="53698" y="74639"/>
                </a:lnTo>
                <a:lnTo>
                  <a:pt x="53897" y="73381"/>
                </a:lnTo>
                <a:lnTo>
                  <a:pt x="54097" y="72000"/>
                </a:lnTo>
                <a:lnTo>
                  <a:pt x="54346" y="70421"/>
                </a:lnTo>
                <a:lnTo>
                  <a:pt x="54645" y="68719"/>
                </a:lnTo>
                <a:lnTo>
                  <a:pt x="54943" y="66795"/>
                </a:lnTo>
                <a:lnTo>
                  <a:pt x="55342" y="63958"/>
                </a:lnTo>
                <a:lnTo>
                  <a:pt x="55740" y="61146"/>
                </a:lnTo>
                <a:lnTo>
                  <a:pt x="56089" y="58310"/>
                </a:lnTo>
                <a:lnTo>
                  <a:pt x="56687" y="55473"/>
                </a:lnTo>
                <a:lnTo>
                  <a:pt x="58381" y="49257"/>
                </a:lnTo>
                <a:close/>
                <a:moveTo>
                  <a:pt x="30933" y="49085"/>
                </a:moveTo>
                <a:lnTo>
                  <a:pt x="30834" y="49109"/>
                </a:lnTo>
                <a:lnTo>
                  <a:pt x="30684" y="49627"/>
                </a:lnTo>
                <a:lnTo>
                  <a:pt x="30535" y="50170"/>
                </a:lnTo>
                <a:lnTo>
                  <a:pt x="30386" y="50540"/>
                </a:lnTo>
                <a:lnTo>
                  <a:pt x="30186" y="50910"/>
                </a:lnTo>
                <a:lnTo>
                  <a:pt x="30087" y="51255"/>
                </a:lnTo>
                <a:lnTo>
                  <a:pt x="30336" y="51601"/>
                </a:lnTo>
                <a:lnTo>
                  <a:pt x="30784" y="51921"/>
                </a:lnTo>
                <a:lnTo>
                  <a:pt x="31183" y="52217"/>
                </a:lnTo>
                <a:lnTo>
                  <a:pt x="32826" y="53451"/>
                </a:lnTo>
                <a:lnTo>
                  <a:pt x="34420" y="54536"/>
                </a:lnTo>
                <a:lnTo>
                  <a:pt x="36214" y="55621"/>
                </a:lnTo>
                <a:lnTo>
                  <a:pt x="36413" y="55769"/>
                </a:lnTo>
                <a:lnTo>
                  <a:pt x="36712" y="55991"/>
                </a:lnTo>
                <a:lnTo>
                  <a:pt x="37459" y="56509"/>
                </a:lnTo>
                <a:lnTo>
                  <a:pt x="37907" y="56731"/>
                </a:lnTo>
                <a:lnTo>
                  <a:pt x="38256" y="56830"/>
                </a:lnTo>
                <a:lnTo>
                  <a:pt x="38605" y="56830"/>
                </a:lnTo>
                <a:lnTo>
                  <a:pt x="38904" y="56682"/>
                </a:lnTo>
                <a:lnTo>
                  <a:pt x="39202" y="56361"/>
                </a:lnTo>
                <a:lnTo>
                  <a:pt x="39651" y="55991"/>
                </a:lnTo>
                <a:lnTo>
                  <a:pt x="40099" y="55671"/>
                </a:lnTo>
                <a:lnTo>
                  <a:pt x="40398" y="55301"/>
                </a:lnTo>
                <a:lnTo>
                  <a:pt x="40448" y="54980"/>
                </a:lnTo>
                <a:lnTo>
                  <a:pt x="40149" y="54610"/>
                </a:lnTo>
                <a:lnTo>
                  <a:pt x="39651" y="54289"/>
                </a:lnTo>
                <a:lnTo>
                  <a:pt x="39153" y="53993"/>
                </a:lnTo>
                <a:lnTo>
                  <a:pt x="38206" y="53401"/>
                </a:lnTo>
                <a:lnTo>
                  <a:pt x="37310" y="52834"/>
                </a:lnTo>
                <a:lnTo>
                  <a:pt x="35516" y="51823"/>
                </a:lnTo>
                <a:lnTo>
                  <a:pt x="33872" y="50787"/>
                </a:lnTo>
                <a:lnTo>
                  <a:pt x="31930" y="49627"/>
                </a:lnTo>
                <a:lnTo>
                  <a:pt x="31880" y="49553"/>
                </a:lnTo>
                <a:lnTo>
                  <a:pt x="31481" y="49381"/>
                </a:lnTo>
                <a:lnTo>
                  <a:pt x="31332" y="49257"/>
                </a:lnTo>
                <a:lnTo>
                  <a:pt x="31183" y="49183"/>
                </a:lnTo>
                <a:lnTo>
                  <a:pt x="31083" y="49159"/>
                </a:lnTo>
                <a:lnTo>
                  <a:pt x="30933" y="49085"/>
                </a:lnTo>
                <a:close/>
                <a:moveTo>
                  <a:pt x="29290" y="48641"/>
                </a:moveTo>
                <a:lnTo>
                  <a:pt x="28642" y="48690"/>
                </a:lnTo>
                <a:lnTo>
                  <a:pt x="28343" y="48690"/>
                </a:lnTo>
                <a:lnTo>
                  <a:pt x="27845" y="48715"/>
                </a:lnTo>
                <a:lnTo>
                  <a:pt x="27148" y="48715"/>
                </a:lnTo>
                <a:lnTo>
                  <a:pt x="26650" y="48764"/>
                </a:lnTo>
                <a:lnTo>
                  <a:pt x="26201" y="48764"/>
                </a:lnTo>
                <a:lnTo>
                  <a:pt x="26002" y="48715"/>
                </a:lnTo>
                <a:lnTo>
                  <a:pt x="26749" y="49307"/>
                </a:lnTo>
                <a:lnTo>
                  <a:pt x="28493" y="50466"/>
                </a:lnTo>
                <a:lnTo>
                  <a:pt x="28792" y="50614"/>
                </a:lnTo>
                <a:lnTo>
                  <a:pt x="28991" y="50565"/>
                </a:lnTo>
                <a:lnTo>
                  <a:pt x="29240" y="50392"/>
                </a:lnTo>
                <a:lnTo>
                  <a:pt x="29389" y="50170"/>
                </a:lnTo>
                <a:lnTo>
                  <a:pt x="29439" y="49923"/>
                </a:lnTo>
                <a:lnTo>
                  <a:pt x="29539" y="49701"/>
                </a:lnTo>
                <a:lnTo>
                  <a:pt x="29738" y="49257"/>
                </a:lnTo>
                <a:lnTo>
                  <a:pt x="29788" y="49035"/>
                </a:lnTo>
                <a:lnTo>
                  <a:pt x="29788" y="48838"/>
                </a:lnTo>
                <a:lnTo>
                  <a:pt x="29688" y="48715"/>
                </a:lnTo>
                <a:lnTo>
                  <a:pt x="29290" y="48641"/>
                </a:lnTo>
                <a:close/>
                <a:moveTo>
                  <a:pt x="92752" y="0"/>
                </a:moveTo>
                <a:lnTo>
                  <a:pt x="92951" y="123"/>
                </a:lnTo>
                <a:lnTo>
                  <a:pt x="93100" y="468"/>
                </a:lnTo>
                <a:lnTo>
                  <a:pt x="93200" y="961"/>
                </a:lnTo>
                <a:lnTo>
                  <a:pt x="93250" y="1627"/>
                </a:lnTo>
                <a:lnTo>
                  <a:pt x="93349" y="2392"/>
                </a:lnTo>
                <a:lnTo>
                  <a:pt x="93349" y="3181"/>
                </a:lnTo>
                <a:lnTo>
                  <a:pt x="93200" y="4785"/>
                </a:lnTo>
                <a:lnTo>
                  <a:pt x="93100" y="5475"/>
                </a:lnTo>
                <a:lnTo>
                  <a:pt x="92951" y="6092"/>
                </a:lnTo>
                <a:lnTo>
                  <a:pt x="92801" y="6536"/>
                </a:lnTo>
                <a:lnTo>
                  <a:pt x="92154" y="7671"/>
                </a:lnTo>
                <a:lnTo>
                  <a:pt x="91207" y="8707"/>
                </a:lnTo>
                <a:lnTo>
                  <a:pt x="89962" y="9693"/>
                </a:lnTo>
                <a:lnTo>
                  <a:pt x="88617" y="10655"/>
                </a:lnTo>
                <a:lnTo>
                  <a:pt x="85678" y="12456"/>
                </a:lnTo>
                <a:lnTo>
                  <a:pt x="83038" y="14059"/>
                </a:lnTo>
                <a:lnTo>
                  <a:pt x="77459" y="17192"/>
                </a:lnTo>
                <a:lnTo>
                  <a:pt x="74919" y="18820"/>
                </a:lnTo>
                <a:lnTo>
                  <a:pt x="74321" y="19214"/>
                </a:lnTo>
                <a:lnTo>
                  <a:pt x="73623" y="19782"/>
                </a:lnTo>
                <a:lnTo>
                  <a:pt x="72777" y="20349"/>
                </a:lnTo>
                <a:lnTo>
                  <a:pt x="71980" y="21015"/>
                </a:lnTo>
                <a:lnTo>
                  <a:pt x="70186" y="22322"/>
                </a:lnTo>
                <a:lnTo>
                  <a:pt x="69389" y="22865"/>
                </a:lnTo>
                <a:lnTo>
                  <a:pt x="68742" y="23309"/>
                </a:lnTo>
                <a:lnTo>
                  <a:pt x="68144" y="23630"/>
                </a:lnTo>
                <a:lnTo>
                  <a:pt x="67945" y="26639"/>
                </a:lnTo>
                <a:lnTo>
                  <a:pt x="68642" y="26096"/>
                </a:lnTo>
                <a:lnTo>
                  <a:pt x="69339" y="25578"/>
                </a:lnTo>
                <a:lnTo>
                  <a:pt x="69887" y="25159"/>
                </a:lnTo>
                <a:lnTo>
                  <a:pt x="71531" y="23556"/>
                </a:lnTo>
                <a:lnTo>
                  <a:pt x="72777" y="22495"/>
                </a:lnTo>
                <a:lnTo>
                  <a:pt x="74022" y="21484"/>
                </a:lnTo>
                <a:lnTo>
                  <a:pt x="75317" y="20398"/>
                </a:lnTo>
                <a:lnTo>
                  <a:pt x="76712" y="19338"/>
                </a:lnTo>
                <a:lnTo>
                  <a:pt x="78206" y="18326"/>
                </a:lnTo>
                <a:lnTo>
                  <a:pt x="79800" y="17414"/>
                </a:lnTo>
                <a:lnTo>
                  <a:pt x="81594" y="16600"/>
                </a:lnTo>
                <a:lnTo>
                  <a:pt x="83486" y="15958"/>
                </a:lnTo>
                <a:lnTo>
                  <a:pt x="85479" y="15490"/>
                </a:lnTo>
                <a:lnTo>
                  <a:pt x="87521" y="15144"/>
                </a:lnTo>
                <a:lnTo>
                  <a:pt x="89514" y="14972"/>
                </a:lnTo>
                <a:lnTo>
                  <a:pt x="91556" y="14922"/>
                </a:lnTo>
                <a:lnTo>
                  <a:pt x="94146" y="15144"/>
                </a:lnTo>
                <a:lnTo>
                  <a:pt x="96637" y="15588"/>
                </a:lnTo>
                <a:lnTo>
                  <a:pt x="97285" y="15687"/>
                </a:lnTo>
                <a:lnTo>
                  <a:pt x="98082" y="15835"/>
                </a:lnTo>
                <a:lnTo>
                  <a:pt x="99078" y="16032"/>
                </a:lnTo>
                <a:lnTo>
                  <a:pt x="99925" y="16180"/>
                </a:lnTo>
                <a:lnTo>
                  <a:pt x="100672" y="16328"/>
                </a:lnTo>
                <a:lnTo>
                  <a:pt x="101270" y="16378"/>
                </a:lnTo>
                <a:lnTo>
                  <a:pt x="101469" y="16452"/>
                </a:lnTo>
                <a:lnTo>
                  <a:pt x="101320" y="16501"/>
                </a:lnTo>
                <a:lnTo>
                  <a:pt x="100971" y="16575"/>
                </a:lnTo>
                <a:lnTo>
                  <a:pt x="100473" y="16674"/>
                </a:lnTo>
                <a:lnTo>
                  <a:pt x="99128" y="16970"/>
                </a:lnTo>
                <a:lnTo>
                  <a:pt x="98530" y="17118"/>
                </a:lnTo>
                <a:lnTo>
                  <a:pt x="98032" y="17216"/>
                </a:lnTo>
                <a:lnTo>
                  <a:pt x="97135" y="17512"/>
                </a:lnTo>
                <a:lnTo>
                  <a:pt x="96189" y="17808"/>
                </a:lnTo>
                <a:lnTo>
                  <a:pt x="94943" y="18129"/>
                </a:lnTo>
                <a:lnTo>
                  <a:pt x="93449" y="18573"/>
                </a:lnTo>
                <a:lnTo>
                  <a:pt x="91805" y="19017"/>
                </a:lnTo>
                <a:lnTo>
                  <a:pt x="89962" y="19510"/>
                </a:lnTo>
                <a:lnTo>
                  <a:pt x="87970" y="20053"/>
                </a:lnTo>
                <a:lnTo>
                  <a:pt x="85927" y="20620"/>
                </a:lnTo>
                <a:lnTo>
                  <a:pt x="83835" y="21188"/>
                </a:lnTo>
                <a:lnTo>
                  <a:pt x="81743" y="21804"/>
                </a:lnTo>
                <a:lnTo>
                  <a:pt x="79651" y="22396"/>
                </a:lnTo>
                <a:lnTo>
                  <a:pt x="77708" y="23013"/>
                </a:lnTo>
                <a:lnTo>
                  <a:pt x="75765" y="23580"/>
                </a:lnTo>
                <a:lnTo>
                  <a:pt x="74072" y="24147"/>
                </a:lnTo>
                <a:lnTo>
                  <a:pt x="72528" y="24641"/>
                </a:lnTo>
                <a:lnTo>
                  <a:pt x="71282" y="25159"/>
                </a:lnTo>
                <a:lnTo>
                  <a:pt x="70286" y="25578"/>
                </a:lnTo>
                <a:lnTo>
                  <a:pt x="69589" y="25997"/>
                </a:lnTo>
                <a:lnTo>
                  <a:pt x="69090" y="26318"/>
                </a:lnTo>
                <a:lnTo>
                  <a:pt x="68642" y="26713"/>
                </a:lnTo>
                <a:lnTo>
                  <a:pt x="68144" y="27181"/>
                </a:lnTo>
                <a:lnTo>
                  <a:pt x="67696" y="27625"/>
                </a:lnTo>
                <a:lnTo>
                  <a:pt x="67696" y="27724"/>
                </a:lnTo>
                <a:lnTo>
                  <a:pt x="67795" y="27798"/>
                </a:lnTo>
                <a:lnTo>
                  <a:pt x="67845" y="27847"/>
                </a:lnTo>
                <a:lnTo>
                  <a:pt x="67945" y="27921"/>
                </a:lnTo>
                <a:lnTo>
                  <a:pt x="68144" y="27724"/>
                </a:lnTo>
                <a:lnTo>
                  <a:pt x="70435" y="27477"/>
                </a:lnTo>
                <a:lnTo>
                  <a:pt x="72528" y="27107"/>
                </a:lnTo>
                <a:lnTo>
                  <a:pt x="74520" y="26639"/>
                </a:lnTo>
                <a:lnTo>
                  <a:pt x="76363" y="26096"/>
                </a:lnTo>
                <a:lnTo>
                  <a:pt x="78057" y="25529"/>
                </a:lnTo>
                <a:lnTo>
                  <a:pt x="81444" y="24271"/>
                </a:lnTo>
                <a:lnTo>
                  <a:pt x="83188" y="23654"/>
                </a:lnTo>
                <a:lnTo>
                  <a:pt x="84931" y="23112"/>
                </a:lnTo>
                <a:lnTo>
                  <a:pt x="87023" y="22421"/>
                </a:lnTo>
                <a:lnTo>
                  <a:pt x="89016" y="21656"/>
                </a:lnTo>
                <a:lnTo>
                  <a:pt x="90809" y="20818"/>
                </a:lnTo>
                <a:lnTo>
                  <a:pt x="92652" y="20028"/>
                </a:lnTo>
                <a:lnTo>
                  <a:pt x="94645" y="19288"/>
                </a:lnTo>
                <a:lnTo>
                  <a:pt x="97584" y="18425"/>
                </a:lnTo>
                <a:lnTo>
                  <a:pt x="100672" y="17636"/>
                </a:lnTo>
                <a:lnTo>
                  <a:pt x="107148" y="16106"/>
                </a:lnTo>
                <a:lnTo>
                  <a:pt x="107447" y="16032"/>
                </a:lnTo>
                <a:lnTo>
                  <a:pt x="107845" y="15835"/>
                </a:lnTo>
                <a:lnTo>
                  <a:pt x="109190" y="15342"/>
                </a:lnTo>
                <a:lnTo>
                  <a:pt x="109838" y="15046"/>
                </a:lnTo>
                <a:lnTo>
                  <a:pt x="110485" y="14799"/>
                </a:lnTo>
                <a:lnTo>
                  <a:pt x="111033" y="14577"/>
                </a:lnTo>
                <a:lnTo>
                  <a:pt x="111382" y="14429"/>
                </a:lnTo>
                <a:lnTo>
                  <a:pt x="111531" y="14380"/>
                </a:lnTo>
                <a:lnTo>
                  <a:pt x="111531" y="14503"/>
                </a:lnTo>
                <a:lnTo>
                  <a:pt x="111382" y="14676"/>
                </a:lnTo>
                <a:lnTo>
                  <a:pt x="111183" y="14873"/>
                </a:lnTo>
                <a:lnTo>
                  <a:pt x="111033" y="14972"/>
                </a:lnTo>
                <a:lnTo>
                  <a:pt x="110635" y="15514"/>
                </a:lnTo>
                <a:lnTo>
                  <a:pt x="110485" y="16106"/>
                </a:lnTo>
                <a:lnTo>
                  <a:pt x="110585" y="16674"/>
                </a:lnTo>
                <a:lnTo>
                  <a:pt x="110635" y="17290"/>
                </a:lnTo>
                <a:lnTo>
                  <a:pt x="110635" y="17882"/>
                </a:lnTo>
                <a:lnTo>
                  <a:pt x="110386" y="19091"/>
                </a:lnTo>
                <a:lnTo>
                  <a:pt x="109838" y="20201"/>
                </a:lnTo>
                <a:lnTo>
                  <a:pt x="109041" y="21336"/>
                </a:lnTo>
                <a:lnTo>
                  <a:pt x="107945" y="22396"/>
                </a:lnTo>
                <a:lnTo>
                  <a:pt x="106550" y="23383"/>
                </a:lnTo>
                <a:lnTo>
                  <a:pt x="104856" y="24246"/>
                </a:lnTo>
                <a:lnTo>
                  <a:pt x="102963" y="25085"/>
                </a:lnTo>
                <a:lnTo>
                  <a:pt x="100722" y="25775"/>
                </a:lnTo>
                <a:lnTo>
                  <a:pt x="98331" y="26392"/>
                </a:lnTo>
                <a:lnTo>
                  <a:pt x="95691" y="26910"/>
                </a:lnTo>
                <a:lnTo>
                  <a:pt x="92801" y="27255"/>
                </a:lnTo>
                <a:lnTo>
                  <a:pt x="89813" y="27527"/>
                </a:lnTo>
                <a:lnTo>
                  <a:pt x="86625" y="27699"/>
                </a:lnTo>
                <a:lnTo>
                  <a:pt x="83536" y="27798"/>
                </a:lnTo>
                <a:lnTo>
                  <a:pt x="80547" y="27921"/>
                </a:lnTo>
                <a:lnTo>
                  <a:pt x="83636" y="28020"/>
                </a:lnTo>
                <a:lnTo>
                  <a:pt x="86276" y="28217"/>
                </a:lnTo>
                <a:lnTo>
                  <a:pt x="88866" y="28464"/>
                </a:lnTo>
                <a:lnTo>
                  <a:pt x="91357" y="28785"/>
                </a:lnTo>
                <a:lnTo>
                  <a:pt x="93698" y="29229"/>
                </a:lnTo>
                <a:lnTo>
                  <a:pt x="95840" y="29771"/>
                </a:lnTo>
                <a:lnTo>
                  <a:pt x="98181" y="30561"/>
                </a:lnTo>
                <a:lnTo>
                  <a:pt x="100323" y="31473"/>
                </a:lnTo>
                <a:lnTo>
                  <a:pt x="102067" y="32460"/>
                </a:lnTo>
                <a:lnTo>
                  <a:pt x="103611" y="33521"/>
                </a:lnTo>
                <a:lnTo>
                  <a:pt x="104856" y="34581"/>
                </a:lnTo>
                <a:lnTo>
                  <a:pt x="105952" y="35691"/>
                </a:lnTo>
                <a:lnTo>
                  <a:pt x="106749" y="36801"/>
                </a:lnTo>
                <a:lnTo>
                  <a:pt x="107496" y="37911"/>
                </a:lnTo>
                <a:lnTo>
                  <a:pt x="107945" y="38972"/>
                </a:lnTo>
                <a:lnTo>
                  <a:pt x="108293" y="39983"/>
                </a:lnTo>
                <a:lnTo>
                  <a:pt x="108542" y="40945"/>
                </a:lnTo>
                <a:lnTo>
                  <a:pt x="108692" y="41808"/>
                </a:lnTo>
                <a:lnTo>
                  <a:pt x="108692" y="43239"/>
                </a:lnTo>
                <a:lnTo>
                  <a:pt x="108542" y="43782"/>
                </a:lnTo>
                <a:lnTo>
                  <a:pt x="108443" y="44127"/>
                </a:lnTo>
                <a:lnTo>
                  <a:pt x="108293" y="44324"/>
                </a:lnTo>
                <a:lnTo>
                  <a:pt x="108144" y="44324"/>
                </a:lnTo>
                <a:lnTo>
                  <a:pt x="107198" y="43584"/>
                </a:lnTo>
                <a:lnTo>
                  <a:pt x="106201" y="42894"/>
                </a:lnTo>
                <a:lnTo>
                  <a:pt x="105006" y="42252"/>
                </a:lnTo>
                <a:lnTo>
                  <a:pt x="103661" y="41586"/>
                </a:lnTo>
                <a:lnTo>
                  <a:pt x="102067" y="41044"/>
                </a:lnTo>
                <a:lnTo>
                  <a:pt x="100572" y="40649"/>
                </a:lnTo>
                <a:lnTo>
                  <a:pt x="99327" y="40279"/>
                </a:lnTo>
                <a:lnTo>
                  <a:pt x="98082" y="39983"/>
                </a:lnTo>
                <a:lnTo>
                  <a:pt x="96936" y="39736"/>
                </a:lnTo>
                <a:lnTo>
                  <a:pt x="93599" y="38972"/>
                </a:lnTo>
                <a:lnTo>
                  <a:pt x="92353" y="38676"/>
                </a:lnTo>
                <a:lnTo>
                  <a:pt x="91108" y="38355"/>
                </a:lnTo>
                <a:lnTo>
                  <a:pt x="89713" y="37911"/>
                </a:lnTo>
                <a:lnTo>
                  <a:pt x="86425" y="36826"/>
                </a:lnTo>
                <a:lnTo>
                  <a:pt x="84533" y="36110"/>
                </a:lnTo>
                <a:lnTo>
                  <a:pt x="82291" y="35223"/>
                </a:lnTo>
                <a:lnTo>
                  <a:pt x="81046" y="34655"/>
                </a:lnTo>
                <a:lnTo>
                  <a:pt x="79750" y="33891"/>
                </a:lnTo>
                <a:lnTo>
                  <a:pt x="75566" y="31251"/>
                </a:lnTo>
                <a:lnTo>
                  <a:pt x="74171" y="30511"/>
                </a:lnTo>
                <a:lnTo>
                  <a:pt x="72677" y="29870"/>
                </a:lnTo>
                <a:lnTo>
                  <a:pt x="71282" y="29475"/>
                </a:lnTo>
                <a:lnTo>
                  <a:pt x="69539" y="29130"/>
                </a:lnTo>
                <a:lnTo>
                  <a:pt x="67795" y="28859"/>
                </a:lnTo>
                <a:lnTo>
                  <a:pt x="67546" y="28859"/>
                </a:lnTo>
                <a:lnTo>
                  <a:pt x="67247" y="29155"/>
                </a:lnTo>
                <a:lnTo>
                  <a:pt x="67198" y="29401"/>
                </a:lnTo>
                <a:lnTo>
                  <a:pt x="67048" y="29673"/>
                </a:lnTo>
                <a:lnTo>
                  <a:pt x="66948" y="29771"/>
                </a:lnTo>
                <a:lnTo>
                  <a:pt x="66899" y="30067"/>
                </a:lnTo>
                <a:lnTo>
                  <a:pt x="66650" y="30511"/>
                </a:lnTo>
                <a:lnTo>
                  <a:pt x="66450" y="31005"/>
                </a:lnTo>
                <a:lnTo>
                  <a:pt x="66002" y="32090"/>
                </a:lnTo>
                <a:lnTo>
                  <a:pt x="65853" y="32583"/>
                </a:lnTo>
                <a:lnTo>
                  <a:pt x="65006" y="35050"/>
                </a:lnTo>
                <a:lnTo>
                  <a:pt x="64009" y="37566"/>
                </a:lnTo>
                <a:lnTo>
                  <a:pt x="63063" y="40032"/>
                </a:lnTo>
                <a:lnTo>
                  <a:pt x="61818" y="43930"/>
                </a:lnTo>
                <a:lnTo>
                  <a:pt x="60672" y="47876"/>
                </a:lnTo>
                <a:lnTo>
                  <a:pt x="61618" y="47531"/>
                </a:lnTo>
                <a:lnTo>
                  <a:pt x="62465" y="47161"/>
                </a:lnTo>
                <a:lnTo>
                  <a:pt x="63013" y="46865"/>
                </a:lnTo>
                <a:lnTo>
                  <a:pt x="63312" y="46495"/>
                </a:lnTo>
                <a:lnTo>
                  <a:pt x="63511" y="46150"/>
                </a:lnTo>
                <a:lnTo>
                  <a:pt x="63810" y="45780"/>
                </a:lnTo>
                <a:lnTo>
                  <a:pt x="64408" y="45336"/>
                </a:lnTo>
                <a:lnTo>
                  <a:pt x="65205" y="45015"/>
                </a:lnTo>
                <a:lnTo>
                  <a:pt x="66151" y="44793"/>
                </a:lnTo>
                <a:lnTo>
                  <a:pt x="67198" y="44719"/>
                </a:lnTo>
                <a:lnTo>
                  <a:pt x="68194" y="44793"/>
                </a:lnTo>
                <a:lnTo>
                  <a:pt x="69240" y="44966"/>
                </a:lnTo>
                <a:lnTo>
                  <a:pt x="69439" y="45040"/>
                </a:lnTo>
                <a:lnTo>
                  <a:pt x="70336" y="45262"/>
                </a:lnTo>
                <a:lnTo>
                  <a:pt x="70585" y="45336"/>
                </a:lnTo>
                <a:lnTo>
                  <a:pt x="70784" y="45508"/>
                </a:lnTo>
                <a:lnTo>
                  <a:pt x="70933" y="45706"/>
                </a:lnTo>
                <a:lnTo>
                  <a:pt x="70983" y="45854"/>
                </a:lnTo>
                <a:lnTo>
                  <a:pt x="70983" y="46100"/>
                </a:lnTo>
                <a:lnTo>
                  <a:pt x="71083" y="46347"/>
                </a:lnTo>
                <a:lnTo>
                  <a:pt x="71083" y="46618"/>
                </a:lnTo>
                <a:lnTo>
                  <a:pt x="70734" y="47112"/>
                </a:lnTo>
                <a:lnTo>
                  <a:pt x="70136" y="47531"/>
                </a:lnTo>
                <a:lnTo>
                  <a:pt x="69339" y="47852"/>
                </a:lnTo>
                <a:lnTo>
                  <a:pt x="68343" y="48073"/>
                </a:lnTo>
                <a:lnTo>
                  <a:pt x="67247" y="48172"/>
                </a:lnTo>
                <a:lnTo>
                  <a:pt x="66151" y="48221"/>
                </a:lnTo>
                <a:lnTo>
                  <a:pt x="65404" y="48172"/>
                </a:lnTo>
                <a:lnTo>
                  <a:pt x="64707" y="48098"/>
                </a:lnTo>
                <a:lnTo>
                  <a:pt x="63860" y="48024"/>
                </a:lnTo>
                <a:lnTo>
                  <a:pt x="63163" y="48073"/>
                </a:lnTo>
                <a:lnTo>
                  <a:pt x="62266" y="48221"/>
                </a:lnTo>
                <a:lnTo>
                  <a:pt x="61320" y="48468"/>
                </a:lnTo>
                <a:lnTo>
                  <a:pt x="60423" y="48715"/>
                </a:lnTo>
                <a:lnTo>
                  <a:pt x="60273" y="49159"/>
                </a:lnTo>
                <a:lnTo>
                  <a:pt x="60074" y="49627"/>
                </a:lnTo>
                <a:lnTo>
                  <a:pt x="58729" y="54857"/>
                </a:lnTo>
                <a:lnTo>
                  <a:pt x="57633" y="60110"/>
                </a:lnTo>
                <a:lnTo>
                  <a:pt x="57185" y="62873"/>
                </a:lnTo>
                <a:lnTo>
                  <a:pt x="56836" y="65562"/>
                </a:lnTo>
                <a:lnTo>
                  <a:pt x="56637" y="68250"/>
                </a:lnTo>
                <a:lnTo>
                  <a:pt x="56338" y="71013"/>
                </a:lnTo>
                <a:lnTo>
                  <a:pt x="55890" y="73923"/>
                </a:lnTo>
                <a:lnTo>
                  <a:pt x="54993" y="79893"/>
                </a:lnTo>
                <a:lnTo>
                  <a:pt x="54694" y="82803"/>
                </a:lnTo>
                <a:lnTo>
                  <a:pt x="54645" y="84727"/>
                </a:lnTo>
                <a:lnTo>
                  <a:pt x="54495" y="86750"/>
                </a:lnTo>
                <a:lnTo>
                  <a:pt x="54246" y="88871"/>
                </a:lnTo>
                <a:lnTo>
                  <a:pt x="54196" y="90943"/>
                </a:lnTo>
                <a:lnTo>
                  <a:pt x="54097" y="92990"/>
                </a:lnTo>
                <a:lnTo>
                  <a:pt x="54097" y="94914"/>
                </a:lnTo>
                <a:lnTo>
                  <a:pt x="54196" y="96073"/>
                </a:lnTo>
                <a:lnTo>
                  <a:pt x="54346" y="97455"/>
                </a:lnTo>
                <a:lnTo>
                  <a:pt x="54495" y="98935"/>
                </a:lnTo>
                <a:lnTo>
                  <a:pt x="54694" y="100439"/>
                </a:lnTo>
                <a:lnTo>
                  <a:pt x="55591" y="99601"/>
                </a:lnTo>
                <a:lnTo>
                  <a:pt x="56388" y="98861"/>
                </a:lnTo>
                <a:lnTo>
                  <a:pt x="57185" y="98219"/>
                </a:lnTo>
                <a:lnTo>
                  <a:pt x="58281" y="97381"/>
                </a:lnTo>
                <a:lnTo>
                  <a:pt x="59427" y="96690"/>
                </a:lnTo>
                <a:lnTo>
                  <a:pt x="60523" y="96024"/>
                </a:lnTo>
                <a:lnTo>
                  <a:pt x="61469" y="95383"/>
                </a:lnTo>
                <a:lnTo>
                  <a:pt x="62266" y="94643"/>
                </a:lnTo>
                <a:lnTo>
                  <a:pt x="63661" y="93311"/>
                </a:lnTo>
                <a:lnTo>
                  <a:pt x="65255" y="92028"/>
                </a:lnTo>
                <a:lnTo>
                  <a:pt x="66948" y="90770"/>
                </a:lnTo>
                <a:lnTo>
                  <a:pt x="68792" y="89463"/>
                </a:lnTo>
                <a:lnTo>
                  <a:pt x="70635" y="88106"/>
                </a:lnTo>
                <a:lnTo>
                  <a:pt x="72528" y="86725"/>
                </a:lnTo>
                <a:lnTo>
                  <a:pt x="74520" y="85344"/>
                </a:lnTo>
                <a:lnTo>
                  <a:pt x="76662" y="84036"/>
                </a:lnTo>
                <a:lnTo>
                  <a:pt x="78854" y="82803"/>
                </a:lnTo>
                <a:lnTo>
                  <a:pt x="81145" y="81669"/>
                </a:lnTo>
                <a:lnTo>
                  <a:pt x="84134" y="80509"/>
                </a:lnTo>
                <a:lnTo>
                  <a:pt x="87222" y="79523"/>
                </a:lnTo>
                <a:lnTo>
                  <a:pt x="90410" y="78733"/>
                </a:lnTo>
                <a:lnTo>
                  <a:pt x="93698" y="78166"/>
                </a:lnTo>
                <a:lnTo>
                  <a:pt x="96936" y="77821"/>
                </a:lnTo>
                <a:lnTo>
                  <a:pt x="100174" y="77673"/>
                </a:lnTo>
                <a:lnTo>
                  <a:pt x="103362" y="77747"/>
                </a:lnTo>
                <a:lnTo>
                  <a:pt x="106600" y="78043"/>
                </a:lnTo>
                <a:lnTo>
                  <a:pt x="109688" y="78511"/>
                </a:lnTo>
                <a:lnTo>
                  <a:pt x="112727" y="79202"/>
                </a:lnTo>
                <a:lnTo>
                  <a:pt x="113424" y="79424"/>
                </a:lnTo>
                <a:lnTo>
                  <a:pt x="114321" y="79695"/>
                </a:lnTo>
                <a:lnTo>
                  <a:pt x="115267" y="80041"/>
                </a:lnTo>
                <a:lnTo>
                  <a:pt x="116214" y="80386"/>
                </a:lnTo>
                <a:lnTo>
                  <a:pt x="117210" y="80805"/>
                </a:lnTo>
                <a:lnTo>
                  <a:pt x="118057" y="81126"/>
                </a:lnTo>
                <a:lnTo>
                  <a:pt x="118804" y="81447"/>
                </a:lnTo>
                <a:lnTo>
                  <a:pt x="119452" y="81693"/>
                </a:lnTo>
                <a:lnTo>
                  <a:pt x="119850" y="81841"/>
                </a:lnTo>
                <a:lnTo>
                  <a:pt x="120000" y="81915"/>
                </a:lnTo>
                <a:lnTo>
                  <a:pt x="119750" y="81915"/>
                </a:lnTo>
                <a:lnTo>
                  <a:pt x="119252" y="81965"/>
                </a:lnTo>
                <a:lnTo>
                  <a:pt x="118455" y="82039"/>
                </a:lnTo>
                <a:lnTo>
                  <a:pt x="117509" y="82063"/>
                </a:lnTo>
                <a:lnTo>
                  <a:pt x="116463" y="82137"/>
                </a:lnTo>
                <a:lnTo>
                  <a:pt x="114570" y="82285"/>
                </a:lnTo>
                <a:lnTo>
                  <a:pt x="113872" y="82335"/>
                </a:lnTo>
                <a:lnTo>
                  <a:pt x="113424" y="82359"/>
                </a:lnTo>
                <a:lnTo>
                  <a:pt x="108891" y="82877"/>
                </a:lnTo>
                <a:lnTo>
                  <a:pt x="104508" y="83371"/>
                </a:lnTo>
                <a:lnTo>
                  <a:pt x="100074" y="83963"/>
                </a:lnTo>
                <a:lnTo>
                  <a:pt x="95740" y="84678"/>
                </a:lnTo>
                <a:lnTo>
                  <a:pt x="91407" y="85566"/>
                </a:lnTo>
                <a:lnTo>
                  <a:pt x="87372" y="86429"/>
                </a:lnTo>
                <a:lnTo>
                  <a:pt x="83636" y="87366"/>
                </a:lnTo>
                <a:lnTo>
                  <a:pt x="79900" y="88353"/>
                </a:lnTo>
                <a:lnTo>
                  <a:pt x="76313" y="89463"/>
                </a:lnTo>
                <a:lnTo>
                  <a:pt x="72826" y="90696"/>
                </a:lnTo>
                <a:lnTo>
                  <a:pt x="69688" y="92078"/>
                </a:lnTo>
                <a:lnTo>
                  <a:pt x="66600" y="93558"/>
                </a:lnTo>
                <a:lnTo>
                  <a:pt x="63511" y="95235"/>
                </a:lnTo>
                <a:lnTo>
                  <a:pt x="60423" y="97060"/>
                </a:lnTo>
                <a:lnTo>
                  <a:pt x="59775" y="97455"/>
                </a:lnTo>
                <a:lnTo>
                  <a:pt x="58978" y="97973"/>
                </a:lnTo>
                <a:lnTo>
                  <a:pt x="58132" y="98540"/>
                </a:lnTo>
                <a:lnTo>
                  <a:pt x="57434" y="99206"/>
                </a:lnTo>
                <a:lnTo>
                  <a:pt x="56488" y="100168"/>
                </a:lnTo>
                <a:lnTo>
                  <a:pt x="55641" y="101204"/>
                </a:lnTo>
                <a:lnTo>
                  <a:pt x="55242" y="104583"/>
                </a:lnTo>
                <a:lnTo>
                  <a:pt x="55242" y="104731"/>
                </a:lnTo>
                <a:lnTo>
                  <a:pt x="55292" y="104830"/>
                </a:lnTo>
                <a:lnTo>
                  <a:pt x="55292" y="104953"/>
                </a:lnTo>
                <a:lnTo>
                  <a:pt x="55342" y="105891"/>
                </a:lnTo>
                <a:lnTo>
                  <a:pt x="55491" y="107099"/>
                </a:lnTo>
                <a:lnTo>
                  <a:pt x="55641" y="108406"/>
                </a:lnTo>
                <a:lnTo>
                  <a:pt x="55890" y="109812"/>
                </a:lnTo>
                <a:lnTo>
                  <a:pt x="56039" y="111268"/>
                </a:lnTo>
                <a:lnTo>
                  <a:pt x="56189" y="112698"/>
                </a:lnTo>
                <a:lnTo>
                  <a:pt x="56388" y="114080"/>
                </a:lnTo>
                <a:lnTo>
                  <a:pt x="56737" y="117064"/>
                </a:lnTo>
                <a:lnTo>
                  <a:pt x="57135" y="120000"/>
                </a:lnTo>
                <a:lnTo>
                  <a:pt x="55093" y="120000"/>
                </a:lnTo>
                <a:lnTo>
                  <a:pt x="55093" y="119753"/>
                </a:lnTo>
                <a:lnTo>
                  <a:pt x="54794" y="117829"/>
                </a:lnTo>
                <a:lnTo>
                  <a:pt x="54346" y="114104"/>
                </a:lnTo>
                <a:lnTo>
                  <a:pt x="54097" y="112180"/>
                </a:lnTo>
                <a:lnTo>
                  <a:pt x="53748" y="110133"/>
                </a:lnTo>
                <a:lnTo>
                  <a:pt x="53399" y="107963"/>
                </a:lnTo>
                <a:lnTo>
                  <a:pt x="53100" y="105743"/>
                </a:lnTo>
                <a:lnTo>
                  <a:pt x="52801" y="103572"/>
                </a:lnTo>
                <a:lnTo>
                  <a:pt x="52552" y="101525"/>
                </a:lnTo>
                <a:lnTo>
                  <a:pt x="52503" y="100390"/>
                </a:lnTo>
                <a:lnTo>
                  <a:pt x="52403" y="99453"/>
                </a:lnTo>
                <a:lnTo>
                  <a:pt x="52353" y="98614"/>
                </a:lnTo>
                <a:lnTo>
                  <a:pt x="52204" y="97159"/>
                </a:lnTo>
                <a:lnTo>
                  <a:pt x="52154" y="96394"/>
                </a:lnTo>
                <a:lnTo>
                  <a:pt x="52054" y="95605"/>
                </a:lnTo>
                <a:lnTo>
                  <a:pt x="52004" y="94618"/>
                </a:lnTo>
                <a:lnTo>
                  <a:pt x="52004" y="92176"/>
                </a:lnTo>
                <a:lnTo>
                  <a:pt x="52054" y="90696"/>
                </a:lnTo>
                <a:lnTo>
                  <a:pt x="52054" y="89044"/>
                </a:lnTo>
                <a:lnTo>
                  <a:pt x="52154" y="87317"/>
                </a:lnTo>
                <a:lnTo>
                  <a:pt x="52303" y="85516"/>
                </a:lnTo>
                <a:lnTo>
                  <a:pt x="51755" y="84949"/>
                </a:lnTo>
                <a:lnTo>
                  <a:pt x="51108" y="84480"/>
                </a:lnTo>
                <a:lnTo>
                  <a:pt x="50361" y="83963"/>
                </a:lnTo>
                <a:lnTo>
                  <a:pt x="49564" y="83568"/>
                </a:lnTo>
                <a:lnTo>
                  <a:pt x="48468" y="83149"/>
                </a:lnTo>
                <a:lnTo>
                  <a:pt x="47123" y="82803"/>
                </a:lnTo>
                <a:lnTo>
                  <a:pt x="45728" y="82458"/>
                </a:lnTo>
                <a:lnTo>
                  <a:pt x="44283" y="82137"/>
                </a:lnTo>
                <a:lnTo>
                  <a:pt x="42889" y="81841"/>
                </a:lnTo>
                <a:lnTo>
                  <a:pt x="41544" y="81521"/>
                </a:lnTo>
                <a:lnTo>
                  <a:pt x="40547" y="81200"/>
                </a:lnTo>
                <a:lnTo>
                  <a:pt x="39302" y="80682"/>
                </a:lnTo>
                <a:lnTo>
                  <a:pt x="38206" y="80213"/>
                </a:lnTo>
                <a:lnTo>
                  <a:pt x="37160" y="79819"/>
                </a:lnTo>
                <a:lnTo>
                  <a:pt x="37061" y="82976"/>
                </a:lnTo>
                <a:lnTo>
                  <a:pt x="37011" y="86108"/>
                </a:lnTo>
                <a:lnTo>
                  <a:pt x="36811" y="92941"/>
                </a:lnTo>
                <a:lnTo>
                  <a:pt x="36811" y="94174"/>
                </a:lnTo>
                <a:lnTo>
                  <a:pt x="36861" y="94988"/>
                </a:lnTo>
                <a:lnTo>
                  <a:pt x="36861" y="96641"/>
                </a:lnTo>
                <a:lnTo>
                  <a:pt x="36911" y="97455"/>
                </a:lnTo>
                <a:lnTo>
                  <a:pt x="36911" y="98836"/>
                </a:lnTo>
                <a:lnTo>
                  <a:pt x="37011" y="99379"/>
                </a:lnTo>
                <a:lnTo>
                  <a:pt x="37011" y="99921"/>
                </a:lnTo>
                <a:lnTo>
                  <a:pt x="37160" y="100168"/>
                </a:lnTo>
                <a:lnTo>
                  <a:pt x="37210" y="100612"/>
                </a:lnTo>
                <a:lnTo>
                  <a:pt x="37459" y="101130"/>
                </a:lnTo>
                <a:lnTo>
                  <a:pt x="37658" y="101697"/>
                </a:lnTo>
                <a:lnTo>
                  <a:pt x="38107" y="102955"/>
                </a:lnTo>
                <a:lnTo>
                  <a:pt x="38904" y="104805"/>
                </a:lnTo>
                <a:lnTo>
                  <a:pt x="40547" y="108579"/>
                </a:lnTo>
                <a:lnTo>
                  <a:pt x="41245" y="110404"/>
                </a:lnTo>
                <a:lnTo>
                  <a:pt x="41942" y="112082"/>
                </a:lnTo>
                <a:lnTo>
                  <a:pt x="42938" y="114573"/>
                </a:lnTo>
                <a:lnTo>
                  <a:pt x="43885" y="117188"/>
                </a:lnTo>
                <a:lnTo>
                  <a:pt x="44931" y="119926"/>
                </a:lnTo>
                <a:lnTo>
                  <a:pt x="42938" y="119926"/>
                </a:lnTo>
                <a:lnTo>
                  <a:pt x="42640" y="119136"/>
                </a:lnTo>
                <a:lnTo>
                  <a:pt x="42291" y="118174"/>
                </a:lnTo>
                <a:lnTo>
                  <a:pt x="41843" y="117089"/>
                </a:lnTo>
                <a:lnTo>
                  <a:pt x="41344" y="115880"/>
                </a:lnTo>
                <a:lnTo>
                  <a:pt x="40846" y="114573"/>
                </a:lnTo>
                <a:lnTo>
                  <a:pt x="40298" y="113241"/>
                </a:lnTo>
                <a:lnTo>
                  <a:pt x="39701" y="111810"/>
                </a:lnTo>
                <a:lnTo>
                  <a:pt x="39202" y="110404"/>
                </a:lnTo>
                <a:lnTo>
                  <a:pt x="38605" y="108974"/>
                </a:lnTo>
                <a:lnTo>
                  <a:pt x="38107" y="107568"/>
                </a:lnTo>
                <a:lnTo>
                  <a:pt x="37509" y="106211"/>
                </a:lnTo>
                <a:lnTo>
                  <a:pt x="37011" y="104953"/>
                </a:lnTo>
                <a:lnTo>
                  <a:pt x="36562" y="103769"/>
                </a:lnTo>
                <a:lnTo>
                  <a:pt x="36214" y="102733"/>
                </a:lnTo>
                <a:lnTo>
                  <a:pt x="35815" y="101821"/>
                </a:lnTo>
                <a:lnTo>
                  <a:pt x="35516" y="101056"/>
                </a:lnTo>
                <a:lnTo>
                  <a:pt x="35168" y="100143"/>
                </a:lnTo>
                <a:lnTo>
                  <a:pt x="34520" y="99773"/>
                </a:lnTo>
                <a:lnTo>
                  <a:pt x="33623" y="99354"/>
                </a:lnTo>
                <a:lnTo>
                  <a:pt x="32727" y="98861"/>
                </a:lnTo>
                <a:lnTo>
                  <a:pt x="31780" y="98392"/>
                </a:lnTo>
                <a:lnTo>
                  <a:pt x="30933" y="97923"/>
                </a:lnTo>
                <a:lnTo>
                  <a:pt x="30087" y="97529"/>
                </a:lnTo>
                <a:lnTo>
                  <a:pt x="29389" y="97208"/>
                </a:lnTo>
                <a:lnTo>
                  <a:pt x="28941" y="96937"/>
                </a:lnTo>
                <a:lnTo>
                  <a:pt x="26948" y="95950"/>
                </a:lnTo>
                <a:lnTo>
                  <a:pt x="26351" y="95753"/>
                </a:lnTo>
                <a:lnTo>
                  <a:pt x="24159" y="95309"/>
                </a:lnTo>
                <a:lnTo>
                  <a:pt x="22316" y="94988"/>
                </a:lnTo>
                <a:lnTo>
                  <a:pt x="20473" y="94618"/>
                </a:lnTo>
                <a:lnTo>
                  <a:pt x="16886" y="93952"/>
                </a:lnTo>
                <a:lnTo>
                  <a:pt x="13349" y="93311"/>
                </a:lnTo>
                <a:lnTo>
                  <a:pt x="12652" y="93163"/>
                </a:lnTo>
                <a:lnTo>
                  <a:pt x="11008" y="92867"/>
                </a:lnTo>
                <a:lnTo>
                  <a:pt x="10211" y="92842"/>
                </a:lnTo>
                <a:lnTo>
                  <a:pt x="9613" y="92867"/>
                </a:lnTo>
                <a:lnTo>
                  <a:pt x="8318" y="93163"/>
                </a:lnTo>
                <a:lnTo>
                  <a:pt x="7721" y="93262"/>
                </a:lnTo>
                <a:lnTo>
                  <a:pt x="6674" y="93336"/>
                </a:lnTo>
                <a:lnTo>
                  <a:pt x="5728" y="93311"/>
                </a:lnTo>
                <a:lnTo>
                  <a:pt x="4782" y="93163"/>
                </a:lnTo>
                <a:lnTo>
                  <a:pt x="3985" y="92941"/>
                </a:lnTo>
                <a:lnTo>
                  <a:pt x="3287" y="92571"/>
                </a:lnTo>
                <a:lnTo>
                  <a:pt x="2839" y="92152"/>
                </a:lnTo>
                <a:lnTo>
                  <a:pt x="2789" y="91782"/>
                </a:lnTo>
                <a:lnTo>
                  <a:pt x="2739" y="91387"/>
                </a:lnTo>
                <a:lnTo>
                  <a:pt x="2739" y="91239"/>
                </a:lnTo>
                <a:lnTo>
                  <a:pt x="2789" y="91017"/>
                </a:lnTo>
                <a:lnTo>
                  <a:pt x="2988" y="90844"/>
                </a:lnTo>
                <a:lnTo>
                  <a:pt x="3138" y="90721"/>
                </a:lnTo>
                <a:lnTo>
                  <a:pt x="3387" y="90647"/>
                </a:lnTo>
                <a:lnTo>
                  <a:pt x="3586" y="90548"/>
                </a:lnTo>
                <a:lnTo>
                  <a:pt x="3835" y="90474"/>
                </a:lnTo>
                <a:lnTo>
                  <a:pt x="4034" y="90351"/>
                </a:lnTo>
                <a:lnTo>
                  <a:pt x="4831" y="90080"/>
                </a:lnTo>
                <a:lnTo>
                  <a:pt x="5728" y="89932"/>
                </a:lnTo>
                <a:lnTo>
                  <a:pt x="6674" y="89932"/>
                </a:lnTo>
                <a:lnTo>
                  <a:pt x="7571" y="90030"/>
                </a:lnTo>
                <a:lnTo>
                  <a:pt x="8368" y="90277"/>
                </a:lnTo>
                <a:lnTo>
                  <a:pt x="9016" y="90647"/>
                </a:lnTo>
                <a:lnTo>
                  <a:pt x="9414" y="90968"/>
                </a:lnTo>
                <a:lnTo>
                  <a:pt x="9713" y="91313"/>
                </a:lnTo>
                <a:lnTo>
                  <a:pt x="10062" y="91634"/>
                </a:lnTo>
                <a:lnTo>
                  <a:pt x="10510" y="91880"/>
                </a:lnTo>
                <a:lnTo>
                  <a:pt x="11805" y="92300"/>
                </a:lnTo>
                <a:lnTo>
                  <a:pt x="13150" y="92620"/>
                </a:lnTo>
                <a:lnTo>
                  <a:pt x="16239" y="93311"/>
                </a:lnTo>
                <a:lnTo>
                  <a:pt x="19377" y="93952"/>
                </a:lnTo>
                <a:lnTo>
                  <a:pt x="22914" y="94569"/>
                </a:lnTo>
                <a:lnTo>
                  <a:pt x="24059" y="94791"/>
                </a:lnTo>
                <a:lnTo>
                  <a:pt x="25255" y="94865"/>
                </a:lnTo>
                <a:lnTo>
                  <a:pt x="25554" y="94766"/>
                </a:lnTo>
                <a:lnTo>
                  <a:pt x="25753" y="94544"/>
                </a:lnTo>
                <a:lnTo>
                  <a:pt x="25902" y="94224"/>
                </a:lnTo>
                <a:lnTo>
                  <a:pt x="26002" y="93780"/>
                </a:lnTo>
                <a:lnTo>
                  <a:pt x="26002" y="93336"/>
                </a:lnTo>
                <a:lnTo>
                  <a:pt x="26052" y="92867"/>
                </a:lnTo>
                <a:lnTo>
                  <a:pt x="26151" y="91560"/>
                </a:lnTo>
                <a:lnTo>
                  <a:pt x="26151" y="90203"/>
                </a:lnTo>
                <a:lnTo>
                  <a:pt x="26052" y="88896"/>
                </a:lnTo>
                <a:lnTo>
                  <a:pt x="26052" y="88131"/>
                </a:lnTo>
                <a:lnTo>
                  <a:pt x="25902" y="87342"/>
                </a:lnTo>
                <a:lnTo>
                  <a:pt x="25853" y="87243"/>
                </a:lnTo>
                <a:lnTo>
                  <a:pt x="25255" y="86947"/>
                </a:lnTo>
                <a:lnTo>
                  <a:pt x="25105" y="86824"/>
                </a:lnTo>
                <a:lnTo>
                  <a:pt x="25056" y="86725"/>
                </a:lnTo>
                <a:lnTo>
                  <a:pt x="25056" y="86552"/>
                </a:lnTo>
                <a:lnTo>
                  <a:pt x="24956" y="86429"/>
                </a:lnTo>
                <a:lnTo>
                  <a:pt x="24059" y="85985"/>
                </a:lnTo>
                <a:lnTo>
                  <a:pt x="23561" y="85788"/>
                </a:lnTo>
                <a:lnTo>
                  <a:pt x="23212" y="85516"/>
                </a:lnTo>
                <a:lnTo>
                  <a:pt x="22963" y="85171"/>
                </a:lnTo>
                <a:lnTo>
                  <a:pt x="22814" y="84752"/>
                </a:lnTo>
                <a:lnTo>
                  <a:pt x="22814" y="84357"/>
                </a:lnTo>
                <a:lnTo>
                  <a:pt x="22963" y="83963"/>
                </a:lnTo>
                <a:lnTo>
                  <a:pt x="23262" y="83568"/>
                </a:lnTo>
                <a:lnTo>
                  <a:pt x="23661" y="83149"/>
                </a:lnTo>
                <a:lnTo>
                  <a:pt x="24159" y="82828"/>
                </a:lnTo>
                <a:lnTo>
                  <a:pt x="24458" y="82729"/>
                </a:lnTo>
                <a:lnTo>
                  <a:pt x="24806" y="82581"/>
                </a:lnTo>
                <a:lnTo>
                  <a:pt x="25853" y="82211"/>
                </a:lnTo>
                <a:lnTo>
                  <a:pt x="26899" y="81965"/>
                </a:lnTo>
                <a:lnTo>
                  <a:pt x="27247" y="81915"/>
                </a:lnTo>
                <a:lnTo>
                  <a:pt x="27397" y="81965"/>
                </a:lnTo>
                <a:lnTo>
                  <a:pt x="27696" y="82187"/>
                </a:lnTo>
                <a:lnTo>
                  <a:pt x="28144" y="82359"/>
                </a:lnTo>
                <a:lnTo>
                  <a:pt x="28692" y="82458"/>
                </a:lnTo>
                <a:lnTo>
                  <a:pt x="29140" y="82606"/>
                </a:lnTo>
                <a:lnTo>
                  <a:pt x="30037" y="83025"/>
                </a:lnTo>
                <a:lnTo>
                  <a:pt x="30684" y="83445"/>
                </a:lnTo>
                <a:lnTo>
                  <a:pt x="31083" y="83913"/>
                </a:lnTo>
                <a:lnTo>
                  <a:pt x="31183" y="84480"/>
                </a:lnTo>
                <a:lnTo>
                  <a:pt x="30983" y="85048"/>
                </a:lnTo>
                <a:lnTo>
                  <a:pt x="30635" y="85516"/>
                </a:lnTo>
                <a:lnTo>
                  <a:pt x="30087" y="85960"/>
                </a:lnTo>
                <a:lnTo>
                  <a:pt x="29290" y="86281"/>
                </a:lnTo>
                <a:lnTo>
                  <a:pt x="28642" y="86478"/>
                </a:lnTo>
                <a:lnTo>
                  <a:pt x="28144" y="86651"/>
                </a:lnTo>
                <a:lnTo>
                  <a:pt x="27696" y="86947"/>
                </a:lnTo>
                <a:lnTo>
                  <a:pt x="27297" y="87342"/>
                </a:lnTo>
                <a:lnTo>
                  <a:pt x="27148" y="87810"/>
                </a:lnTo>
                <a:lnTo>
                  <a:pt x="27148" y="88772"/>
                </a:lnTo>
                <a:lnTo>
                  <a:pt x="27098" y="89636"/>
                </a:lnTo>
                <a:lnTo>
                  <a:pt x="27098" y="90548"/>
                </a:lnTo>
                <a:lnTo>
                  <a:pt x="26948" y="92226"/>
                </a:lnTo>
                <a:lnTo>
                  <a:pt x="26948" y="93878"/>
                </a:lnTo>
                <a:lnTo>
                  <a:pt x="27098" y="94569"/>
                </a:lnTo>
                <a:lnTo>
                  <a:pt x="27397" y="95186"/>
                </a:lnTo>
                <a:lnTo>
                  <a:pt x="28044" y="95753"/>
                </a:lnTo>
                <a:lnTo>
                  <a:pt x="28991" y="96246"/>
                </a:lnTo>
                <a:lnTo>
                  <a:pt x="31731" y="97603"/>
                </a:lnTo>
                <a:lnTo>
                  <a:pt x="32577" y="97997"/>
                </a:lnTo>
                <a:lnTo>
                  <a:pt x="33474" y="98441"/>
                </a:lnTo>
                <a:lnTo>
                  <a:pt x="34371" y="98836"/>
                </a:lnTo>
                <a:lnTo>
                  <a:pt x="35118" y="99157"/>
                </a:lnTo>
                <a:lnTo>
                  <a:pt x="35018" y="98244"/>
                </a:lnTo>
                <a:lnTo>
                  <a:pt x="35018" y="95950"/>
                </a:lnTo>
                <a:lnTo>
                  <a:pt x="35118" y="94791"/>
                </a:lnTo>
                <a:lnTo>
                  <a:pt x="35168" y="93706"/>
                </a:lnTo>
                <a:lnTo>
                  <a:pt x="35168" y="89956"/>
                </a:lnTo>
                <a:lnTo>
                  <a:pt x="35466" y="83790"/>
                </a:lnTo>
                <a:lnTo>
                  <a:pt x="35666" y="79153"/>
                </a:lnTo>
                <a:lnTo>
                  <a:pt x="34570" y="78585"/>
                </a:lnTo>
                <a:lnTo>
                  <a:pt x="33623" y="78067"/>
                </a:lnTo>
                <a:lnTo>
                  <a:pt x="32876" y="77549"/>
                </a:lnTo>
                <a:lnTo>
                  <a:pt x="32079" y="77081"/>
                </a:lnTo>
                <a:lnTo>
                  <a:pt x="31332" y="76612"/>
                </a:lnTo>
                <a:lnTo>
                  <a:pt x="30386" y="76069"/>
                </a:lnTo>
                <a:lnTo>
                  <a:pt x="29290" y="75477"/>
                </a:lnTo>
                <a:lnTo>
                  <a:pt x="27995" y="74935"/>
                </a:lnTo>
                <a:lnTo>
                  <a:pt x="26600" y="74515"/>
                </a:lnTo>
                <a:lnTo>
                  <a:pt x="25205" y="74219"/>
                </a:lnTo>
                <a:lnTo>
                  <a:pt x="23711" y="73948"/>
                </a:lnTo>
                <a:lnTo>
                  <a:pt x="23711" y="73874"/>
                </a:lnTo>
                <a:lnTo>
                  <a:pt x="24059" y="73751"/>
                </a:lnTo>
                <a:lnTo>
                  <a:pt x="24657" y="73603"/>
                </a:lnTo>
                <a:lnTo>
                  <a:pt x="25603" y="73381"/>
                </a:lnTo>
                <a:lnTo>
                  <a:pt x="26749" y="73159"/>
                </a:lnTo>
                <a:lnTo>
                  <a:pt x="28044" y="72937"/>
                </a:lnTo>
                <a:lnTo>
                  <a:pt x="29539" y="72764"/>
                </a:lnTo>
                <a:lnTo>
                  <a:pt x="31133" y="72616"/>
                </a:lnTo>
                <a:lnTo>
                  <a:pt x="32876" y="72542"/>
                </a:lnTo>
                <a:lnTo>
                  <a:pt x="34669" y="72493"/>
                </a:lnTo>
                <a:lnTo>
                  <a:pt x="36513" y="72616"/>
                </a:lnTo>
                <a:lnTo>
                  <a:pt x="36562" y="72295"/>
                </a:lnTo>
                <a:lnTo>
                  <a:pt x="36662" y="71876"/>
                </a:lnTo>
                <a:lnTo>
                  <a:pt x="36662" y="70495"/>
                </a:lnTo>
                <a:lnTo>
                  <a:pt x="37061" y="67116"/>
                </a:lnTo>
                <a:lnTo>
                  <a:pt x="37359" y="64131"/>
                </a:lnTo>
                <a:lnTo>
                  <a:pt x="37608" y="62651"/>
                </a:lnTo>
                <a:lnTo>
                  <a:pt x="37907" y="61146"/>
                </a:lnTo>
                <a:lnTo>
                  <a:pt x="37509" y="60974"/>
                </a:lnTo>
                <a:lnTo>
                  <a:pt x="36911" y="60727"/>
                </a:lnTo>
                <a:lnTo>
                  <a:pt x="36114" y="60357"/>
                </a:lnTo>
                <a:lnTo>
                  <a:pt x="35168" y="59963"/>
                </a:lnTo>
                <a:lnTo>
                  <a:pt x="34122" y="59593"/>
                </a:lnTo>
                <a:lnTo>
                  <a:pt x="33125" y="59149"/>
                </a:lnTo>
                <a:lnTo>
                  <a:pt x="32029" y="58754"/>
                </a:lnTo>
                <a:lnTo>
                  <a:pt x="31083" y="58359"/>
                </a:lnTo>
                <a:lnTo>
                  <a:pt x="30186" y="58039"/>
                </a:lnTo>
                <a:lnTo>
                  <a:pt x="29539" y="57743"/>
                </a:lnTo>
                <a:lnTo>
                  <a:pt x="28991" y="57545"/>
                </a:lnTo>
                <a:lnTo>
                  <a:pt x="28792" y="57496"/>
                </a:lnTo>
                <a:lnTo>
                  <a:pt x="27596" y="57126"/>
                </a:lnTo>
                <a:lnTo>
                  <a:pt x="26450" y="56904"/>
                </a:lnTo>
                <a:lnTo>
                  <a:pt x="25105" y="56830"/>
                </a:lnTo>
                <a:lnTo>
                  <a:pt x="23711" y="56855"/>
                </a:lnTo>
                <a:lnTo>
                  <a:pt x="20323" y="57151"/>
                </a:lnTo>
                <a:lnTo>
                  <a:pt x="17036" y="57521"/>
                </a:lnTo>
                <a:lnTo>
                  <a:pt x="15292" y="57693"/>
                </a:lnTo>
                <a:lnTo>
                  <a:pt x="13599" y="57891"/>
                </a:lnTo>
                <a:lnTo>
                  <a:pt x="12702" y="57989"/>
                </a:lnTo>
                <a:lnTo>
                  <a:pt x="11656" y="58063"/>
                </a:lnTo>
                <a:lnTo>
                  <a:pt x="10809" y="58211"/>
                </a:lnTo>
                <a:lnTo>
                  <a:pt x="9962" y="58433"/>
                </a:lnTo>
                <a:lnTo>
                  <a:pt x="9613" y="58655"/>
                </a:lnTo>
                <a:lnTo>
                  <a:pt x="9414" y="58877"/>
                </a:lnTo>
                <a:lnTo>
                  <a:pt x="9265" y="59075"/>
                </a:lnTo>
                <a:lnTo>
                  <a:pt x="9016" y="59346"/>
                </a:lnTo>
                <a:lnTo>
                  <a:pt x="8518" y="59765"/>
                </a:lnTo>
                <a:lnTo>
                  <a:pt x="7770" y="60110"/>
                </a:lnTo>
                <a:lnTo>
                  <a:pt x="6924" y="60382"/>
                </a:lnTo>
                <a:lnTo>
                  <a:pt x="5778" y="60604"/>
                </a:lnTo>
                <a:lnTo>
                  <a:pt x="4682" y="60653"/>
                </a:lnTo>
                <a:lnTo>
                  <a:pt x="3586" y="60530"/>
                </a:lnTo>
                <a:lnTo>
                  <a:pt x="2640" y="60283"/>
                </a:lnTo>
                <a:lnTo>
                  <a:pt x="1693" y="59913"/>
                </a:lnTo>
                <a:lnTo>
                  <a:pt x="1394" y="59691"/>
                </a:lnTo>
                <a:lnTo>
                  <a:pt x="1046" y="59494"/>
                </a:lnTo>
                <a:lnTo>
                  <a:pt x="647" y="59297"/>
                </a:lnTo>
                <a:lnTo>
                  <a:pt x="149" y="59198"/>
                </a:lnTo>
                <a:lnTo>
                  <a:pt x="0" y="59124"/>
                </a:lnTo>
                <a:lnTo>
                  <a:pt x="0" y="58951"/>
                </a:lnTo>
                <a:lnTo>
                  <a:pt x="149" y="58680"/>
                </a:lnTo>
                <a:lnTo>
                  <a:pt x="597" y="58113"/>
                </a:lnTo>
                <a:lnTo>
                  <a:pt x="1245" y="57447"/>
                </a:lnTo>
                <a:lnTo>
                  <a:pt x="1743" y="57151"/>
                </a:lnTo>
                <a:lnTo>
                  <a:pt x="2490" y="56904"/>
                </a:lnTo>
                <a:lnTo>
                  <a:pt x="3287" y="56682"/>
                </a:lnTo>
                <a:lnTo>
                  <a:pt x="4234" y="56534"/>
                </a:lnTo>
                <a:lnTo>
                  <a:pt x="5379" y="56460"/>
                </a:lnTo>
                <a:lnTo>
                  <a:pt x="6475" y="56509"/>
                </a:lnTo>
                <a:lnTo>
                  <a:pt x="7073" y="56657"/>
                </a:lnTo>
                <a:lnTo>
                  <a:pt x="7571" y="56830"/>
                </a:lnTo>
                <a:lnTo>
                  <a:pt x="8069" y="57052"/>
                </a:lnTo>
                <a:lnTo>
                  <a:pt x="8567" y="57200"/>
                </a:lnTo>
                <a:lnTo>
                  <a:pt x="8816" y="57225"/>
                </a:lnTo>
                <a:lnTo>
                  <a:pt x="9414" y="57225"/>
                </a:lnTo>
                <a:lnTo>
                  <a:pt x="9613" y="57274"/>
                </a:lnTo>
                <a:lnTo>
                  <a:pt x="9763" y="57299"/>
                </a:lnTo>
                <a:lnTo>
                  <a:pt x="9912" y="57373"/>
                </a:lnTo>
                <a:lnTo>
                  <a:pt x="10062" y="57422"/>
                </a:lnTo>
                <a:lnTo>
                  <a:pt x="10112" y="57496"/>
                </a:lnTo>
                <a:lnTo>
                  <a:pt x="10261" y="57521"/>
                </a:lnTo>
                <a:lnTo>
                  <a:pt x="10510" y="57521"/>
                </a:lnTo>
                <a:lnTo>
                  <a:pt x="12054" y="57447"/>
                </a:lnTo>
                <a:lnTo>
                  <a:pt x="13648" y="57348"/>
                </a:lnTo>
                <a:lnTo>
                  <a:pt x="16288" y="57126"/>
                </a:lnTo>
                <a:lnTo>
                  <a:pt x="19028" y="56904"/>
                </a:lnTo>
                <a:lnTo>
                  <a:pt x="21519" y="56608"/>
                </a:lnTo>
                <a:lnTo>
                  <a:pt x="22465" y="56509"/>
                </a:lnTo>
                <a:lnTo>
                  <a:pt x="23362" y="56435"/>
                </a:lnTo>
                <a:lnTo>
                  <a:pt x="24159" y="56312"/>
                </a:lnTo>
                <a:lnTo>
                  <a:pt x="24806" y="56213"/>
                </a:lnTo>
                <a:lnTo>
                  <a:pt x="25255" y="56065"/>
                </a:lnTo>
                <a:lnTo>
                  <a:pt x="25354" y="55893"/>
                </a:lnTo>
                <a:lnTo>
                  <a:pt x="25105" y="55523"/>
                </a:lnTo>
                <a:lnTo>
                  <a:pt x="24358" y="54783"/>
                </a:lnTo>
                <a:lnTo>
                  <a:pt x="23511" y="53993"/>
                </a:lnTo>
                <a:lnTo>
                  <a:pt x="22565" y="53204"/>
                </a:lnTo>
                <a:lnTo>
                  <a:pt x="20772" y="51847"/>
                </a:lnTo>
                <a:lnTo>
                  <a:pt x="18929" y="50491"/>
                </a:lnTo>
                <a:lnTo>
                  <a:pt x="15790" y="50071"/>
                </a:lnTo>
                <a:lnTo>
                  <a:pt x="12652" y="49677"/>
                </a:lnTo>
                <a:lnTo>
                  <a:pt x="11755" y="49553"/>
                </a:lnTo>
                <a:lnTo>
                  <a:pt x="10709" y="49405"/>
                </a:lnTo>
                <a:lnTo>
                  <a:pt x="9613" y="49307"/>
                </a:lnTo>
                <a:lnTo>
                  <a:pt x="8518" y="49233"/>
                </a:lnTo>
                <a:lnTo>
                  <a:pt x="7471" y="49307"/>
                </a:lnTo>
                <a:lnTo>
                  <a:pt x="6525" y="49479"/>
                </a:lnTo>
                <a:lnTo>
                  <a:pt x="5429" y="49726"/>
                </a:lnTo>
                <a:lnTo>
                  <a:pt x="4234" y="49849"/>
                </a:lnTo>
                <a:lnTo>
                  <a:pt x="3088" y="49800"/>
                </a:lnTo>
                <a:lnTo>
                  <a:pt x="1992" y="49677"/>
                </a:lnTo>
                <a:lnTo>
                  <a:pt x="1095" y="49381"/>
                </a:lnTo>
                <a:lnTo>
                  <a:pt x="597" y="49011"/>
                </a:lnTo>
                <a:lnTo>
                  <a:pt x="348" y="48493"/>
                </a:lnTo>
                <a:lnTo>
                  <a:pt x="298" y="48000"/>
                </a:lnTo>
                <a:lnTo>
                  <a:pt x="597" y="47457"/>
                </a:lnTo>
                <a:lnTo>
                  <a:pt x="1046" y="46964"/>
                </a:lnTo>
                <a:lnTo>
                  <a:pt x="1743" y="46569"/>
                </a:lnTo>
                <a:lnTo>
                  <a:pt x="2789" y="46322"/>
                </a:lnTo>
                <a:lnTo>
                  <a:pt x="3985" y="46199"/>
                </a:lnTo>
                <a:lnTo>
                  <a:pt x="5230" y="46273"/>
                </a:lnTo>
                <a:lnTo>
                  <a:pt x="6326" y="46470"/>
                </a:lnTo>
                <a:lnTo>
                  <a:pt x="7173" y="46766"/>
                </a:lnTo>
                <a:lnTo>
                  <a:pt x="7721" y="47038"/>
                </a:lnTo>
                <a:lnTo>
                  <a:pt x="8567" y="48024"/>
                </a:lnTo>
                <a:lnTo>
                  <a:pt x="9115" y="48345"/>
                </a:lnTo>
                <a:lnTo>
                  <a:pt x="9763" y="48567"/>
                </a:lnTo>
                <a:lnTo>
                  <a:pt x="10510" y="48715"/>
                </a:lnTo>
                <a:lnTo>
                  <a:pt x="11307" y="48863"/>
                </a:lnTo>
                <a:lnTo>
                  <a:pt x="14694" y="49405"/>
                </a:lnTo>
                <a:lnTo>
                  <a:pt x="18082" y="49923"/>
                </a:lnTo>
                <a:lnTo>
                  <a:pt x="17484" y="49553"/>
                </a:lnTo>
                <a:lnTo>
                  <a:pt x="16836" y="49233"/>
                </a:lnTo>
                <a:lnTo>
                  <a:pt x="16239" y="49035"/>
                </a:lnTo>
                <a:lnTo>
                  <a:pt x="15591" y="48912"/>
                </a:lnTo>
                <a:lnTo>
                  <a:pt x="14844" y="48838"/>
                </a:lnTo>
                <a:lnTo>
                  <a:pt x="14146" y="48690"/>
                </a:lnTo>
                <a:lnTo>
                  <a:pt x="13300" y="48419"/>
                </a:lnTo>
                <a:lnTo>
                  <a:pt x="12652" y="48098"/>
                </a:lnTo>
                <a:lnTo>
                  <a:pt x="12254" y="47704"/>
                </a:lnTo>
                <a:lnTo>
                  <a:pt x="12104" y="47260"/>
                </a:lnTo>
                <a:lnTo>
                  <a:pt x="12204" y="46791"/>
                </a:lnTo>
                <a:lnTo>
                  <a:pt x="12652" y="46322"/>
                </a:lnTo>
                <a:lnTo>
                  <a:pt x="12851" y="46174"/>
                </a:lnTo>
                <a:lnTo>
                  <a:pt x="13300" y="45804"/>
                </a:lnTo>
                <a:lnTo>
                  <a:pt x="13449" y="45730"/>
                </a:lnTo>
                <a:lnTo>
                  <a:pt x="13798" y="45632"/>
                </a:lnTo>
                <a:lnTo>
                  <a:pt x="14146" y="45558"/>
                </a:lnTo>
                <a:lnTo>
                  <a:pt x="14445" y="45508"/>
                </a:lnTo>
                <a:lnTo>
                  <a:pt x="15193" y="45484"/>
                </a:lnTo>
                <a:lnTo>
                  <a:pt x="15990" y="45459"/>
                </a:lnTo>
                <a:lnTo>
                  <a:pt x="17036" y="45582"/>
                </a:lnTo>
                <a:lnTo>
                  <a:pt x="17783" y="45854"/>
                </a:lnTo>
                <a:lnTo>
                  <a:pt x="18430" y="46174"/>
                </a:lnTo>
                <a:lnTo>
                  <a:pt x="18779" y="46618"/>
                </a:lnTo>
                <a:lnTo>
                  <a:pt x="19028" y="47087"/>
                </a:lnTo>
                <a:lnTo>
                  <a:pt x="19078" y="47580"/>
                </a:lnTo>
                <a:lnTo>
                  <a:pt x="18929" y="48024"/>
                </a:lnTo>
                <a:lnTo>
                  <a:pt x="18729" y="48493"/>
                </a:lnTo>
                <a:lnTo>
                  <a:pt x="18630" y="48937"/>
                </a:lnTo>
                <a:lnTo>
                  <a:pt x="19028" y="49381"/>
                </a:lnTo>
                <a:lnTo>
                  <a:pt x="19476" y="49775"/>
                </a:lnTo>
                <a:lnTo>
                  <a:pt x="19975" y="50219"/>
                </a:lnTo>
                <a:lnTo>
                  <a:pt x="22963" y="50565"/>
                </a:lnTo>
                <a:lnTo>
                  <a:pt x="25853" y="51009"/>
                </a:lnTo>
                <a:lnTo>
                  <a:pt x="26052" y="51058"/>
                </a:lnTo>
                <a:lnTo>
                  <a:pt x="26500" y="51083"/>
                </a:lnTo>
                <a:lnTo>
                  <a:pt x="26998" y="51132"/>
                </a:lnTo>
                <a:lnTo>
                  <a:pt x="27447" y="51132"/>
                </a:lnTo>
                <a:lnTo>
                  <a:pt x="27845" y="51083"/>
                </a:lnTo>
                <a:lnTo>
                  <a:pt x="27845" y="51009"/>
                </a:lnTo>
                <a:lnTo>
                  <a:pt x="25902" y="49627"/>
                </a:lnTo>
                <a:lnTo>
                  <a:pt x="23960" y="48098"/>
                </a:lnTo>
                <a:lnTo>
                  <a:pt x="21718" y="46569"/>
                </a:lnTo>
                <a:lnTo>
                  <a:pt x="21419" y="46322"/>
                </a:lnTo>
                <a:lnTo>
                  <a:pt x="21021" y="46002"/>
                </a:lnTo>
                <a:lnTo>
                  <a:pt x="20473" y="45582"/>
                </a:lnTo>
                <a:lnTo>
                  <a:pt x="19975" y="45237"/>
                </a:lnTo>
                <a:lnTo>
                  <a:pt x="19377" y="44867"/>
                </a:lnTo>
                <a:lnTo>
                  <a:pt x="18929" y="44620"/>
                </a:lnTo>
                <a:lnTo>
                  <a:pt x="18580" y="44472"/>
                </a:lnTo>
                <a:lnTo>
                  <a:pt x="17683" y="44398"/>
                </a:lnTo>
                <a:lnTo>
                  <a:pt x="16836" y="44349"/>
                </a:lnTo>
                <a:lnTo>
                  <a:pt x="15940" y="44398"/>
                </a:lnTo>
                <a:lnTo>
                  <a:pt x="15043" y="44324"/>
                </a:lnTo>
                <a:lnTo>
                  <a:pt x="14146" y="44176"/>
                </a:lnTo>
                <a:lnTo>
                  <a:pt x="13349" y="43880"/>
                </a:lnTo>
                <a:lnTo>
                  <a:pt x="12702" y="43510"/>
                </a:lnTo>
                <a:lnTo>
                  <a:pt x="12353" y="43091"/>
                </a:lnTo>
                <a:lnTo>
                  <a:pt x="12104" y="42647"/>
                </a:lnTo>
                <a:lnTo>
                  <a:pt x="12104" y="42129"/>
                </a:lnTo>
                <a:lnTo>
                  <a:pt x="12403" y="41636"/>
                </a:lnTo>
                <a:lnTo>
                  <a:pt x="12901" y="41216"/>
                </a:lnTo>
                <a:lnTo>
                  <a:pt x="13748" y="40871"/>
                </a:lnTo>
                <a:lnTo>
                  <a:pt x="14595" y="40575"/>
                </a:lnTo>
                <a:lnTo>
                  <a:pt x="15591" y="40353"/>
                </a:lnTo>
                <a:lnTo>
                  <a:pt x="16587" y="40254"/>
                </a:lnTo>
                <a:lnTo>
                  <a:pt x="17534" y="40180"/>
                </a:lnTo>
                <a:lnTo>
                  <a:pt x="18430" y="40205"/>
                </a:lnTo>
                <a:lnTo>
                  <a:pt x="19078" y="40328"/>
                </a:lnTo>
                <a:lnTo>
                  <a:pt x="20124" y="40674"/>
                </a:lnTo>
                <a:lnTo>
                  <a:pt x="20871" y="41167"/>
                </a:lnTo>
                <a:lnTo>
                  <a:pt x="21220" y="41734"/>
                </a:lnTo>
                <a:lnTo>
                  <a:pt x="21270" y="42326"/>
                </a:lnTo>
                <a:lnTo>
                  <a:pt x="21170" y="42622"/>
                </a:lnTo>
                <a:lnTo>
                  <a:pt x="20871" y="42943"/>
                </a:lnTo>
                <a:lnTo>
                  <a:pt x="20473" y="43313"/>
                </a:lnTo>
                <a:lnTo>
                  <a:pt x="20273" y="43634"/>
                </a:lnTo>
                <a:lnTo>
                  <a:pt x="20124" y="43954"/>
                </a:lnTo>
                <a:lnTo>
                  <a:pt x="20174" y="44250"/>
                </a:lnTo>
                <a:lnTo>
                  <a:pt x="20323" y="44398"/>
                </a:lnTo>
                <a:lnTo>
                  <a:pt x="20622" y="44645"/>
                </a:lnTo>
                <a:lnTo>
                  <a:pt x="21021" y="44941"/>
                </a:lnTo>
                <a:lnTo>
                  <a:pt x="21419" y="45311"/>
                </a:lnTo>
                <a:lnTo>
                  <a:pt x="21867" y="45632"/>
                </a:lnTo>
                <a:lnTo>
                  <a:pt x="22316" y="45878"/>
                </a:lnTo>
                <a:lnTo>
                  <a:pt x="22615" y="46100"/>
                </a:lnTo>
                <a:lnTo>
                  <a:pt x="22814" y="46150"/>
                </a:lnTo>
                <a:lnTo>
                  <a:pt x="23063" y="46026"/>
                </a:lnTo>
                <a:lnTo>
                  <a:pt x="23262" y="45804"/>
                </a:lnTo>
                <a:lnTo>
                  <a:pt x="23561" y="45582"/>
                </a:lnTo>
                <a:lnTo>
                  <a:pt x="23810" y="45459"/>
                </a:lnTo>
                <a:lnTo>
                  <a:pt x="24159" y="45311"/>
                </a:lnTo>
                <a:lnTo>
                  <a:pt x="24607" y="45114"/>
                </a:lnTo>
                <a:lnTo>
                  <a:pt x="25205" y="44892"/>
                </a:lnTo>
                <a:lnTo>
                  <a:pt x="25603" y="44744"/>
                </a:lnTo>
                <a:lnTo>
                  <a:pt x="26002" y="44694"/>
                </a:lnTo>
                <a:lnTo>
                  <a:pt x="26899" y="44645"/>
                </a:lnTo>
                <a:lnTo>
                  <a:pt x="27745" y="44571"/>
                </a:lnTo>
                <a:lnTo>
                  <a:pt x="28642" y="44546"/>
                </a:lnTo>
                <a:lnTo>
                  <a:pt x="29539" y="44571"/>
                </a:lnTo>
                <a:lnTo>
                  <a:pt x="29738" y="44620"/>
                </a:lnTo>
                <a:lnTo>
                  <a:pt x="30485" y="44744"/>
                </a:lnTo>
                <a:lnTo>
                  <a:pt x="30684" y="44744"/>
                </a:lnTo>
                <a:lnTo>
                  <a:pt x="30933" y="44571"/>
                </a:lnTo>
                <a:lnTo>
                  <a:pt x="30983" y="44250"/>
                </a:lnTo>
                <a:lnTo>
                  <a:pt x="31083" y="43880"/>
                </a:lnTo>
                <a:lnTo>
                  <a:pt x="31083" y="43313"/>
                </a:lnTo>
                <a:lnTo>
                  <a:pt x="31133" y="42795"/>
                </a:lnTo>
                <a:lnTo>
                  <a:pt x="31133" y="42277"/>
                </a:lnTo>
                <a:lnTo>
                  <a:pt x="30983" y="41784"/>
                </a:lnTo>
                <a:lnTo>
                  <a:pt x="30684" y="41438"/>
                </a:lnTo>
                <a:lnTo>
                  <a:pt x="30236" y="41216"/>
                </a:lnTo>
                <a:lnTo>
                  <a:pt x="29240" y="40797"/>
                </a:lnTo>
                <a:lnTo>
                  <a:pt x="28542" y="40402"/>
                </a:lnTo>
                <a:lnTo>
                  <a:pt x="28144" y="39909"/>
                </a:lnTo>
                <a:lnTo>
                  <a:pt x="28044" y="39366"/>
                </a:lnTo>
                <a:lnTo>
                  <a:pt x="28194" y="38972"/>
                </a:lnTo>
                <a:lnTo>
                  <a:pt x="28642" y="38528"/>
                </a:lnTo>
                <a:lnTo>
                  <a:pt x="29290" y="38133"/>
                </a:lnTo>
                <a:lnTo>
                  <a:pt x="30087" y="37738"/>
                </a:lnTo>
                <a:lnTo>
                  <a:pt x="31083" y="37442"/>
                </a:lnTo>
                <a:lnTo>
                  <a:pt x="32079" y="37294"/>
                </a:lnTo>
                <a:lnTo>
                  <a:pt x="33275" y="37294"/>
                </a:lnTo>
                <a:lnTo>
                  <a:pt x="34420" y="37516"/>
                </a:lnTo>
                <a:lnTo>
                  <a:pt x="35267" y="37812"/>
                </a:lnTo>
                <a:lnTo>
                  <a:pt x="35915" y="38108"/>
                </a:lnTo>
                <a:lnTo>
                  <a:pt x="36413" y="38454"/>
                </a:lnTo>
                <a:lnTo>
                  <a:pt x="36712" y="38873"/>
                </a:lnTo>
                <a:lnTo>
                  <a:pt x="36712" y="39342"/>
                </a:lnTo>
                <a:lnTo>
                  <a:pt x="36413" y="39835"/>
                </a:lnTo>
                <a:lnTo>
                  <a:pt x="35965" y="40254"/>
                </a:lnTo>
                <a:lnTo>
                  <a:pt x="35317" y="40600"/>
                </a:lnTo>
                <a:lnTo>
                  <a:pt x="34669" y="40945"/>
                </a:lnTo>
                <a:lnTo>
                  <a:pt x="33922" y="41216"/>
                </a:lnTo>
                <a:lnTo>
                  <a:pt x="33325" y="41586"/>
                </a:lnTo>
                <a:lnTo>
                  <a:pt x="32876" y="42030"/>
                </a:lnTo>
                <a:lnTo>
                  <a:pt x="32378" y="43091"/>
                </a:lnTo>
                <a:lnTo>
                  <a:pt x="32079" y="44176"/>
                </a:lnTo>
                <a:lnTo>
                  <a:pt x="31880" y="45237"/>
                </a:lnTo>
                <a:lnTo>
                  <a:pt x="31880" y="45656"/>
                </a:lnTo>
                <a:lnTo>
                  <a:pt x="32079" y="46076"/>
                </a:lnTo>
                <a:lnTo>
                  <a:pt x="32229" y="46495"/>
                </a:lnTo>
                <a:lnTo>
                  <a:pt x="32079" y="46865"/>
                </a:lnTo>
                <a:lnTo>
                  <a:pt x="31631" y="47580"/>
                </a:lnTo>
                <a:lnTo>
                  <a:pt x="31481" y="47950"/>
                </a:lnTo>
                <a:lnTo>
                  <a:pt x="31631" y="48295"/>
                </a:lnTo>
                <a:lnTo>
                  <a:pt x="32029" y="48616"/>
                </a:lnTo>
                <a:lnTo>
                  <a:pt x="32478" y="48863"/>
                </a:lnTo>
                <a:lnTo>
                  <a:pt x="32876" y="49159"/>
                </a:lnTo>
                <a:lnTo>
                  <a:pt x="33872" y="49800"/>
                </a:lnTo>
                <a:lnTo>
                  <a:pt x="34819" y="50491"/>
                </a:lnTo>
                <a:lnTo>
                  <a:pt x="37160" y="51946"/>
                </a:lnTo>
                <a:lnTo>
                  <a:pt x="39651" y="53377"/>
                </a:lnTo>
                <a:lnTo>
                  <a:pt x="39850" y="53549"/>
                </a:lnTo>
                <a:lnTo>
                  <a:pt x="40298" y="53771"/>
                </a:lnTo>
                <a:lnTo>
                  <a:pt x="40747" y="54018"/>
                </a:lnTo>
                <a:lnTo>
                  <a:pt x="41195" y="54240"/>
                </a:lnTo>
                <a:lnTo>
                  <a:pt x="41643" y="54314"/>
                </a:lnTo>
                <a:lnTo>
                  <a:pt x="41992" y="54215"/>
                </a:lnTo>
                <a:lnTo>
                  <a:pt x="42440" y="54018"/>
                </a:lnTo>
                <a:lnTo>
                  <a:pt x="42789" y="53771"/>
                </a:lnTo>
                <a:lnTo>
                  <a:pt x="43188" y="53549"/>
                </a:lnTo>
                <a:lnTo>
                  <a:pt x="43387" y="53401"/>
                </a:lnTo>
                <a:lnTo>
                  <a:pt x="44283" y="52785"/>
                </a:lnTo>
                <a:lnTo>
                  <a:pt x="44782" y="52217"/>
                </a:lnTo>
                <a:lnTo>
                  <a:pt x="45031" y="51551"/>
                </a:lnTo>
                <a:lnTo>
                  <a:pt x="44931" y="50836"/>
                </a:lnTo>
                <a:lnTo>
                  <a:pt x="44582" y="49726"/>
                </a:lnTo>
                <a:lnTo>
                  <a:pt x="44134" y="48641"/>
                </a:lnTo>
                <a:lnTo>
                  <a:pt x="43636" y="47556"/>
                </a:lnTo>
                <a:lnTo>
                  <a:pt x="42889" y="45804"/>
                </a:lnTo>
                <a:lnTo>
                  <a:pt x="42739" y="45459"/>
                </a:lnTo>
                <a:lnTo>
                  <a:pt x="42640" y="45089"/>
                </a:lnTo>
                <a:lnTo>
                  <a:pt x="42490" y="44694"/>
                </a:lnTo>
                <a:lnTo>
                  <a:pt x="42241" y="44349"/>
                </a:lnTo>
                <a:lnTo>
                  <a:pt x="41793" y="44053"/>
                </a:lnTo>
                <a:lnTo>
                  <a:pt x="41344" y="43880"/>
                </a:lnTo>
                <a:lnTo>
                  <a:pt x="40896" y="43782"/>
                </a:lnTo>
                <a:lnTo>
                  <a:pt x="40398" y="43708"/>
                </a:lnTo>
                <a:lnTo>
                  <a:pt x="39800" y="43584"/>
                </a:lnTo>
                <a:lnTo>
                  <a:pt x="38754" y="43338"/>
                </a:lnTo>
                <a:lnTo>
                  <a:pt x="38057" y="42968"/>
                </a:lnTo>
                <a:lnTo>
                  <a:pt x="37459" y="42548"/>
                </a:lnTo>
                <a:lnTo>
                  <a:pt x="37011" y="41981"/>
                </a:lnTo>
                <a:lnTo>
                  <a:pt x="37011" y="41438"/>
                </a:lnTo>
                <a:lnTo>
                  <a:pt x="37210" y="40945"/>
                </a:lnTo>
                <a:lnTo>
                  <a:pt x="37808" y="40427"/>
                </a:lnTo>
                <a:lnTo>
                  <a:pt x="38704" y="39958"/>
                </a:lnTo>
                <a:lnTo>
                  <a:pt x="39053" y="39810"/>
                </a:lnTo>
                <a:lnTo>
                  <a:pt x="39651" y="39638"/>
                </a:lnTo>
                <a:lnTo>
                  <a:pt x="40448" y="39440"/>
                </a:lnTo>
                <a:lnTo>
                  <a:pt x="41344" y="39342"/>
                </a:lnTo>
                <a:lnTo>
                  <a:pt x="42391" y="39292"/>
                </a:lnTo>
                <a:lnTo>
                  <a:pt x="43337" y="39366"/>
                </a:lnTo>
                <a:lnTo>
                  <a:pt x="44333" y="39638"/>
                </a:lnTo>
                <a:lnTo>
                  <a:pt x="45330" y="40106"/>
                </a:lnTo>
                <a:lnTo>
                  <a:pt x="46027" y="40649"/>
                </a:lnTo>
                <a:lnTo>
                  <a:pt x="46326" y="41118"/>
                </a:lnTo>
                <a:lnTo>
                  <a:pt x="46475" y="41660"/>
                </a:lnTo>
                <a:lnTo>
                  <a:pt x="46326" y="42203"/>
                </a:lnTo>
                <a:lnTo>
                  <a:pt x="45977" y="42499"/>
                </a:lnTo>
                <a:lnTo>
                  <a:pt x="45529" y="42746"/>
                </a:lnTo>
                <a:lnTo>
                  <a:pt x="45031" y="43017"/>
                </a:lnTo>
                <a:lnTo>
                  <a:pt x="44632" y="43313"/>
                </a:lnTo>
                <a:lnTo>
                  <a:pt x="44582" y="43412"/>
                </a:lnTo>
                <a:lnTo>
                  <a:pt x="44582" y="43708"/>
                </a:lnTo>
                <a:lnTo>
                  <a:pt x="44483" y="43806"/>
                </a:lnTo>
                <a:lnTo>
                  <a:pt x="44333" y="43880"/>
                </a:lnTo>
                <a:lnTo>
                  <a:pt x="44283" y="43954"/>
                </a:lnTo>
                <a:lnTo>
                  <a:pt x="43985" y="44102"/>
                </a:lnTo>
                <a:lnTo>
                  <a:pt x="43885" y="44176"/>
                </a:lnTo>
                <a:lnTo>
                  <a:pt x="43885" y="44793"/>
                </a:lnTo>
                <a:lnTo>
                  <a:pt x="44034" y="45336"/>
                </a:lnTo>
                <a:lnTo>
                  <a:pt x="44184" y="45854"/>
                </a:lnTo>
                <a:lnTo>
                  <a:pt x="44582" y="47161"/>
                </a:lnTo>
                <a:lnTo>
                  <a:pt x="45031" y="48493"/>
                </a:lnTo>
                <a:lnTo>
                  <a:pt x="45579" y="49726"/>
                </a:lnTo>
                <a:lnTo>
                  <a:pt x="45728" y="50219"/>
                </a:lnTo>
                <a:lnTo>
                  <a:pt x="45977" y="50639"/>
                </a:lnTo>
                <a:lnTo>
                  <a:pt x="46127" y="51058"/>
                </a:lnTo>
                <a:lnTo>
                  <a:pt x="46425" y="51379"/>
                </a:lnTo>
                <a:lnTo>
                  <a:pt x="46724" y="51601"/>
                </a:lnTo>
                <a:lnTo>
                  <a:pt x="47073" y="51625"/>
                </a:lnTo>
                <a:lnTo>
                  <a:pt x="47970" y="51527"/>
                </a:lnTo>
                <a:lnTo>
                  <a:pt x="48816" y="51305"/>
                </a:lnTo>
                <a:lnTo>
                  <a:pt x="49613" y="51132"/>
                </a:lnTo>
                <a:lnTo>
                  <a:pt x="51457" y="50639"/>
                </a:lnTo>
                <a:lnTo>
                  <a:pt x="53300" y="50145"/>
                </a:lnTo>
                <a:lnTo>
                  <a:pt x="56039" y="49331"/>
                </a:lnTo>
                <a:lnTo>
                  <a:pt x="58580" y="48542"/>
                </a:lnTo>
                <a:lnTo>
                  <a:pt x="59327" y="46026"/>
                </a:lnTo>
                <a:lnTo>
                  <a:pt x="61369" y="40057"/>
                </a:lnTo>
                <a:lnTo>
                  <a:pt x="63611" y="34088"/>
                </a:lnTo>
                <a:lnTo>
                  <a:pt x="63810" y="33521"/>
                </a:lnTo>
                <a:lnTo>
                  <a:pt x="64109" y="32781"/>
                </a:lnTo>
                <a:lnTo>
                  <a:pt x="64408" y="31991"/>
                </a:lnTo>
                <a:lnTo>
                  <a:pt x="64707" y="31153"/>
                </a:lnTo>
                <a:lnTo>
                  <a:pt x="64906" y="30314"/>
                </a:lnTo>
                <a:lnTo>
                  <a:pt x="65056" y="29475"/>
                </a:lnTo>
                <a:lnTo>
                  <a:pt x="65056" y="28711"/>
                </a:lnTo>
                <a:lnTo>
                  <a:pt x="65006" y="28069"/>
                </a:lnTo>
                <a:lnTo>
                  <a:pt x="64707" y="27551"/>
                </a:lnTo>
                <a:lnTo>
                  <a:pt x="64259" y="27033"/>
                </a:lnTo>
                <a:lnTo>
                  <a:pt x="63711" y="26565"/>
                </a:lnTo>
                <a:lnTo>
                  <a:pt x="63163" y="26145"/>
                </a:lnTo>
                <a:lnTo>
                  <a:pt x="62465" y="25775"/>
                </a:lnTo>
                <a:lnTo>
                  <a:pt x="61618" y="25479"/>
                </a:lnTo>
                <a:lnTo>
                  <a:pt x="60572" y="25257"/>
                </a:lnTo>
                <a:lnTo>
                  <a:pt x="59028" y="25035"/>
                </a:lnTo>
                <a:lnTo>
                  <a:pt x="57484" y="24764"/>
                </a:lnTo>
                <a:lnTo>
                  <a:pt x="57036" y="24690"/>
                </a:lnTo>
                <a:lnTo>
                  <a:pt x="56239" y="24616"/>
                </a:lnTo>
                <a:lnTo>
                  <a:pt x="55093" y="24468"/>
                </a:lnTo>
                <a:lnTo>
                  <a:pt x="53698" y="24320"/>
                </a:lnTo>
                <a:lnTo>
                  <a:pt x="52054" y="24172"/>
                </a:lnTo>
                <a:lnTo>
                  <a:pt x="50211" y="24000"/>
                </a:lnTo>
                <a:lnTo>
                  <a:pt x="48318" y="23802"/>
                </a:lnTo>
                <a:lnTo>
                  <a:pt x="46326" y="23630"/>
                </a:lnTo>
                <a:lnTo>
                  <a:pt x="42490" y="23260"/>
                </a:lnTo>
                <a:lnTo>
                  <a:pt x="40697" y="23087"/>
                </a:lnTo>
                <a:lnTo>
                  <a:pt x="39053" y="22939"/>
                </a:lnTo>
                <a:lnTo>
                  <a:pt x="37658" y="22791"/>
                </a:lnTo>
                <a:lnTo>
                  <a:pt x="36513" y="22692"/>
                </a:lnTo>
                <a:lnTo>
                  <a:pt x="35666" y="22618"/>
                </a:lnTo>
                <a:lnTo>
                  <a:pt x="35267" y="22569"/>
                </a:lnTo>
                <a:lnTo>
                  <a:pt x="33773" y="22396"/>
                </a:lnTo>
                <a:lnTo>
                  <a:pt x="32378" y="22100"/>
                </a:lnTo>
                <a:lnTo>
                  <a:pt x="30933" y="21854"/>
                </a:lnTo>
                <a:lnTo>
                  <a:pt x="29090" y="21434"/>
                </a:lnTo>
                <a:lnTo>
                  <a:pt x="27247" y="20867"/>
                </a:lnTo>
                <a:lnTo>
                  <a:pt x="25554" y="20201"/>
                </a:lnTo>
                <a:lnTo>
                  <a:pt x="24059" y="19510"/>
                </a:lnTo>
                <a:lnTo>
                  <a:pt x="22565" y="18746"/>
                </a:lnTo>
                <a:lnTo>
                  <a:pt x="20921" y="18030"/>
                </a:lnTo>
                <a:lnTo>
                  <a:pt x="19227" y="17340"/>
                </a:lnTo>
                <a:lnTo>
                  <a:pt x="17384" y="16748"/>
                </a:lnTo>
                <a:lnTo>
                  <a:pt x="15491" y="16180"/>
                </a:lnTo>
                <a:lnTo>
                  <a:pt x="13648" y="15514"/>
                </a:lnTo>
                <a:lnTo>
                  <a:pt x="13748" y="15440"/>
                </a:lnTo>
                <a:lnTo>
                  <a:pt x="14097" y="15292"/>
                </a:lnTo>
                <a:lnTo>
                  <a:pt x="14744" y="15120"/>
                </a:lnTo>
                <a:lnTo>
                  <a:pt x="15591" y="14898"/>
                </a:lnTo>
                <a:lnTo>
                  <a:pt x="16537" y="14676"/>
                </a:lnTo>
                <a:lnTo>
                  <a:pt x="18729" y="14306"/>
                </a:lnTo>
                <a:lnTo>
                  <a:pt x="19875" y="14207"/>
                </a:lnTo>
                <a:lnTo>
                  <a:pt x="21021" y="14182"/>
                </a:lnTo>
                <a:lnTo>
                  <a:pt x="22415" y="14207"/>
                </a:lnTo>
                <a:lnTo>
                  <a:pt x="24009" y="14281"/>
                </a:lnTo>
                <a:lnTo>
                  <a:pt x="25703" y="14380"/>
                </a:lnTo>
                <a:lnTo>
                  <a:pt x="27447" y="14503"/>
                </a:lnTo>
                <a:lnTo>
                  <a:pt x="29240" y="14651"/>
                </a:lnTo>
                <a:lnTo>
                  <a:pt x="30784" y="14799"/>
                </a:lnTo>
                <a:lnTo>
                  <a:pt x="32179" y="14922"/>
                </a:lnTo>
                <a:lnTo>
                  <a:pt x="33275" y="15070"/>
                </a:lnTo>
                <a:lnTo>
                  <a:pt x="34819" y="15366"/>
                </a:lnTo>
                <a:lnTo>
                  <a:pt x="36562" y="15761"/>
                </a:lnTo>
                <a:lnTo>
                  <a:pt x="38455" y="16254"/>
                </a:lnTo>
                <a:lnTo>
                  <a:pt x="40448" y="16822"/>
                </a:lnTo>
                <a:lnTo>
                  <a:pt x="42490" y="17488"/>
                </a:lnTo>
                <a:lnTo>
                  <a:pt x="44732" y="18203"/>
                </a:lnTo>
                <a:lnTo>
                  <a:pt x="49115" y="19732"/>
                </a:lnTo>
                <a:lnTo>
                  <a:pt x="53399" y="21336"/>
                </a:lnTo>
                <a:lnTo>
                  <a:pt x="55442" y="22125"/>
                </a:lnTo>
                <a:lnTo>
                  <a:pt x="57434" y="22890"/>
                </a:lnTo>
                <a:lnTo>
                  <a:pt x="59277" y="23630"/>
                </a:lnTo>
                <a:lnTo>
                  <a:pt x="60871" y="24271"/>
                </a:lnTo>
                <a:lnTo>
                  <a:pt x="62415" y="24887"/>
                </a:lnTo>
                <a:lnTo>
                  <a:pt x="63661" y="25405"/>
                </a:lnTo>
                <a:lnTo>
                  <a:pt x="64707" y="25849"/>
                </a:lnTo>
                <a:lnTo>
                  <a:pt x="65404" y="26170"/>
                </a:lnTo>
                <a:lnTo>
                  <a:pt x="64757" y="25381"/>
                </a:lnTo>
                <a:lnTo>
                  <a:pt x="63960" y="24690"/>
                </a:lnTo>
                <a:lnTo>
                  <a:pt x="63163" y="23950"/>
                </a:lnTo>
                <a:lnTo>
                  <a:pt x="62117" y="23260"/>
                </a:lnTo>
                <a:lnTo>
                  <a:pt x="60821" y="22643"/>
                </a:lnTo>
                <a:lnTo>
                  <a:pt x="59178" y="22051"/>
                </a:lnTo>
                <a:lnTo>
                  <a:pt x="57434" y="21484"/>
                </a:lnTo>
                <a:lnTo>
                  <a:pt x="55591" y="20892"/>
                </a:lnTo>
                <a:lnTo>
                  <a:pt x="53897" y="20349"/>
                </a:lnTo>
                <a:lnTo>
                  <a:pt x="52303" y="19806"/>
                </a:lnTo>
                <a:lnTo>
                  <a:pt x="51008" y="19264"/>
                </a:lnTo>
                <a:lnTo>
                  <a:pt x="49115" y="18277"/>
                </a:lnTo>
                <a:lnTo>
                  <a:pt x="47422" y="17414"/>
                </a:lnTo>
                <a:lnTo>
                  <a:pt x="46027" y="16600"/>
                </a:lnTo>
                <a:lnTo>
                  <a:pt x="44881" y="15909"/>
                </a:lnTo>
                <a:lnTo>
                  <a:pt x="43835" y="15268"/>
                </a:lnTo>
                <a:lnTo>
                  <a:pt x="42938" y="14651"/>
                </a:lnTo>
                <a:lnTo>
                  <a:pt x="42241" y="14059"/>
                </a:lnTo>
                <a:lnTo>
                  <a:pt x="41494" y="13516"/>
                </a:lnTo>
                <a:lnTo>
                  <a:pt x="40149" y="12431"/>
                </a:lnTo>
                <a:lnTo>
                  <a:pt x="38704" y="11272"/>
                </a:lnTo>
                <a:lnTo>
                  <a:pt x="37808" y="10655"/>
                </a:lnTo>
                <a:lnTo>
                  <a:pt x="36811" y="9965"/>
                </a:lnTo>
                <a:lnTo>
                  <a:pt x="35466" y="9225"/>
                </a:lnTo>
                <a:lnTo>
                  <a:pt x="34072" y="8608"/>
                </a:lnTo>
                <a:lnTo>
                  <a:pt x="32677" y="8139"/>
                </a:lnTo>
                <a:lnTo>
                  <a:pt x="31282" y="7745"/>
                </a:lnTo>
                <a:lnTo>
                  <a:pt x="29887" y="7375"/>
                </a:lnTo>
                <a:lnTo>
                  <a:pt x="29788" y="7301"/>
                </a:lnTo>
                <a:lnTo>
                  <a:pt x="30037" y="7153"/>
                </a:lnTo>
                <a:lnTo>
                  <a:pt x="30684" y="7054"/>
                </a:lnTo>
                <a:lnTo>
                  <a:pt x="31481" y="6906"/>
                </a:lnTo>
                <a:lnTo>
                  <a:pt x="32528" y="6758"/>
                </a:lnTo>
                <a:lnTo>
                  <a:pt x="33623" y="6610"/>
                </a:lnTo>
                <a:lnTo>
                  <a:pt x="35666" y="6314"/>
                </a:lnTo>
                <a:lnTo>
                  <a:pt x="36562" y="6215"/>
                </a:lnTo>
                <a:lnTo>
                  <a:pt x="37210" y="6141"/>
                </a:lnTo>
                <a:lnTo>
                  <a:pt x="39950" y="5944"/>
                </a:lnTo>
                <a:lnTo>
                  <a:pt x="42590" y="5993"/>
                </a:lnTo>
                <a:lnTo>
                  <a:pt x="45180" y="6289"/>
                </a:lnTo>
                <a:lnTo>
                  <a:pt x="47721" y="6832"/>
                </a:lnTo>
                <a:lnTo>
                  <a:pt x="50161" y="7547"/>
                </a:lnTo>
                <a:lnTo>
                  <a:pt x="52503" y="8460"/>
                </a:lnTo>
                <a:lnTo>
                  <a:pt x="54694" y="9545"/>
                </a:lnTo>
                <a:lnTo>
                  <a:pt x="56687" y="10828"/>
                </a:lnTo>
                <a:lnTo>
                  <a:pt x="58381" y="12160"/>
                </a:lnTo>
                <a:lnTo>
                  <a:pt x="59925" y="13615"/>
                </a:lnTo>
                <a:lnTo>
                  <a:pt x="61320" y="15268"/>
                </a:lnTo>
                <a:lnTo>
                  <a:pt x="62465" y="16970"/>
                </a:lnTo>
                <a:lnTo>
                  <a:pt x="63511" y="18721"/>
                </a:lnTo>
                <a:lnTo>
                  <a:pt x="64308" y="20571"/>
                </a:lnTo>
                <a:lnTo>
                  <a:pt x="65056" y="22544"/>
                </a:lnTo>
                <a:lnTo>
                  <a:pt x="65504" y="24542"/>
                </a:lnTo>
                <a:lnTo>
                  <a:pt x="65703" y="25085"/>
                </a:lnTo>
                <a:lnTo>
                  <a:pt x="66151" y="25775"/>
                </a:lnTo>
                <a:lnTo>
                  <a:pt x="66251" y="25233"/>
                </a:lnTo>
                <a:lnTo>
                  <a:pt x="66400" y="24567"/>
                </a:lnTo>
                <a:lnTo>
                  <a:pt x="66550" y="23876"/>
                </a:lnTo>
                <a:lnTo>
                  <a:pt x="66799" y="22421"/>
                </a:lnTo>
                <a:lnTo>
                  <a:pt x="66899" y="21780"/>
                </a:lnTo>
                <a:lnTo>
                  <a:pt x="66948" y="21237"/>
                </a:lnTo>
                <a:lnTo>
                  <a:pt x="67048" y="20793"/>
                </a:lnTo>
                <a:lnTo>
                  <a:pt x="67048" y="20201"/>
                </a:lnTo>
                <a:lnTo>
                  <a:pt x="67198" y="19708"/>
                </a:lnTo>
                <a:lnTo>
                  <a:pt x="67496" y="19042"/>
                </a:lnTo>
                <a:lnTo>
                  <a:pt x="67795" y="18252"/>
                </a:lnTo>
                <a:lnTo>
                  <a:pt x="68194" y="17340"/>
                </a:lnTo>
                <a:lnTo>
                  <a:pt x="68642" y="16328"/>
                </a:lnTo>
                <a:lnTo>
                  <a:pt x="69240" y="15218"/>
                </a:lnTo>
                <a:lnTo>
                  <a:pt x="69738" y="14133"/>
                </a:lnTo>
                <a:lnTo>
                  <a:pt x="70336" y="12974"/>
                </a:lnTo>
                <a:lnTo>
                  <a:pt x="70983" y="11839"/>
                </a:lnTo>
                <a:lnTo>
                  <a:pt x="71581" y="10705"/>
                </a:lnTo>
                <a:lnTo>
                  <a:pt x="72229" y="9669"/>
                </a:lnTo>
                <a:lnTo>
                  <a:pt x="72826" y="8633"/>
                </a:lnTo>
                <a:lnTo>
                  <a:pt x="73424" y="7745"/>
                </a:lnTo>
                <a:lnTo>
                  <a:pt x="73922" y="6931"/>
                </a:lnTo>
                <a:lnTo>
                  <a:pt x="74470" y="6289"/>
                </a:lnTo>
                <a:lnTo>
                  <a:pt x="74819" y="5796"/>
                </a:lnTo>
                <a:lnTo>
                  <a:pt x="75168" y="5475"/>
                </a:lnTo>
                <a:lnTo>
                  <a:pt x="76562" y="4612"/>
                </a:lnTo>
                <a:lnTo>
                  <a:pt x="77957" y="3921"/>
                </a:lnTo>
                <a:lnTo>
                  <a:pt x="79452" y="3255"/>
                </a:lnTo>
                <a:lnTo>
                  <a:pt x="80896" y="2688"/>
                </a:lnTo>
                <a:lnTo>
                  <a:pt x="82839" y="1997"/>
                </a:lnTo>
                <a:lnTo>
                  <a:pt x="84881" y="1405"/>
                </a:lnTo>
                <a:lnTo>
                  <a:pt x="87023" y="937"/>
                </a:lnTo>
                <a:lnTo>
                  <a:pt x="87621" y="813"/>
                </a:lnTo>
                <a:lnTo>
                  <a:pt x="88418" y="690"/>
                </a:lnTo>
                <a:lnTo>
                  <a:pt x="90460" y="320"/>
                </a:lnTo>
                <a:lnTo>
                  <a:pt x="91407" y="123"/>
                </a:lnTo>
                <a:lnTo>
                  <a:pt x="92204" y="24"/>
                </a:lnTo>
                <a:lnTo>
                  <a:pt x="92752" y="0"/>
                </a:lnTo>
                <a:close/>
              </a:path>
            </a:pathLst>
          </a:custGeom>
          <a:solidFill>
            <a:schemeClr val="lt1">
              <a:alpha val="7843"/>
            </a:schemeClr>
          </a:solidFill>
          <a:ln>
            <a:noFill/>
          </a:ln>
        </p:spPr>
        <p:txBody>
          <a:bodyPr anchorCtr="0" anchor="t" bIns="45700" lIns="91425" rIns="91425" tIns="45700">
            <a:noAutofit/>
          </a:bodyPr>
          <a:lstStyle/>
          <a:p>
            <a:pPr indent="0" lvl="0" marL="0" marR="0" rtl="0" algn="l">
              <a:spcBef>
                <a:spcPts val="0"/>
              </a:spcBef>
              <a:buNone/>
            </a:pPr>
            <a:r>
              <a:t/>
            </a:r>
            <a:endParaRPr sz="1800">
              <a:solidFill>
                <a:schemeClr val="dk1"/>
              </a:solidFill>
              <a:latin typeface="Candara"/>
              <a:ea typeface="Candara"/>
              <a:cs typeface="Candara"/>
              <a:sym typeface="Candara"/>
            </a:endParaRPr>
          </a:p>
        </p:txBody>
      </p:sp>
      <p:sp>
        <p:nvSpPr>
          <p:cNvPr id="32" name="Shape 32"/>
          <p:cNvSpPr txBox="1"/>
          <p:nvPr>
            <p:ph type="title"/>
          </p:nvPr>
        </p:nvSpPr>
        <p:spPr>
          <a:xfrm>
            <a:off x="3739896" y="1417320"/>
            <a:ext cx="5120639" cy="2304288"/>
          </a:xfrm>
          <a:prstGeom prst="rect">
            <a:avLst/>
          </a:prstGeom>
          <a:noFill/>
          <a:ln>
            <a:noFill/>
          </a:ln>
        </p:spPr>
        <p:txBody>
          <a:bodyPr anchorCtr="0" anchor="b" bIns="91425" lIns="91425" rIns="91425" tIns="91425"/>
          <a:lstStyle>
            <a:lvl1pPr indent="0" lvl="0" marL="0" marR="0" rtl="0" algn="l">
              <a:spcBef>
                <a:spcPts val="400"/>
              </a:spcBef>
              <a:buClr>
                <a:schemeClr val="dk2"/>
              </a:buClr>
              <a:buFont typeface="Candara"/>
              <a:buNone/>
              <a:defRPr b="0" i="0" sz="4000" u="none" cap="none" strike="noStrike">
                <a:solidFill>
                  <a:schemeClr val="dk2"/>
                </a:solidFill>
                <a:latin typeface="Candara"/>
                <a:ea typeface="Candara"/>
                <a:cs typeface="Candara"/>
                <a:sym typeface="Candara"/>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33" name="Shape 33"/>
          <p:cNvSpPr/>
          <p:nvPr/>
        </p:nvSpPr>
        <p:spPr>
          <a:xfrm>
            <a:off x="838200" y="1762090"/>
            <a:ext cx="2521776" cy="5095912"/>
          </a:xfrm>
          <a:custGeom>
            <a:pathLst>
              <a:path extrusionOk="0" h="120000" w="120000">
                <a:moveTo>
                  <a:pt x="20622" y="50762"/>
                </a:moveTo>
                <a:lnTo>
                  <a:pt x="24009" y="53599"/>
                </a:lnTo>
                <a:lnTo>
                  <a:pt x="25056" y="54437"/>
                </a:lnTo>
                <a:lnTo>
                  <a:pt x="26052" y="55301"/>
                </a:lnTo>
                <a:lnTo>
                  <a:pt x="26799" y="55967"/>
                </a:lnTo>
                <a:lnTo>
                  <a:pt x="27247" y="56287"/>
                </a:lnTo>
                <a:lnTo>
                  <a:pt x="27845" y="56534"/>
                </a:lnTo>
                <a:lnTo>
                  <a:pt x="30186" y="57299"/>
                </a:lnTo>
                <a:lnTo>
                  <a:pt x="30784" y="57521"/>
                </a:lnTo>
                <a:lnTo>
                  <a:pt x="31731" y="57817"/>
                </a:lnTo>
                <a:lnTo>
                  <a:pt x="32727" y="58211"/>
                </a:lnTo>
                <a:lnTo>
                  <a:pt x="35118" y="59001"/>
                </a:lnTo>
                <a:lnTo>
                  <a:pt x="36264" y="59371"/>
                </a:lnTo>
                <a:lnTo>
                  <a:pt x="37310" y="59691"/>
                </a:lnTo>
                <a:lnTo>
                  <a:pt x="38107" y="59913"/>
                </a:lnTo>
                <a:lnTo>
                  <a:pt x="37957" y="59001"/>
                </a:lnTo>
                <a:lnTo>
                  <a:pt x="37608" y="58063"/>
                </a:lnTo>
                <a:lnTo>
                  <a:pt x="37061" y="57373"/>
                </a:lnTo>
                <a:lnTo>
                  <a:pt x="36363" y="56682"/>
                </a:lnTo>
                <a:lnTo>
                  <a:pt x="34221" y="55202"/>
                </a:lnTo>
                <a:lnTo>
                  <a:pt x="32029" y="53771"/>
                </a:lnTo>
                <a:lnTo>
                  <a:pt x="29738" y="52365"/>
                </a:lnTo>
                <a:lnTo>
                  <a:pt x="29389" y="52094"/>
                </a:lnTo>
                <a:lnTo>
                  <a:pt x="28991" y="51921"/>
                </a:lnTo>
                <a:lnTo>
                  <a:pt x="28542" y="51823"/>
                </a:lnTo>
                <a:lnTo>
                  <a:pt x="27895" y="51773"/>
                </a:lnTo>
                <a:lnTo>
                  <a:pt x="26749" y="51675"/>
                </a:lnTo>
                <a:lnTo>
                  <a:pt x="25504" y="51453"/>
                </a:lnTo>
                <a:lnTo>
                  <a:pt x="24308" y="51255"/>
                </a:lnTo>
                <a:lnTo>
                  <a:pt x="20622" y="50762"/>
                </a:lnTo>
                <a:close/>
                <a:moveTo>
                  <a:pt x="58381" y="49257"/>
                </a:moveTo>
                <a:lnTo>
                  <a:pt x="52353" y="50910"/>
                </a:lnTo>
                <a:lnTo>
                  <a:pt x="50361" y="51453"/>
                </a:lnTo>
                <a:lnTo>
                  <a:pt x="48468" y="51995"/>
                </a:lnTo>
                <a:lnTo>
                  <a:pt x="47671" y="52168"/>
                </a:lnTo>
                <a:lnTo>
                  <a:pt x="46824" y="52390"/>
                </a:lnTo>
                <a:lnTo>
                  <a:pt x="46127" y="52612"/>
                </a:lnTo>
                <a:lnTo>
                  <a:pt x="45529" y="52908"/>
                </a:lnTo>
                <a:lnTo>
                  <a:pt x="44632" y="53475"/>
                </a:lnTo>
                <a:lnTo>
                  <a:pt x="43686" y="54067"/>
                </a:lnTo>
                <a:lnTo>
                  <a:pt x="42640" y="54783"/>
                </a:lnTo>
                <a:lnTo>
                  <a:pt x="41643" y="55547"/>
                </a:lnTo>
                <a:lnTo>
                  <a:pt x="40846" y="56312"/>
                </a:lnTo>
                <a:lnTo>
                  <a:pt x="40298" y="56904"/>
                </a:lnTo>
                <a:lnTo>
                  <a:pt x="39950" y="57496"/>
                </a:lnTo>
                <a:lnTo>
                  <a:pt x="39850" y="57619"/>
                </a:lnTo>
                <a:lnTo>
                  <a:pt x="39850" y="57989"/>
                </a:lnTo>
                <a:lnTo>
                  <a:pt x="39800" y="58507"/>
                </a:lnTo>
                <a:lnTo>
                  <a:pt x="39651" y="59050"/>
                </a:lnTo>
                <a:lnTo>
                  <a:pt x="39501" y="60283"/>
                </a:lnTo>
                <a:lnTo>
                  <a:pt x="39452" y="60801"/>
                </a:lnTo>
                <a:lnTo>
                  <a:pt x="39352" y="61196"/>
                </a:lnTo>
                <a:lnTo>
                  <a:pt x="38854" y="63958"/>
                </a:lnTo>
                <a:lnTo>
                  <a:pt x="38306" y="66696"/>
                </a:lnTo>
                <a:lnTo>
                  <a:pt x="38256" y="67461"/>
                </a:lnTo>
                <a:lnTo>
                  <a:pt x="38107" y="68768"/>
                </a:lnTo>
                <a:lnTo>
                  <a:pt x="37907" y="70150"/>
                </a:lnTo>
                <a:lnTo>
                  <a:pt x="37907" y="71482"/>
                </a:lnTo>
                <a:lnTo>
                  <a:pt x="38057" y="72789"/>
                </a:lnTo>
                <a:lnTo>
                  <a:pt x="39701" y="73085"/>
                </a:lnTo>
                <a:lnTo>
                  <a:pt x="41394" y="73529"/>
                </a:lnTo>
                <a:lnTo>
                  <a:pt x="42938" y="74096"/>
                </a:lnTo>
                <a:lnTo>
                  <a:pt x="44483" y="74787"/>
                </a:lnTo>
                <a:lnTo>
                  <a:pt x="45828" y="75699"/>
                </a:lnTo>
                <a:lnTo>
                  <a:pt x="46973" y="76587"/>
                </a:lnTo>
                <a:lnTo>
                  <a:pt x="48219" y="77525"/>
                </a:lnTo>
                <a:lnTo>
                  <a:pt x="49364" y="78462"/>
                </a:lnTo>
                <a:lnTo>
                  <a:pt x="50311" y="79523"/>
                </a:lnTo>
                <a:lnTo>
                  <a:pt x="51257" y="81003"/>
                </a:lnTo>
                <a:lnTo>
                  <a:pt x="51905" y="82606"/>
                </a:lnTo>
                <a:lnTo>
                  <a:pt x="52303" y="84283"/>
                </a:lnTo>
                <a:lnTo>
                  <a:pt x="52303" y="84406"/>
                </a:lnTo>
                <a:lnTo>
                  <a:pt x="52353" y="84505"/>
                </a:lnTo>
                <a:lnTo>
                  <a:pt x="52503" y="82606"/>
                </a:lnTo>
                <a:lnTo>
                  <a:pt x="52702" y="80830"/>
                </a:lnTo>
                <a:lnTo>
                  <a:pt x="52951" y="79227"/>
                </a:lnTo>
                <a:lnTo>
                  <a:pt x="53150" y="77821"/>
                </a:lnTo>
                <a:lnTo>
                  <a:pt x="53300" y="76834"/>
                </a:lnTo>
                <a:lnTo>
                  <a:pt x="53549" y="75773"/>
                </a:lnTo>
                <a:lnTo>
                  <a:pt x="53698" y="74639"/>
                </a:lnTo>
                <a:lnTo>
                  <a:pt x="53897" y="73381"/>
                </a:lnTo>
                <a:lnTo>
                  <a:pt x="54097" y="72000"/>
                </a:lnTo>
                <a:lnTo>
                  <a:pt x="54346" y="70421"/>
                </a:lnTo>
                <a:lnTo>
                  <a:pt x="54645" y="68719"/>
                </a:lnTo>
                <a:lnTo>
                  <a:pt x="54943" y="66795"/>
                </a:lnTo>
                <a:lnTo>
                  <a:pt x="55342" y="63958"/>
                </a:lnTo>
                <a:lnTo>
                  <a:pt x="55740" y="61146"/>
                </a:lnTo>
                <a:lnTo>
                  <a:pt x="56089" y="58310"/>
                </a:lnTo>
                <a:lnTo>
                  <a:pt x="56687" y="55473"/>
                </a:lnTo>
                <a:lnTo>
                  <a:pt x="58381" y="49257"/>
                </a:lnTo>
                <a:close/>
                <a:moveTo>
                  <a:pt x="30933" y="49085"/>
                </a:moveTo>
                <a:lnTo>
                  <a:pt x="30834" y="49109"/>
                </a:lnTo>
                <a:lnTo>
                  <a:pt x="30684" y="49627"/>
                </a:lnTo>
                <a:lnTo>
                  <a:pt x="30535" y="50170"/>
                </a:lnTo>
                <a:lnTo>
                  <a:pt x="30386" y="50540"/>
                </a:lnTo>
                <a:lnTo>
                  <a:pt x="30186" y="50910"/>
                </a:lnTo>
                <a:lnTo>
                  <a:pt x="30087" y="51255"/>
                </a:lnTo>
                <a:lnTo>
                  <a:pt x="30336" y="51601"/>
                </a:lnTo>
                <a:lnTo>
                  <a:pt x="30784" y="51921"/>
                </a:lnTo>
                <a:lnTo>
                  <a:pt x="31183" y="52217"/>
                </a:lnTo>
                <a:lnTo>
                  <a:pt x="32826" y="53451"/>
                </a:lnTo>
                <a:lnTo>
                  <a:pt x="34420" y="54536"/>
                </a:lnTo>
                <a:lnTo>
                  <a:pt x="36214" y="55621"/>
                </a:lnTo>
                <a:lnTo>
                  <a:pt x="36413" y="55769"/>
                </a:lnTo>
                <a:lnTo>
                  <a:pt x="36712" y="55991"/>
                </a:lnTo>
                <a:lnTo>
                  <a:pt x="37459" y="56509"/>
                </a:lnTo>
                <a:lnTo>
                  <a:pt x="37907" y="56731"/>
                </a:lnTo>
                <a:lnTo>
                  <a:pt x="38256" y="56830"/>
                </a:lnTo>
                <a:lnTo>
                  <a:pt x="38605" y="56830"/>
                </a:lnTo>
                <a:lnTo>
                  <a:pt x="38904" y="56682"/>
                </a:lnTo>
                <a:lnTo>
                  <a:pt x="39202" y="56361"/>
                </a:lnTo>
                <a:lnTo>
                  <a:pt x="39651" y="55991"/>
                </a:lnTo>
                <a:lnTo>
                  <a:pt x="40099" y="55671"/>
                </a:lnTo>
                <a:lnTo>
                  <a:pt x="40398" y="55301"/>
                </a:lnTo>
                <a:lnTo>
                  <a:pt x="40448" y="54980"/>
                </a:lnTo>
                <a:lnTo>
                  <a:pt x="40149" y="54610"/>
                </a:lnTo>
                <a:lnTo>
                  <a:pt x="39651" y="54289"/>
                </a:lnTo>
                <a:lnTo>
                  <a:pt x="39153" y="53993"/>
                </a:lnTo>
                <a:lnTo>
                  <a:pt x="38206" y="53401"/>
                </a:lnTo>
                <a:lnTo>
                  <a:pt x="37310" y="52834"/>
                </a:lnTo>
                <a:lnTo>
                  <a:pt x="35516" y="51823"/>
                </a:lnTo>
                <a:lnTo>
                  <a:pt x="33872" y="50787"/>
                </a:lnTo>
                <a:lnTo>
                  <a:pt x="31930" y="49627"/>
                </a:lnTo>
                <a:lnTo>
                  <a:pt x="31880" y="49553"/>
                </a:lnTo>
                <a:lnTo>
                  <a:pt x="31481" y="49381"/>
                </a:lnTo>
                <a:lnTo>
                  <a:pt x="31332" y="49257"/>
                </a:lnTo>
                <a:lnTo>
                  <a:pt x="31183" y="49183"/>
                </a:lnTo>
                <a:lnTo>
                  <a:pt x="31083" y="49159"/>
                </a:lnTo>
                <a:lnTo>
                  <a:pt x="30933" y="49085"/>
                </a:lnTo>
                <a:close/>
                <a:moveTo>
                  <a:pt x="29290" y="48641"/>
                </a:moveTo>
                <a:lnTo>
                  <a:pt x="28642" y="48690"/>
                </a:lnTo>
                <a:lnTo>
                  <a:pt x="28343" y="48690"/>
                </a:lnTo>
                <a:lnTo>
                  <a:pt x="27845" y="48715"/>
                </a:lnTo>
                <a:lnTo>
                  <a:pt x="27148" y="48715"/>
                </a:lnTo>
                <a:lnTo>
                  <a:pt x="26650" y="48764"/>
                </a:lnTo>
                <a:lnTo>
                  <a:pt x="26201" y="48764"/>
                </a:lnTo>
                <a:lnTo>
                  <a:pt x="26002" y="48715"/>
                </a:lnTo>
                <a:lnTo>
                  <a:pt x="26749" y="49307"/>
                </a:lnTo>
                <a:lnTo>
                  <a:pt x="28493" y="50466"/>
                </a:lnTo>
                <a:lnTo>
                  <a:pt x="28792" y="50614"/>
                </a:lnTo>
                <a:lnTo>
                  <a:pt x="28991" y="50565"/>
                </a:lnTo>
                <a:lnTo>
                  <a:pt x="29240" y="50392"/>
                </a:lnTo>
                <a:lnTo>
                  <a:pt x="29389" y="50170"/>
                </a:lnTo>
                <a:lnTo>
                  <a:pt x="29439" y="49923"/>
                </a:lnTo>
                <a:lnTo>
                  <a:pt x="29539" y="49701"/>
                </a:lnTo>
                <a:lnTo>
                  <a:pt x="29738" y="49257"/>
                </a:lnTo>
                <a:lnTo>
                  <a:pt x="29788" y="49035"/>
                </a:lnTo>
                <a:lnTo>
                  <a:pt x="29788" y="48838"/>
                </a:lnTo>
                <a:lnTo>
                  <a:pt x="29688" y="48715"/>
                </a:lnTo>
                <a:lnTo>
                  <a:pt x="29290" y="48641"/>
                </a:lnTo>
                <a:close/>
                <a:moveTo>
                  <a:pt x="92752" y="0"/>
                </a:moveTo>
                <a:lnTo>
                  <a:pt x="92951" y="123"/>
                </a:lnTo>
                <a:lnTo>
                  <a:pt x="93100" y="468"/>
                </a:lnTo>
                <a:lnTo>
                  <a:pt x="93200" y="961"/>
                </a:lnTo>
                <a:lnTo>
                  <a:pt x="93250" y="1627"/>
                </a:lnTo>
                <a:lnTo>
                  <a:pt x="93349" y="2392"/>
                </a:lnTo>
                <a:lnTo>
                  <a:pt x="93349" y="3181"/>
                </a:lnTo>
                <a:lnTo>
                  <a:pt x="93200" y="4785"/>
                </a:lnTo>
                <a:lnTo>
                  <a:pt x="93100" y="5475"/>
                </a:lnTo>
                <a:lnTo>
                  <a:pt x="92951" y="6092"/>
                </a:lnTo>
                <a:lnTo>
                  <a:pt x="92801" y="6536"/>
                </a:lnTo>
                <a:lnTo>
                  <a:pt x="92154" y="7671"/>
                </a:lnTo>
                <a:lnTo>
                  <a:pt x="91207" y="8707"/>
                </a:lnTo>
                <a:lnTo>
                  <a:pt x="89962" y="9693"/>
                </a:lnTo>
                <a:lnTo>
                  <a:pt x="88617" y="10655"/>
                </a:lnTo>
                <a:lnTo>
                  <a:pt x="85678" y="12456"/>
                </a:lnTo>
                <a:lnTo>
                  <a:pt x="83038" y="14059"/>
                </a:lnTo>
                <a:lnTo>
                  <a:pt x="77459" y="17192"/>
                </a:lnTo>
                <a:lnTo>
                  <a:pt x="74919" y="18820"/>
                </a:lnTo>
                <a:lnTo>
                  <a:pt x="74321" y="19214"/>
                </a:lnTo>
                <a:lnTo>
                  <a:pt x="73623" y="19782"/>
                </a:lnTo>
                <a:lnTo>
                  <a:pt x="72777" y="20349"/>
                </a:lnTo>
                <a:lnTo>
                  <a:pt x="71980" y="21015"/>
                </a:lnTo>
                <a:lnTo>
                  <a:pt x="70186" y="22322"/>
                </a:lnTo>
                <a:lnTo>
                  <a:pt x="69389" y="22865"/>
                </a:lnTo>
                <a:lnTo>
                  <a:pt x="68742" y="23309"/>
                </a:lnTo>
                <a:lnTo>
                  <a:pt x="68144" y="23630"/>
                </a:lnTo>
                <a:lnTo>
                  <a:pt x="67945" y="26639"/>
                </a:lnTo>
                <a:lnTo>
                  <a:pt x="68642" y="26096"/>
                </a:lnTo>
                <a:lnTo>
                  <a:pt x="69339" y="25578"/>
                </a:lnTo>
                <a:lnTo>
                  <a:pt x="69887" y="25159"/>
                </a:lnTo>
                <a:lnTo>
                  <a:pt x="71531" y="23556"/>
                </a:lnTo>
                <a:lnTo>
                  <a:pt x="72777" y="22495"/>
                </a:lnTo>
                <a:lnTo>
                  <a:pt x="74022" y="21484"/>
                </a:lnTo>
                <a:lnTo>
                  <a:pt x="75317" y="20398"/>
                </a:lnTo>
                <a:lnTo>
                  <a:pt x="76712" y="19338"/>
                </a:lnTo>
                <a:lnTo>
                  <a:pt x="78206" y="18326"/>
                </a:lnTo>
                <a:lnTo>
                  <a:pt x="79800" y="17414"/>
                </a:lnTo>
                <a:lnTo>
                  <a:pt x="81594" y="16600"/>
                </a:lnTo>
                <a:lnTo>
                  <a:pt x="83486" y="15958"/>
                </a:lnTo>
                <a:lnTo>
                  <a:pt x="85479" y="15490"/>
                </a:lnTo>
                <a:lnTo>
                  <a:pt x="87521" y="15144"/>
                </a:lnTo>
                <a:lnTo>
                  <a:pt x="89514" y="14972"/>
                </a:lnTo>
                <a:lnTo>
                  <a:pt x="91556" y="14922"/>
                </a:lnTo>
                <a:lnTo>
                  <a:pt x="94146" y="15144"/>
                </a:lnTo>
                <a:lnTo>
                  <a:pt x="96637" y="15588"/>
                </a:lnTo>
                <a:lnTo>
                  <a:pt x="97285" y="15687"/>
                </a:lnTo>
                <a:lnTo>
                  <a:pt x="98082" y="15835"/>
                </a:lnTo>
                <a:lnTo>
                  <a:pt x="99078" y="16032"/>
                </a:lnTo>
                <a:lnTo>
                  <a:pt x="99925" y="16180"/>
                </a:lnTo>
                <a:lnTo>
                  <a:pt x="100672" y="16328"/>
                </a:lnTo>
                <a:lnTo>
                  <a:pt x="101270" y="16378"/>
                </a:lnTo>
                <a:lnTo>
                  <a:pt x="101469" y="16452"/>
                </a:lnTo>
                <a:lnTo>
                  <a:pt x="101320" y="16501"/>
                </a:lnTo>
                <a:lnTo>
                  <a:pt x="100971" y="16575"/>
                </a:lnTo>
                <a:lnTo>
                  <a:pt x="100473" y="16674"/>
                </a:lnTo>
                <a:lnTo>
                  <a:pt x="99128" y="16970"/>
                </a:lnTo>
                <a:lnTo>
                  <a:pt x="98530" y="17118"/>
                </a:lnTo>
                <a:lnTo>
                  <a:pt x="98032" y="17216"/>
                </a:lnTo>
                <a:lnTo>
                  <a:pt x="97135" y="17512"/>
                </a:lnTo>
                <a:lnTo>
                  <a:pt x="96189" y="17808"/>
                </a:lnTo>
                <a:lnTo>
                  <a:pt x="94943" y="18129"/>
                </a:lnTo>
                <a:lnTo>
                  <a:pt x="93449" y="18573"/>
                </a:lnTo>
                <a:lnTo>
                  <a:pt x="91805" y="19017"/>
                </a:lnTo>
                <a:lnTo>
                  <a:pt x="89962" y="19510"/>
                </a:lnTo>
                <a:lnTo>
                  <a:pt x="87970" y="20053"/>
                </a:lnTo>
                <a:lnTo>
                  <a:pt x="85927" y="20620"/>
                </a:lnTo>
                <a:lnTo>
                  <a:pt x="83835" y="21188"/>
                </a:lnTo>
                <a:lnTo>
                  <a:pt x="81743" y="21804"/>
                </a:lnTo>
                <a:lnTo>
                  <a:pt x="79651" y="22396"/>
                </a:lnTo>
                <a:lnTo>
                  <a:pt x="77708" y="23013"/>
                </a:lnTo>
                <a:lnTo>
                  <a:pt x="75765" y="23580"/>
                </a:lnTo>
                <a:lnTo>
                  <a:pt x="74072" y="24147"/>
                </a:lnTo>
                <a:lnTo>
                  <a:pt x="72528" y="24641"/>
                </a:lnTo>
                <a:lnTo>
                  <a:pt x="71282" y="25159"/>
                </a:lnTo>
                <a:lnTo>
                  <a:pt x="70286" y="25578"/>
                </a:lnTo>
                <a:lnTo>
                  <a:pt x="69589" y="25997"/>
                </a:lnTo>
                <a:lnTo>
                  <a:pt x="69090" y="26318"/>
                </a:lnTo>
                <a:lnTo>
                  <a:pt x="68642" y="26713"/>
                </a:lnTo>
                <a:lnTo>
                  <a:pt x="68144" y="27181"/>
                </a:lnTo>
                <a:lnTo>
                  <a:pt x="67696" y="27625"/>
                </a:lnTo>
                <a:lnTo>
                  <a:pt x="67696" y="27724"/>
                </a:lnTo>
                <a:lnTo>
                  <a:pt x="67795" y="27798"/>
                </a:lnTo>
                <a:lnTo>
                  <a:pt x="67845" y="27847"/>
                </a:lnTo>
                <a:lnTo>
                  <a:pt x="67945" y="27921"/>
                </a:lnTo>
                <a:lnTo>
                  <a:pt x="68144" y="27724"/>
                </a:lnTo>
                <a:lnTo>
                  <a:pt x="70435" y="27477"/>
                </a:lnTo>
                <a:lnTo>
                  <a:pt x="72528" y="27107"/>
                </a:lnTo>
                <a:lnTo>
                  <a:pt x="74520" y="26639"/>
                </a:lnTo>
                <a:lnTo>
                  <a:pt x="76363" y="26096"/>
                </a:lnTo>
                <a:lnTo>
                  <a:pt x="78057" y="25529"/>
                </a:lnTo>
                <a:lnTo>
                  <a:pt x="81444" y="24271"/>
                </a:lnTo>
                <a:lnTo>
                  <a:pt x="83188" y="23654"/>
                </a:lnTo>
                <a:lnTo>
                  <a:pt x="84931" y="23112"/>
                </a:lnTo>
                <a:lnTo>
                  <a:pt x="87023" y="22421"/>
                </a:lnTo>
                <a:lnTo>
                  <a:pt x="89016" y="21656"/>
                </a:lnTo>
                <a:lnTo>
                  <a:pt x="90809" y="20818"/>
                </a:lnTo>
                <a:lnTo>
                  <a:pt x="92652" y="20028"/>
                </a:lnTo>
                <a:lnTo>
                  <a:pt x="94645" y="19288"/>
                </a:lnTo>
                <a:lnTo>
                  <a:pt x="97584" y="18425"/>
                </a:lnTo>
                <a:lnTo>
                  <a:pt x="100672" y="17636"/>
                </a:lnTo>
                <a:lnTo>
                  <a:pt x="107148" y="16106"/>
                </a:lnTo>
                <a:lnTo>
                  <a:pt x="107447" y="16032"/>
                </a:lnTo>
                <a:lnTo>
                  <a:pt x="107845" y="15835"/>
                </a:lnTo>
                <a:lnTo>
                  <a:pt x="109190" y="15342"/>
                </a:lnTo>
                <a:lnTo>
                  <a:pt x="109838" y="15046"/>
                </a:lnTo>
                <a:lnTo>
                  <a:pt x="110485" y="14799"/>
                </a:lnTo>
                <a:lnTo>
                  <a:pt x="111033" y="14577"/>
                </a:lnTo>
                <a:lnTo>
                  <a:pt x="111382" y="14429"/>
                </a:lnTo>
                <a:lnTo>
                  <a:pt x="111531" y="14380"/>
                </a:lnTo>
                <a:lnTo>
                  <a:pt x="111531" y="14503"/>
                </a:lnTo>
                <a:lnTo>
                  <a:pt x="111382" y="14676"/>
                </a:lnTo>
                <a:lnTo>
                  <a:pt x="111183" y="14873"/>
                </a:lnTo>
                <a:lnTo>
                  <a:pt x="111033" y="14972"/>
                </a:lnTo>
                <a:lnTo>
                  <a:pt x="110635" y="15514"/>
                </a:lnTo>
                <a:lnTo>
                  <a:pt x="110485" y="16106"/>
                </a:lnTo>
                <a:lnTo>
                  <a:pt x="110585" y="16674"/>
                </a:lnTo>
                <a:lnTo>
                  <a:pt x="110635" y="17290"/>
                </a:lnTo>
                <a:lnTo>
                  <a:pt x="110635" y="17882"/>
                </a:lnTo>
                <a:lnTo>
                  <a:pt x="110386" y="19091"/>
                </a:lnTo>
                <a:lnTo>
                  <a:pt x="109838" y="20201"/>
                </a:lnTo>
                <a:lnTo>
                  <a:pt x="109041" y="21336"/>
                </a:lnTo>
                <a:lnTo>
                  <a:pt x="107945" y="22396"/>
                </a:lnTo>
                <a:lnTo>
                  <a:pt x="106550" y="23383"/>
                </a:lnTo>
                <a:lnTo>
                  <a:pt x="104856" y="24246"/>
                </a:lnTo>
                <a:lnTo>
                  <a:pt x="102963" y="25085"/>
                </a:lnTo>
                <a:lnTo>
                  <a:pt x="100722" y="25775"/>
                </a:lnTo>
                <a:lnTo>
                  <a:pt x="98331" y="26392"/>
                </a:lnTo>
                <a:lnTo>
                  <a:pt x="95691" y="26910"/>
                </a:lnTo>
                <a:lnTo>
                  <a:pt x="92801" y="27255"/>
                </a:lnTo>
                <a:lnTo>
                  <a:pt x="89813" y="27527"/>
                </a:lnTo>
                <a:lnTo>
                  <a:pt x="86625" y="27699"/>
                </a:lnTo>
                <a:lnTo>
                  <a:pt x="83536" y="27798"/>
                </a:lnTo>
                <a:lnTo>
                  <a:pt x="80547" y="27921"/>
                </a:lnTo>
                <a:lnTo>
                  <a:pt x="83636" y="28020"/>
                </a:lnTo>
                <a:lnTo>
                  <a:pt x="86276" y="28217"/>
                </a:lnTo>
                <a:lnTo>
                  <a:pt x="88866" y="28464"/>
                </a:lnTo>
                <a:lnTo>
                  <a:pt x="91357" y="28785"/>
                </a:lnTo>
                <a:lnTo>
                  <a:pt x="93698" y="29229"/>
                </a:lnTo>
                <a:lnTo>
                  <a:pt x="95840" y="29771"/>
                </a:lnTo>
                <a:lnTo>
                  <a:pt x="98181" y="30561"/>
                </a:lnTo>
                <a:lnTo>
                  <a:pt x="100323" y="31473"/>
                </a:lnTo>
                <a:lnTo>
                  <a:pt x="102067" y="32460"/>
                </a:lnTo>
                <a:lnTo>
                  <a:pt x="103611" y="33521"/>
                </a:lnTo>
                <a:lnTo>
                  <a:pt x="104856" y="34581"/>
                </a:lnTo>
                <a:lnTo>
                  <a:pt x="105952" y="35691"/>
                </a:lnTo>
                <a:lnTo>
                  <a:pt x="106749" y="36801"/>
                </a:lnTo>
                <a:lnTo>
                  <a:pt x="107496" y="37911"/>
                </a:lnTo>
                <a:lnTo>
                  <a:pt x="107945" y="38972"/>
                </a:lnTo>
                <a:lnTo>
                  <a:pt x="108293" y="39983"/>
                </a:lnTo>
                <a:lnTo>
                  <a:pt x="108542" y="40945"/>
                </a:lnTo>
                <a:lnTo>
                  <a:pt x="108692" y="41808"/>
                </a:lnTo>
                <a:lnTo>
                  <a:pt x="108692" y="43239"/>
                </a:lnTo>
                <a:lnTo>
                  <a:pt x="108542" y="43782"/>
                </a:lnTo>
                <a:lnTo>
                  <a:pt x="108443" y="44127"/>
                </a:lnTo>
                <a:lnTo>
                  <a:pt x="108293" y="44324"/>
                </a:lnTo>
                <a:lnTo>
                  <a:pt x="108144" y="44324"/>
                </a:lnTo>
                <a:lnTo>
                  <a:pt x="107198" y="43584"/>
                </a:lnTo>
                <a:lnTo>
                  <a:pt x="106201" y="42894"/>
                </a:lnTo>
                <a:lnTo>
                  <a:pt x="105006" y="42252"/>
                </a:lnTo>
                <a:lnTo>
                  <a:pt x="103661" y="41586"/>
                </a:lnTo>
                <a:lnTo>
                  <a:pt x="102067" y="41044"/>
                </a:lnTo>
                <a:lnTo>
                  <a:pt x="100572" y="40649"/>
                </a:lnTo>
                <a:lnTo>
                  <a:pt x="99327" y="40279"/>
                </a:lnTo>
                <a:lnTo>
                  <a:pt x="98082" y="39983"/>
                </a:lnTo>
                <a:lnTo>
                  <a:pt x="96936" y="39736"/>
                </a:lnTo>
                <a:lnTo>
                  <a:pt x="93599" y="38972"/>
                </a:lnTo>
                <a:lnTo>
                  <a:pt x="92353" y="38676"/>
                </a:lnTo>
                <a:lnTo>
                  <a:pt x="91108" y="38355"/>
                </a:lnTo>
                <a:lnTo>
                  <a:pt x="89713" y="37911"/>
                </a:lnTo>
                <a:lnTo>
                  <a:pt x="86425" y="36826"/>
                </a:lnTo>
                <a:lnTo>
                  <a:pt x="84533" y="36110"/>
                </a:lnTo>
                <a:lnTo>
                  <a:pt x="82291" y="35223"/>
                </a:lnTo>
                <a:lnTo>
                  <a:pt x="81046" y="34655"/>
                </a:lnTo>
                <a:lnTo>
                  <a:pt x="79750" y="33891"/>
                </a:lnTo>
                <a:lnTo>
                  <a:pt x="75566" y="31251"/>
                </a:lnTo>
                <a:lnTo>
                  <a:pt x="74171" y="30511"/>
                </a:lnTo>
                <a:lnTo>
                  <a:pt x="72677" y="29870"/>
                </a:lnTo>
                <a:lnTo>
                  <a:pt x="71282" y="29475"/>
                </a:lnTo>
                <a:lnTo>
                  <a:pt x="69539" y="29130"/>
                </a:lnTo>
                <a:lnTo>
                  <a:pt x="67795" y="28859"/>
                </a:lnTo>
                <a:lnTo>
                  <a:pt x="67546" y="28859"/>
                </a:lnTo>
                <a:lnTo>
                  <a:pt x="67247" y="29155"/>
                </a:lnTo>
                <a:lnTo>
                  <a:pt x="67198" y="29401"/>
                </a:lnTo>
                <a:lnTo>
                  <a:pt x="67048" y="29673"/>
                </a:lnTo>
                <a:lnTo>
                  <a:pt x="66948" y="29771"/>
                </a:lnTo>
                <a:lnTo>
                  <a:pt x="66899" y="30067"/>
                </a:lnTo>
                <a:lnTo>
                  <a:pt x="66650" y="30511"/>
                </a:lnTo>
                <a:lnTo>
                  <a:pt x="66450" y="31005"/>
                </a:lnTo>
                <a:lnTo>
                  <a:pt x="66002" y="32090"/>
                </a:lnTo>
                <a:lnTo>
                  <a:pt x="65853" y="32583"/>
                </a:lnTo>
                <a:lnTo>
                  <a:pt x="65006" y="35050"/>
                </a:lnTo>
                <a:lnTo>
                  <a:pt x="64009" y="37566"/>
                </a:lnTo>
                <a:lnTo>
                  <a:pt x="63063" y="40032"/>
                </a:lnTo>
                <a:lnTo>
                  <a:pt x="61818" y="43930"/>
                </a:lnTo>
                <a:lnTo>
                  <a:pt x="60672" y="47876"/>
                </a:lnTo>
                <a:lnTo>
                  <a:pt x="61618" y="47531"/>
                </a:lnTo>
                <a:lnTo>
                  <a:pt x="62465" y="47161"/>
                </a:lnTo>
                <a:lnTo>
                  <a:pt x="63013" y="46865"/>
                </a:lnTo>
                <a:lnTo>
                  <a:pt x="63312" y="46495"/>
                </a:lnTo>
                <a:lnTo>
                  <a:pt x="63511" y="46150"/>
                </a:lnTo>
                <a:lnTo>
                  <a:pt x="63810" y="45780"/>
                </a:lnTo>
                <a:lnTo>
                  <a:pt x="64408" y="45336"/>
                </a:lnTo>
                <a:lnTo>
                  <a:pt x="65205" y="45015"/>
                </a:lnTo>
                <a:lnTo>
                  <a:pt x="66151" y="44793"/>
                </a:lnTo>
                <a:lnTo>
                  <a:pt x="67198" y="44719"/>
                </a:lnTo>
                <a:lnTo>
                  <a:pt x="68194" y="44793"/>
                </a:lnTo>
                <a:lnTo>
                  <a:pt x="69240" y="44966"/>
                </a:lnTo>
                <a:lnTo>
                  <a:pt x="69439" y="45040"/>
                </a:lnTo>
                <a:lnTo>
                  <a:pt x="70336" y="45262"/>
                </a:lnTo>
                <a:lnTo>
                  <a:pt x="70585" y="45336"/>
                </a:lnTo>
                <a:lnTo>
                  <a:pt x="70784" y="45508"/>
                </a:lnTo>
                <a:lnTo>
                  <a:pt x="70933" y="45706"/>
                </a:lnTo>
                <a:lnTo>
                  <a:pt x="70983" y="45854"/>
                </a:lnTo>
                <a:lnTo>
                  <a:pt x="70983" y="46100"/>
                </a:lnTo>
                <a:lnTo>
                  <a:pt x="71083" y="46347"/>
                </a:lnTo>
                <a:lnTo>
                  <a:pt x="71083" y="46618"/>
                </a:lnTo>
                <a:lnTo>
                  <a:pt x="70734" y="47112"/>
                </a:lnTo>
                <a:lnTo>
                  <a:pt x="70136" y="47531"/>
                </a:lnTo>
                <a:lnTo>
                  <a:pt x="69339" y="47852"/>
                </a:lnTo>
                <a:lnTo>
                  <a:pt x="68343" y="48073"/>
                </a:lnTo>
                <a:lnTo>
                  <a:pt x="67247" y="48172"/>
                </a:lnTo>
                <a:lnTo>
                  <a:pt x="66151" y="48221"/>
                </a:lnTo>
                <a:lnTo>
                  <a:pt x="65404" y="48172"/>
                </a:lnTo>
                <a:lnTo>
                  <a:pt x="64707" y="48098"/>
                </a:lnTo>
                <a:lnTo>
                  <a:pt x="63860" y="48024"/>
                </a:lnTo>
                <a:lnTo>
                  <a:pt x="63163" y="48073"/>
                </a:lnTo>
                <a:lnTo>
                  <a:pt x="62266" y="48221"/>
                </a:lnTo>
                <a:lnTo>
                  <a:pt x="61320" y="48468"/>
                </a:lnTo>
                <a:lnTo>
                  <a:pt x="60423" y="48715"/>
                </a:lnTo>
                <a:lnTo>
                  <a:pt x="60273" y="49159"/>
                </a:lnTo>
                <a:lnTo>
                  <a:pt x="60074" y="49627"/>
                </a:lnTo>
                <a:lnTo>
                  <a:pt x="58729" y="54857"/>
                </a:lnTo>
                <a:lnTo>
                  <a:pt x="57633" y="60110"/>
                </a:lnTo>
                <a:lnTo>
                  <a:pt x="57185" y="62873"/>
                </a:lnTo>
                <a:lnTo>
                  <a:pt x="56836" y="65562"/>
                </a:lnTo>
                <a:lnTo>
                  <a:pt x="56637" y="68250"/>
                </a:lnTo>
                <a:lnTo>
                  <a:pt x="56338" y="71013"/>
                </a:lnTo>
                <a:lnTo>
                  <a:pt x="55890" y="73923"/>
                </a:lnTo>
                <a:lnTo>
                  <a:pt x="54993" y="79893"/>
                </a:lnTo>
                <a:lnTo>
                  <a:pt x="54694" y="82803"/>
                </a:lnTo>
                <a:lnTo>
                  <a:pt x="54645" y="84727"/>
                </a:lnTo>
                <a:lnTo>
                  <a:pt x="54495" y="86750"/>
                </a:lnTo>
                <a:lnTo>
                  <a:pt x="54246" y="88871"/>
                </a:lnTo>
                <a:lnTo>
                  <a:pt x="54196" y="90943"/>
                </a:lnTo>
                <a:lnTo>
                  <a:pt x="54097" y="92990"/>
                </a:lnTo>
                <a:lnTo>
                  <a:pt x="54097" y="94914"/>
                </a:lnTo>
                <a:lnTo>
                  <a:pt x="54196" y="96073"/>
                </a:lnTo>
                <a:lnTo>
                  <a:pt x="54346" y="97455"/>
                </a:lnTo>
                <a:lnTo>
                  <a:pt x="54495" y="98935"/>
                </a:lnTo>
                <a:lnTo>
                  <a:pt x="54694" y="100439"/>
                </a:lnTo>
                <a:lnTo>
                  <a:pt x="55591" y="99601"/>
                </a:lnTo>
                <a:lnTo>
                  <a:pt x="56388" y="98861"/>
                </a:lnTo>
                <a:lnTo>
                  <a:pt x="57185" y="98219"/>
                </a:lnTo>
                <a:lnTo>
                  <a:pt x="58281" y="97381"/>
                </a:lnTo>
                <a:lnTo>
                  <a:pt x="59427" y="96690"/>
                </a:lnTo>
                <a:lnTo>
                  <a:pt x="60523" y="96024"/>
                </a:lnTo>
                <a:lnTo>
                  <a:pt x="61469" y="95383"/>
                </a:lnTo>
                <a:lnTo>
                  <a:pt x="62266" y="94643"/>
                </a:lnTo>
                <a:lnTo>
                  <a:pt x="63661" y="93311"/>
                </a:lnTo>
                <a:lnTo>
                  <a:pt x="65255" y="92028"/>
                </a:lnTo>
                <a:lnTo>
                  <a:pt x="66948" y="90770"/>
                </a:lnTo>
                <a:lnTo>
                  <a:pt x="68792" y="89463"/>
                </a:lnTo>
                <a:lnTo>
                  <a:pt x="70635" y="88106"/>
                </a:lnTo>
                <a:lnTo>
                  <a:pt x="72528" y="86725"/>
                </a:lnTo>
                <a:lnTo>
                  <a:pt x="74520" y="85344"/>
                </a:lnTo>
                <a:lnTo>
                  <a:pt x="76662" y="84036"/>
                </a:lnTo>
                <a:lnTo>
                  <a:pt x="78854" y="82803"/>
                </a:lnTo>
                <a:lnTo>
                  <a:pt x="81145" y="81669"/>
                </a:lnTo>
                <a:lnTo>
                  <a:pt x="84134" y="80509"/>
                </a:lnTo>
                <a:lnTo>
                  <a:pt x="87222" y="79523"/>
                </a:lnTo>
                <a:lnTo>
                  <a:pt x="90410" y="78733"/>
                </a:lnTo>
                <a:lnTo>
                  <a:pt x="93698" y="78166"/>
                </a:lnTo>
                <a:lnTo>
                  <a:pt x="96936" y="77821"/>
                </a:lnTo>
                <a:lnTo>
                  <a:pt x="100174" y="77673"/>
                </a:lnTo>
                <a:lnTo>
                  <a:pt x="103362" y="77747"/>
                </a:lnTo>
                <a:lnTo>
                  <a:pt x="106600" y="78043"/>
                </a:lnTo>
                <a:lnTo>
                  <a:pt x="109688" y="78511"/>
                </a:lnTo>
                <a:lnTo>
                  <a:pt x="112727" y="79202"/>
                </a:lnTo>
                <a:lnTo>
                  <a:pt x="113424" y="79424"/>
                </a:lnTo>
                <a:lnTo>
                  <a:pt x="114321" y="79695"/>
                </a:lnTo>
                <a:lnTo>
                  <a:pt x="115267" y="80041"/>
                </a:lnTo>
                <a:lnTo>
                  <a:pt x="116214" y="80386"/>
                </a:lnTo>
                <a:lnTo>
                  <a:pt x="117210" y="80805"/>
                </a:lnTo>
                <a:lnTo>
                  <a:pt x="118057" y="81126"/>
                </a:lnTo>
                <a:lnTo>
                  <a:pt x="118804" y="81447"/>
                </a:lnTo>
                <a:lnTo>
                  <a:pt x="119452" y="81693"/>
                </a:lnTo>
                <a:lnTo>
                  <a:pt x="119850" y="81841"/>
                </a:lnTo>
                <a:lnTo>
                  <a:pt x="120000" y="81915"/>
                </a:lnTo>
                <a:lnTo>
                  <a:pt x="119750" y="81915"/>
                </a:lnTo>
                <a:lnTo>
                  <a:pt x="119252" y="81965"/>
                </a:lnTo>
                <a:lnTo>
                  <a:pt x="118455" y="82039"/>
                </a:lnTo>
                <a:lnTo>
                  <a:pt x="117509" y="82063"/>
                </a:lnTo>
                <a:lnTo>
                  <a:pt x="116463" y="82137"/>
                </a:lnTo>
                <a:lnTo>
                  <a:pt x="114570" y="82285"/>
                </a:lnTo>
                <a:lnTo>
                  <a:pt x="113872" y="82335"/>
                </a:lnTo>
                <a:lnTo>
                  <a:pt x="113424" y="82359"/>
                </a:lnTo>
                <a:lnTo>
                  <a:pt x="108891" y="82877"/>
                </a:lnTo>
                <a:lnTo>
                  <a:pt x="104508" y="83371"/>
                </a:lnTo>
                <a:lnTo>
                  <a:pt x="100074" y="83963"/>
                </a:lnTo>
                <a:lnTo>
                  <a:pt x="95740" y="84678"/>
                </a:lnTo>
                <a:lnTo>
                  <a:pt x="91407" y="85566"/>
                </a:lnTo>
                <a:lnTo>
                  <a:pt x="87372" y="86429"/>
                </a:lnTo>
                <a:lnTo>
                  <a:pt x="83636" y="87366"/>
                </a:lnTo>
                <a:lnTo>
                  <a:pt x="79900" y="88353"/>
                </a:lnTo>
                <a:lnTo>
                  <a:pt x="76313" y="89463"/>
                </a:lnTo>
                <a:lnTo>
                  <a:pt x="72826" y="90696"/>
                </a:lnTo>
                <a:lnTo>
                  <a:pt x="69688" y="92078"/>
                </a:lnTo>
                <a:lnTo>
                  <a:pt x="66600" y="93558"/>
                </a:lnTo>
                <a:lnTo>
                  <a:pt x="63511" y="95235"/>
                </a:lnTo>
                <a:lnTo>
                  <a:pt x="60423" y="97060"/>
                </a:lnTo>
                <a:lnTo>
                  <a:pt x="59775" y="97455"/>
                </a:lnTo>
                <a:lnTo>
                  <a:pt x="58978" y="97973"/>
                </a:lnTo>
                <a:lnTo>
                  <a:pt x="58132" y="98540"/>
                </a:lnTo>
                <a:lnTo>
                  <a:pt x="57434" y="99206"/>
                </a:lnTo>
                <a:lnTo>
                  <a:pt x="56488" y="100168"/>
                </a:lnTo>
                <a:lnTo>
                  <a:pt x="55641" y="101204"/>
                </a:lnTo>
                <a:lnTo>
                  <a:pt x="55242" y="104583"/>
                </a:lnTo>
                <a:lnTo>
                  <a:pt x="55242" y="104731"/>
                </a:lnTo>
                <a:lnTo>
                  <a:pt x="55292" y="104830"/>
                </a:lnTo>
                <a:lnTo>
                  <a:pt x="55292" y="104953"/>
                </a:lnTo>
                <a:lnTo>
                  <a:pt x="55342" y="105891"/>
                </a:lnTo>
                <a:lnTo>
                  <a:pt x="55491" y="107099"/>
                </a:lnTo>
                <a:lnTo>
                  <a:pt x="55641" y="108406"/>
                </a:lnTo>
                <a:lnTo>
                  <a:pt x="55890" y="109812"/>
                </a:lnTo>
                <a:lnTo>
                  <a:pt x="56039" y="111268"/>
                </a:lnTo>
                <a:lnTo>
                  <a:pt x="56189" y="112698"/>
                </a:lnTo>
                <a:lnTo>
                  <a:pt x="56388" y="114080"/>
                </a:lnTo>
                <a:lnTo>
                  <a:pt x="56737" y="117064"/>
                </a:lnTo>
                <a:lnTo>
                  <a:pt x="57135" y="120000"/>
                </a:lnTo>
                <a:lnTo>
                  <a:pt x="55093" y="120000"/>
                </a:lnTo>
                <a:lnTo>
                  <a:pt x="55093" y="119753"/>
                </a:lnTo>
                <a:lnTo>
                  <a:pt x="54794" y="117829"/>
                </a:lnTo>
                <a:lnTo>
                  <a:pt x="54346" y="114104"/>
                </a:lnTo>
                <a:lnTo>
                  <a:pt x="54097" y="112180"/>
                </a:lnTo>
                <a:lnTo>
                  <a:pt x="53748" y="110133"/>
                </a:lnTo>
                <a:lnTo>
                  <a:pt x="53399" y="107963"/>
                </a:lnTo>
                <a:lnTo>
                  <a:pt x="53100" y="105743"/>
                </a:lnTo>
                <a:lnTo>
                  <a:pt x="52801" y="103572"/>
                </a:lnTo>
                <a:lnTo>
                  <a:pt x="52552" y="101525"/>
                </a:lnTo>
                <a:lnTo>
                  <a:pt x="52503" y="100390"/>
                </a:lnTo>
                <a:lnTo>
                  <a:pt x="52403" y="99453"/>
                </a:lnTo>
                <a:lnTo>
                  <a:pt x="52353" y="98614"/>
                </a:lnTo>
                <a:lnTo>
                  <a:pt x="52204" y="97159"/>
                </a:lnTo>
                <a:lnTo>
                  <a:pt x="52154" y="96394"/>
                </a:lnTo>
                <a:lnTo>
                  <a:pt x="52054" y="95605"/>
                </a:lnTo>
                <a:lnTo>
                  <a:pt x="52004" y="94618"/>
                </a:lnTo>
                <a:lnTo>
                  <a:pt x="52004" y="92176"/>
                </a:lnTo>
                <a:lnTo>
                  <a:pt x="52054" y="90696"/>
                </a:lnTo>
                <a:lnTo>
                  <a:pt x="52054" y="89044"/>
                </a:lnTo>
                <a:lnTo>
                  <a:pt x="52154" y="87317"/>
                </a:lnTo>
                <a:lnTo>
                  <a:pt x="52303" y="85516"/>
                </a:lnTo>
                <a:lnTo>
                  <a:pt x="51755" y="84949"/>
                </a:lnTo>
                <a:lnTo>
                  <a:pt x="51108" y="84480"/>
                </a:lnTo>
                <a:lnTo>
                  <a:pt x="50361" y="83963"/>
                </a:lnTo>
                <a:lnTo>
                  <a:pt x="49564" y="83568"/>
                </a:lnTo>
                <a:lnTo>
                  <a:pt x="48468" y="83149"/>
                </a:lnTo>
                <a:lnTo>
                  <a:pt x="47123" y="82803"/>
                </a:lnTo>
                <a:lnTo>
                  <a:pt x="45728" y="82458"/>
                </a:lnTo>
                <a:lnTo>
                  <a:pt x="44283" y="82137"/>
                </a:lnTo>
                <a:lnTo>
                  <a:pt x="42889" y="81841"/>
                </a:lnTo>
                <a:lnTo>
                  <a:pt x="41544" y="81521"/>
                </a:lnTo>
                <a:lnTo>
                  <a:pt x="40547" y="81200"/>
                </a:lnTo>
                <a:lnTo>
                  <a:pt x="39302" y="80682"/>
                </a:lnTo>
                <a:lnTo>
                  <a:pt x="38206" y="80213"/>
                </a:lnTo>
                <a:lnTo>
                  <a:pt x="37160" y="79819"/>
                </a:lnTo>
                <a:lnTo>
                  <a:pt x="37061" y="82976"/>
                </a:lnTo>
                <a:lnTo>
                  <a:pt x="37011" y="86108"/>
                </a:lnTo>
                <a:lnTo>
                  <a:pt x="36811" y="92941"/>
                </a:lnTo>
                <a:lnTo>
                  <a:pt x="36811" y="94174"/>
                </a:lnTo>
                <a:lnTo>
                  <a:pt x="36861" y="94988"/>
                </a:lnTo>
                <a:lnTo>
                  <a:pt x="36861" y="96641"/>
                </a:lnTo>
                <a:lnTo>
                  <a:pt x="36911" y="97455"/>
                </a:lnTo>
                <a:lnTo>
                  <a:pt x="36911" y="98836"/>
                </a:lnTo>
                <a:lnTo>
                  <a:pt x="37011" y="99379"/>
                </a:lnTo>
                <a:lnTo>
                  <a:pt x="37011" y="99921"/>
                </a:lnTo>
                <a:lnTo>
                  <a:pt x="37160" y="100168"/>
                </a:lnTo>
                <a:lnTo>
                  <a:pt x="37210" y="100612"/>
                </a:lnTo>
                <a:lnTo>
                  <a:pt x="37459" y="101130"/>
                </a:lnTo>
                <a:lnTo>
                  <a:pt x="37658" y="101697"/>
                </a:lnTo>
                <a:lnTo>
                  <a:pt x="38107" y="102955"/>
                </a:lnTo>
                <a:lnTo>
                  <a:pt x="38904" y="104805"/>
                </a:lnTo>
                <a:lnTo>
                  <a:pt x="40547" y="108579"/>
                </a:lnTo>
                <a:lnTo>
                  <a:pt x="41245" y="110404"/>
                </a:lnTo>
                <a:lnTo>
                  <a:pt x="41942" y="112082"/>
                </a:lnTo>
                <a:lnTo>
                  <a:pt x="42938" y="114573"/>
                </a:lnTo>
                <a:lnTo>
                  <a:pt x="43885" y="117188"/>
                </a:lnTo>
                <a:lnTo>
                  <a:pt x="44931" y="119926"/>
                </a:lnTo>
                <a:lnTo>
                  <a:pt x="42938" y="119926"/>
                </a:lnTo>
                <a:lnTo>
                  <a:pt x="42640" y="119136"/>
                </a:lnTo>
                <a:lnTo>
                  <a:pt x="42291" y="118174"/>
                </a:lnTo>
                <a:lnTo>
                  <a:pt x="41843" y="117089"/>
                </a:lnTo>
                <a:lnTo>
                  <a:pt x="41344" y="115880"/>
                </a:lnTo>
                <a:lnTo>
                  <a:pt x="40846" y="114573"/>
                </a:lnTo>
                <a:lnTo>
                  <a:pt x="40298" y="113241"/>
                </a:lnTo>
                <a:lnTo>
                  <a:pt x="39701" y="111810"/>
                </a:lnTo>
                <a:lnTo>
                  <a:pt x="39202" y="110404"/>
                </a:lnTo>
                <a:lnTo>
                  <a:pt x="38605" y="108974"/>
                </a:lnTo>
                <a:lnTo>
                  <a:pt x="38107" y="107568"/>
                </a:lnTo>
                <a:lnTo>
                  <a:pt x="37509" y="106211"/>
                </a:lnTo>
                <a:lnTo>
                  <a:pt x="37011" y="104953"/>
                </a:lnTo>
                <a:lnTo>
                  <a:pt x="36562" y="103769"/>
                </a:lnTo>
                <a:lnTo>
                  <a:pt x="36214" y="102733"/>
                </a:lnTo>
                <a:lnTo>
                  <a:pt x="35815" y="101821"/>
                </a:lnTo>
                <a:lnTo>
                  <a:pt x="35516" y="101056"/>
                </a:lnTo>
                <a:lnTo>
                  <a:pt x="35168" y="100143"/>
                </a:lnTo>
                <a:lnTo>
                  <a:pt x="34520" y="99773"/>
                </a:lnTo>
                <a:lnTo>
                  <a:pt x="33623" y="99354"/>
                </a:lnTo>
                <a:lnTo>
                  <a:pt x="32727" y="98861"/>
                </a:lnTo>
                <a:lnTo>
                  <a:pt x="31780" y="98392"/>
                </a:lnTo>
                <a:lnTo>
                  <a:pt x="30933" y="97923"/>
                </a:lnTo>
                <a:lnTo>
                  <a:pt x="30087" y="97529"/>
                </a:lnTo>
                <a:lnTo>
                  <a:pt x="29389" y="97208"/>
                </a:lnTo>
                <a:lnTo>
                  <a:pt x="28941" y="96937"/>
                </a:lnTo>
                <a:lnTo>
                  <a:pt x="26948" y="95950"/>
                </a:lnTo>
                <a:lnTo>
                  <a:pt x="26351" y="95753"/>
                </a:lnTo>
                <a:lnTo>
                  <a:pt x="24159" y="95309"/>
                </a:lnTo>
                <a:lnTo>
                  <a:pt x="22316" y="94988"/>
                </a:lnTo>
                <a:lnTo>
                  <a:pt x="20473" y="94618"/>
                </a:lnTo>
                <a:lnTo>
                  <a:pt x="16886" y="93952"/>
                </a:lnTo>
                <a:lnTo>
                  <a:pt x="13349" y="93311"/>
                </a:lnTo>
                <a:lnTo>
                  <a:pt x="12652" y="93163"/>
                </a:lnTo>
                <a:lnTo>
                  <a:pt x="11008" y="92867"/>
                </a:lnTo>
                <a:lnTo>
                  <a:pt x="10211" y="92842"/>
                </a:lnTo>
                <a:lnTo>
                  <a:pt x="9613" y="92867"/>
                </a:lnTo>
                <a:lnTo>
                  <a:pt x="8318" y="93163"/>
                </a:lnTo>
                <a:lnTo>
                  <a:pt x="7721" y="93262"/>
                </a:lnTo>
                <a:lnTo>
                  <a:pt x="6674" y="93336"/>
                </a:lnTo>
                <a:lnTo>
                  <a:pt x="5728" y="93311"/>
                </a:lnTo>
                <a:lnTo>
                  <a:pt x="4782" y="93163"/>
                </a:lnTo>
                <a:lnTo>
                  <a:pt x="3985" y="92941"/>
                </a:lnTo>
                <a:lnTo>
                  <a:pt x="3287" y="92571"/>
                </a:lnTo>
                <a:lnTo>
                  <a:pt x="2839" y="92152"/>
                </a:lnTo>
                <a:lnTo>
                  <a:pt x="2789" y="91782"/>
                </a:lnTo>
                <a:lnTo>
                  <a:pt x="2739" y="91387"/>
                </a:lnTo>
                <a:lnTo>
                  <a:pt x="2739" y="91239"/>
                </a:lnTo>
                <a:lnTo>
                  <a:pt x="2789" y="91017"/>
                </a:lnTo>
                <a:lnTo>
                  <a:pt x="2988" y="90844"/>
                </a:lnTo>
                <a:lnTo>
                  <a:pt x="3138" y="90721"/>
                </a:lnTo>
                <a:lnTo>
                  <a:pt x="3387" y="90647"/>
                </a:lnTo>
                <a:lnTo>
                  <a:pt x="3586" y="90548"/>
                </a:lnTo>
                <a:lnTo>
                  <a:pt x="3835" y="90474"/>
                </a:lnTo>
                <a:lnTo>
                  <a:pt x="4034" y="90351"/>
                </a:lnTo>
                <a:lnTo>
                  <a:pt x="4831" y="90080"/>
                </a:lnTo>
                <a:lnTo>
                  <a:pt x="5728" y="89932"/>
                </a:lnTo>
                <a:lnTo>
                  <a:pt x="6674" y="89932"/>
                </a:lnTo>
                <a:lnTo>
                  <a:pt x="7571" y="90030"/>
                </a:lnTo>
                <a:lnTo>
                  <a:pt x="8368" y="90277"/>
                </a:lnTo>
                <a:lnTo>
                  <a:pt x="9016" y="90647"/>
                </a:lnTo>
                <a:lnTo>
                  <a:pt x="9414" y="90968"/>
                </a:lnTo>
                <a:lnTo>
                  <a:pt x="9713" y="91313"/>
                </a:lnTo>
                <a:lnTo>
                  <a:pt x="10062" y="91634"/>
                </a:lnTo>
                <a:lnTo>
                  <a:pt x="10510" y="91880"/>
                </a:lnTo>
                <a:lnTo>
                  <a:pt x="11805" y="92300"/>
                </a:lnTo>
                <a:lnTo>
                  <a:pt x="13150" y="92620"/>
                </a:lnTo>
                <a:lnTo>
                  <a:pt x="16239" y="93311"/>
                </a:lnTo>
                <a:lnTo>
                  <a:pt x="19377" y="93952"/>
                </a:lnTo>
                <a:lnTo>
                  <a:pt x="22914" y="94569"/>
                </a:lnTo>
                <a:lnTo>
                  <a:pt x="24059" y="94791"/>
                </a:lnTo>
                <a:lnTo>
                  <a:pt x="25255" y="94865"/>
                </a:lnTo>
                <a:lnTo>
                  <a:pt x="25554" y="94766"/>
                </a:lnTo>
                <a:lnTo>
                  <a:pt x="25753" y="94544"/>
                </a:lnTo>
                <a:lnTo>
                  <a:pt x="25902" y="94224"/>
                </a:lnTo>
                <a:lnTo>
                  <a:pt x="26002" y="93780"/>
                </a:lnTo>
                <a:lnTo>
                  <a:pt x="26002" y="93336"/>
                </a:lnTo>
                <a:lnTo>
                  <a:pt x="26052" y="92867"/>
                </a:lnTo>
                <a:lnTo>
                  <a:pt x="26151" y="91560"/>
                </a:lnTo>
                <a:lnTo>
                  <a:pt x="26151" y="90203"/>
                </a:lnTo>
                <a:lnTo>
                  <a:pt x="26052" y="88896"/>
                </a:lnTo>
                <a:lnTo>
                  <a:pt x="26052" y="88131"/>
                </a:lnTo>
                <a:lnTo>
                  <a:pt x="25902" y="87342"/>
                </a:lnTo>
                <a:lnTo>
                  <a:pt x="25853" y="87243"/>
                </a:lnTo>
                <a:lnTo>
                  <a:pt x="25255" y="86947"/>
                </a:lnTo>
                <a:lnTo>
                  <a:pt x="25105" y="86824"/>
                </a:lnTo>
                <a:lnTo>
                  <a:pt x="25056" y="86725"/>
                </a:lnTo>
                <a:lnTo>
                  <a:pt x="25056" y="86552"/>
                </a:lnTo>
                <a:lnTo>
                  <a:pt x="24956" y="86429"/>
                </a:lnTo>
                <a:lnTo>
                  <a:pt x="24059" y="85985"/>
                </a:lnTo>
                <a:lnTo>
                  <a:pt x="23561" y="85788"/>
                </a:lnTo>
                <a:lnTo>
                  <a:pt x="23212" y="85516"/>
                </a:lnTo>
                <a:lnTo>
                  <a:pt x="22963" y="85171"/>
                </a:lnTo>
                <a:lnTo>
                  <a:pt x="22814" y="84752"/>
                </a:lnTo>
                <a:lnTo>
                  <a:pt x="22814" y="84357"/>
                </a:lnTo>
                <a:lnTo>
                  <a:pt x="22963" y="83963"/>
                </a:lnTo>
                <a:lnTo>
                  <a:pt x="23262" y="83568"/>
                </a:lnTo>
                <a:lnTo>
                  <a:pt x="23661" y="83149"/>
                </a:lnTo>
                <a:lnTo>
                  <a:pt x="24159" y="82828"/>
                </a:lnTo>
                <a:lnTo>
                  <a:pt x="24458" y="82729"/>
                </a:lnTo>
                <a:lnTo>
                  <a:pt x="24806" y="82581"/>
                </a:lnTo>
                <a:lnTo>
                  <a:pt x="25853" y="82211"/>
                </a:lnTo>
                <a:lnTo>
                  <a:pt x="26899" y="81965"/>
                </a:lnTo>
                <a:lnTo>
                  <a:pt x="27247" y="81915"/>
                </a:lnTo>
                <a:lnTo>
                  <a:pt x="27397" y="81965"/>
                </a:lnTo>
                <a:lnTo>
                  <a:pt x="27696" y="82187"/>
                </a:lnTo>
                <a:lnTo>
                  <a:pt x="28144" y="82359"/>
                </a:lnTo>
                <a:lnTo>
                  <a:pt x="28692" y="82458"/>
                </a:lnTo>
                <a:lnTo>
                  <a:pt x="29140" y="82606"/>
                </a:lnTo>
                <a:lnTo>
                  <a:pt x="30037" y="83025"/>
                </a:lnTo>
                <a:lnTo>
                  <a:pt x="30684" y="83445"/>
                </a:lnTo>
                <a:lnTo>
                  <a:pt x="31083" y="83913"/>
                </a:lnTo>
                <a:lnTo>
                  <a:pt x="31183" y="84480"/>
                </a:lnTo>
                <a:lnTo>
                  <a:pt x="30983" y="85048"/>
                </a:lnTo>
                <a:lnTo>
                  <a:pt x="30635" y="85516"/>
                </a:lnTo>
                <a:lnTo>
                  <a:pt x="30087" y="85960"/>
                </a:lnTo>
                <a:lnTo>
                  <a:pt x="29290" y="86281"/>
                </a:lnTo>
                <a:lnTo>
                  <a:pt x="28642" y="86478"/>
                </a:lnTo>
                <a:lnTo>
                  <a:pt x="28144" y="86651"/>
                </a:lnTo>
                <a:lnTo>
                  <a:pt x="27696" y="86947"/>
                </a:lnTo>
                <a:lnTo>
                  <a:pt x="27297" y="87342"/>
                </a:lnTo>
                <a:lnTo>
                  <a:pt x="27148" y="87810"/>
                </a:lnTo>
                <a:lnTo>
                  <a:pt x="27148" y="88772"/>
                </a:lnTo>
                <a:lnTo>
                  <a:pt x="27098" y="89636"/>
                </a:lnTo>
                <a:lnTo>
                  <a:pt x="27098" y="90548"/>
                </a:lnTo>
                <a:lnTo>
                  <a:pt x="26948" y="92226"/>
                </a:lnTo>
                <a:lnTo>
                  <a:pt x="26948" y="93878"/>
                </a:lnTo>
                <a:lnTo>
                  <a:pt x="27098" y="94569"/>
                </a:lnTo>
                <a:lnTo>
                  <a:pt x="27397" y="95186"/>
                </a:lnTo>
                <a:lnTo>
                  <a:pt x="28044" y="95753"/>
                </a:lnTo>
                <a:lnTo>
                  <a:pt x="28991" y="96246"/>
                </a:lnTo>
                <a:lnTo>
                  <a:pt x="31731" y="97603"/>
                </a:lnTo>
                <a:lnTo>
                  <a:pt x="32577" y="97997"/>
                </a:lnTo>
                <a:lnTo>
                  <a:pt x="33474" y="98441"/>
                </a:lnTo>
                <a:lnTo>
                  <a:pt x="34371" y="98836"/>
                </a:lnTo>
                <a:lnTo>
                  <a:pt x="35118" y="99157"/>
                </a:lnTo>
                <a:lnTo>
                  <a:pt x="35018" y="98244"/>
                </a:lnTo>
                <a:lnTo>
                  <a:pt x="35018" y="95950"/>
                </a:lnTo>
                <a:lnTo>
                  <a:pt x="35118" y="94791"/>
                </a:lnTo>
                <a:lnTo>
                  <a:pt x="35168" y="93706"/>
                </a:lnTo>
                <a:lnTo>
                  <a:pt x="35168" y="89956"/>
                </a:lnTo>
                <a:lnTo>
                  <a:pt x="35466" y="83790"/>
                </a:lnTo>
                <a:lnTo>
                  <a:pt x="35666" y="79153"/>
                </a:lnTo>
                <a:lnTo>
                  <a:pt x="34570" y="78585"/>
                </a:lnTo>
                <a:lnTo>
                  <a:pt x="33623" y="78067"/>
                </a:lnTo>
                <a:lnTo>
                  <a:pt x="32876" y="77549"/>
                </a:lnTo>
                <a:lnTo>
                  <a:pt x="32079" y="77081"/>
                </a:lnTo>
                <a:lnTo>
                  <a:pt x="31332" y="76612"/>
                </a:lnTo>
                <a:lnTo>
                  <a:pt x="30386" y="76069"/>
                </a:lnTo>
                <a:lnTo>
                  <a:pt x="29290" y="75477"/>
                </a:lnTo>
                <a:lnTo>
                  <a:pt x="27995" y="74935"/>
                </a:lnTo>
                <a:lnTo>
                  <a:pt x="26600" y="74515"/>
                </a:lnTo>
                <a:lnTo>
                  <a:pt x="25205" y="74219"/>
                </a:lnTo>
                <a:lnTo>
                  <a:pt x="23711" y="73948"/>
                </a:lnTo>
                <a:lnTo>
                  <a:pt x="23711" y="73874"/>
                </a:lnTo>
                <a:lnTo>
                  <a:pt x="24059" y="73751"/>
                </a:lnTo>
                <a:lnTo>
                  <a:pt x="24657" y="73603"/>
                </a:lnTo>
                <a:lnTo>
                  <a:pt x="25603" y="73381"/>
                </a:lnTo>
                <a:lnTo>
                  <a:pt x="26749" y="73159"/>
                </a:lnTo>
                <a:lnTo>
                  <a:pt x="28044" y="72937"/>
                </a:lnTo>
                <a:lnTo>
                  <a:pt x="29539" y="72764"/>
                </a:lnTo>
                <a:lnTo>
                  <a:pt x="31133" y="72616"/>
                </a:lnTo>
                <a:lnTo>
                  <a:pt x="32876" y="72542"/>
                </a:lnTo>
                <a:lnTo>
                  <a:pt x="34669" y="72493"/>
                </a:lnTo>
                <a:lnTo>
                  <a:pt x="36513" y="72616"/>
                </a:lnTo>
                <a:lnTo>
                  <a:pt x="36562" y="72295"/>
                </a:lnTo>
                <a:lnTo>
                  <a:pt x="36662" y="71876"/>
                </a:lnTo>
                <a:lnTo>
                  <a:pt x="36662" y="70495"/>
                </a:lnTo>
                <a:lnTo>
                  <a:pt x="37061" y="67116"/>
                </a:lnTo>
                <a:lnTo>
                  <a:pt x="37359" y="64131"/>
                </a:lnTo>
                <a:lnTo>
                  <a:pt x="37608" y="62651"/>
                </a:lnTo>
                <a:lnTo>
                  <a:pt x="37907" y="61146"/>
                </a:lnTo>
                <a:lnTo>
                  <a:pt x="37509" y="60974"/>
                </a:lnTo>
                <a:lnTo>
                  <a:pt x="36911" y="60727"/>
                </a:lnTo>
                <a:lnTo>
                  <a:pt x="36114" y="60357"/>
                </a:lnTo>
                <a:lnTo>
                  <a:pt x="35168" y="59963"/>
                </a:lnTo>
                <a:lnTo>
                  <a:pt x="34122" y="59593"/>
                </a:lnTo>
                <a:lnTo>
                  <a:pt x="33125" y="59149"/>
                </a:lnTo>
                <a:lnTo>
                  <a:pt x="32029" y="58754"/>
                </a:lnTo>
                <a:lnTo>
                  <a:pt x="31083" y="58359"/>
                </a:lnTo>
                <a:lnTo>
                  <a:pt x="30186" y="58039"/>
                </a:lnTo>
                <a:lnTo>
                  <a:pt x="29539" y="57743"/>
                </a:lnTo>
                <a:lnTo>
                  <a:pt x="28991" y="57545"/>
                </a:lnTo>
                <a:lnTo>
                  <a:pt x="28792" y="57496"/>
                </a:lnTo>
                <a:lnTo>
                  <a:pt x="27596" y="57126"/>
                </a:lnTo>
                <a:lnTo>
                  <a:pt x="26450" y="56904"/>
                </a:lnTo>
                <a:lnTo>
                  <a:pt x="25105" y="56830"/>
                </a:lnTo>
                <a:lnTo>
                  <a:pt x="23711" y="56855"/>
                </a:lnTo>
                <a:lnTo>
                  <a:pt x="20323" y="57151"/>
                </a:lnTo>
                <a:lnTo>
                  <a:pt x="17036" y="57521"/>
                </a:lnTo>
                <a:lnTo>
                  <a:pt x="15292" y="57693"/>
                </a:lnTo>
                <a:lnTo>
                  <a:pt x="13599" y="57891"/>
                </a:lnTo>
                <a:lnTo>
                  <a:pt x="12702" y="57989"/>
                </a:lnTo>
                <a:lnTo>
                  <a:pt x="11656" y="58063"/>
                </a:lnTo>
                <a:lnTo>
                  <a:pt x="10809" y="58211"/>
                </a:lnTo>
                <a:lnTo>
                  <a:pt x="9962" y="58433"/>
                </a:lnTo>
                <a:lnTo>
                  <a:pt x="9613" y="58655"/>
                </a:lnTo>
                <a:lnTo>
                  <a:pt x="9414" y="58877"/>
                </a:lnTo>
                <a:lnTo>
                  <a:pt x="9265" y="59075"/>
                </a:lnTo>
                <a:lnTo>
                  <a:pt x="9016" y="59346"/>
                </a:lnTo>
                <a:lnTo>
                  <a:pt x="8518" y="59765"/>
                </a:lnTo>
                <a:lnTo>
                  <a:pt x="7770" y="60110"/>
                </a:lnTo>
                <a:lnTo>
                  <a:pt x="6924" y="60382"/>
                </a:lnTo>
                <a:lnTo>
                  <a:pt x="5778" y="60604"/>
                </a:lnTo>
                <a:lnTo>
                  <a:pt x="4682" y="60653"/>
                </a:lnTo>
                <a:lnTo>
                  <a:pt x="3586" y="60530"/>
                </a:lnTo>
                <a:lnTo>
                  <a:pt x="2640" y="60283"/>
                </a:lnTo>
                <a:lnTo>
                  <a:pt x="1693" y="59913"/>
                </a:lnTo>
                <a:lnTo>
                  <a:pt x="1394" y="59691"/>
                </a:lnTo>
                <a:lnTo>
                  <a:pt x="1046" y="59494"/>
                </a:lnTo>
                <a:lnTo>
                  <a:pt x="647" y="59297"/>
                </a:lnTo>
                <a:lnTo>
                  <a:pt x="149" y="59198"/>
                </a:lnTo>
                <a:lnTo>
                  <a:pt x="0" y="59124"/>
                </a:lnTo>
                <a:lnTo>
                  <a:pt x="0" y="58951"/>
                </a:lnTo>
                <a:lnTo>
                  <a:pt x="149" y="58680"/>
                </a:lnTo>
                <a:lnTo>
                  <a:pt x="597" y="58113"/>
                </a:lnTo>
                <a:lnTo>
                  <a:pt x="1245" y="57447"/>
                </a:lnTo>
                <a:lnTo>
                  <a:pt x="1743" y="57151"/>
                </a:lnTo>
                <a:lnTo>
                  <a:pt x="2490" y="56904"/>
                </a:lnTo>
                <a:lnTo>
                  <a:pt x="3287" y="56682"/>
                </a:lnTo>
                <a:lnTo>
                  <a:pt x="4234" y="56534"/>
                </a:lnTo>
                <a:lnTo>
                  <a:pt x="5379" y="56460"/>
                </a:lnTo>
                <a:lnTo>
                  <a:pt x="6475" y="56509"/>
                </a:lnTo>
                <a:lnTo>
                  <a:pt x="7073" y="56657"/>
                </a:lnTo>
                <a:lnTo>
                  <a:pt x="7571" y="56830"/>
                </a:lnTo>
                <a:lnTo>
                  <a:pt x="8069" y="57052"/>
                </a:lnTo>
                <a:lnTo>
                  <a:pt x="8567" y="57200"/>
                </a:lnTo>
                <a:lnTo>
                  <a:pt x="8816" y="57225"/>
                </a:lnTo>
                <a:lnTo>
                  <a:pt x="9414" y="57225"/>
                </a:lnTo>
                <a:lnTo>
                  <a:pt x="9613" y="57274"/>
                </a:lnTo>
                <a:lnTo>
                  <a:pt x="9763" y="57299"/>
                </a:lnTo>
                <a:lnTo>
                  <a:pt x="9912" y="57373"/>
                </a:lnTo>
                <a:lnTo>
                  <a:pt x="10062" y="57422"/>
                </a:lnTo>
                <a:lnTo>
                  <a:pt x="10112" y="57496"/>
                </a:lnTo>
                <a:lnTo>
                  <a:pt x="10261" y="57521"/>
                </a:lnTo>
                <a:lnTo>
                  <a:pt x="10510" y="57521"/>
                </a:lnTo>
                <a:lnTo>
                  <a:pt x="12054" y="57447"/>
                </a:lnTo>
                <a:lnTo>
                  <a:pt x="13648" y="57348"/>
                </a:lnTo>
                <a:lnTo>
                  <a:pt x="16288" y="57126"/>
                </a:lnTo>
                <a:lnTo>
                  <a:pt x="19028" y="56904"/>
                </a:lnTo>
                <a:lnTo>
                  <a:pt x="21519" y="56608"/>
                </a:lnTo>
                <a:lnTo>
                  <a:pt x="22465" y="56509"/>
                </a:lnTo>
                <a:lnTo>
                  <a:pt x="23362" y="56435"/>
                </a:lnTo>
                <a:lnTo>
                  <a:pt x="24159" y="56312"/>
                </a:lnTo>
                <a:lnTo>
                  <a:pt x="24806" y="56213"/>
                </a:lnTo>
                <a:lnTo>
                  <a:pt x="25255" y="56065"/>
                </a:lnTo>
                <a:lnTo>
                  <a:pt x="25354" y="55893"/>
                </a:lnTo>
                <a:lnTo>
                  <a:pt x="25105" y="55523"/>
                </a:lnTo>
                <a:lnTo>
                  <a:pt x="24358" y="54783"/>
                </a:lnTo>
                <a:lnTo>
                  <a:pt x="23511" y="53993"/>
                </a:lnTo>
                <a:lnTo>
                  <a:pt x="22565" y="53204"/>
                </a:lnTo>
                <a:lnTo>
                  <a:pt x="20772" y="51847"/>
                </a:lnTo>
                <a:lnTo>
                  <a:pt x="18929" y="50491"/>
                </a:lnTo>
                <a:lnTo>
                  <a:pt x="15790" y="50071"/>
                </a:lnTo>
                <a:lnTo>
                  <a:pt x="12652" y="49677"/>
                </a:lnTo>
                <a:lnTo>
                  <a:pt x="11755" y="49553"/>
                </a:lnTo>
                <a:lnTo>
                  <a:pt x="10709" y="49405"/>
                </a:lnTo>
                <a:lnTo>
                  <a:pt x="9613" y="49307"/>
                </a:lnTo>
                <a:lnTo>
                  <a:pt x="8518" y="49233"/>
                </a:lnTo>
                <a:lnTo>
                  <a:pt x="7471" y="49307"/>
                </a:lnTo>
                <a:lnTo>
                  <a:pt x="6525" y="49479"/>
                </a:lnTo>
                <a:lnTo>
                  <a:pt x="5429" y="49726"/>
                </a:lnTo>
                <a:lnTo>
                  <a:pt x="4234" y="49849"/>
                </a:lnTo>
                <a:lnTo>
                  <a:pt x="3088" y="49800"/>
                </a:lnTo>
                <a:lnTo>
                  <a:pt x="1992" y="49677"/>
                </a:lnTo>
                <a:lnTo>
                  <a:pt x="1095" y="49381"/>
                </a:lnTo>
                <a:lnTo>
                  <a:pt x="597" y="49011"/>
                </a:lnTo>
                <a:lnTo>
                  <a:pt x="348" y="48493"/>
                </a:lnTo>
                <a:lnTo>
                  <a:pt x="298" y="48000"/>
                </a:lnTo>
                <a:lnTo>
                  <a:pt x="597" y="47457"/>
                </a:lnTo>
                <a:lnTo>
                  <a:pt x="1046" y="46964"/>
                </a:lnTo>
                <a:lnTo>
                  <a:pt x="1743" y="46569"/>
                </a:lnTo>
                <a:lnTo>
                  <a:pt x="2789" y="46322"/>
                </a:lnTo>
                <a:lnTo>
                  <a:pt x="3985" y="46199"/>
                </a:lnTo>
                <a:lnTo>
                  <a:pt x="5230" y="46273"/>
                </a:lnTo>
                <a:lnTo>
                  <a:pt x="6326" y="46470"/>
                </a:lnTo>
                <a:lnTo>
                  <a:pt x="7173" y="46766"/>
                </a:lnTo>
                <a:lnTo>
                  <a:pt x="7721" y="47038"/>
                </a:lnTo>
                <a:lnTo>
                  <a:pt x="8567" y="48024"/>
                </a:lnTo>
                <a:lnTo>
                  <a:pt x="9115" y="48345"/>
                </a:lnTo>
                <a:lnTo>
                  <a:pt x="9763" y="48567"/>
                </a:lnTo>
                <a:lnTo>
                  <a:pt x="10510" y="48715"/>
                </a:lnTo>
                <a:lnTo>
                  <a:pt x="11307" y="48863"/>
                </a:lnTo>
                <a:lnTo>
                  <a:pt x="14694" y="49405"/>
                </a:lnTo>
                <a:lnTo>
                  <a:pt x="18082" y="49923"/>
                </a:lnTo>
                <a:lnTo>
                  <a:pt x="17484" y="49553"/>
                </a:lnTo>
                <a:lnTo>
                  <a:pt x="16836" y="49233"/>
                </a:lnTo>
                <a:lnTo>
                  <a:pt x="16239" y="49035"/>
                </a:lnTo>
                <a:lnTo>
                  <a:pt x="15591" y="48912"/>
                </a:lnTo>
                <a:lnTo>
                  <a:pt x="14844" y="48838"/>
                </a:lnTo>
                <a:lnTo>
                  <a:pt x="14146" y="48690"/>
                </a:lnTo>
                <a:lnTo>
                  <a:pt x="13300" y="48419"/>
                </a:lnTo>
                <a:lnTo>
                  <a:pt x="12652" y="48098"/>
                </a:lnTo>
                <a:lnTo>
                  <a:pt x="12254" y="47704"/>
                </a:lnTo>
                <a:lnTo>
                  <a:pt x="12104" y="47260"/>
                </a:lnTo>
                <a:lnTo>
                  <a:pt x="12204" y="46791"/>
                </a:lnTo>
                <a:lnTo>
                  <a:pt x="12652" y="46322"/>
                </a:lnTo>
                <a:lnTo>
                  <a:pt x="12851" y="46174"/>
                </a:lnTo>
                <a:lnTo>
                  <a:pt x="13300" y="45804"/>
                </a:lnTo>
                <a:lnTo>
                  <a:pt x="13449" y="45730"/>
                </a:lnTo>
                <a:lnTo>
                  <a:pt x="13798" y="45632"/>
                </a:lnTo>
                <a:lnTo>
                  <a:pt x="14146" y="45558"/>
                </a:lnTo>
                <a:lnTo>
                  <a:pt x="14445" y="45508"/>
                </a:lnTo>
                <a:lnTo>
                  <a:pt x="15193" y="45484"/>
                </a:lnTo>
                <a:lnTo>
                  <a:pt x="15990" y="45459"/>
                </a:lnTo>
                <a:lnTo>
                  <a:pt x="17036" y="45582"/>
                </a:lnTo>
                <a:lnTo>
                  <a:pt x="17783" y="45854"/>
                </a:lnTo>
                <a:lnTo>
                  <a:pt x="18430" y="46174"/>
                </a:lnTo>
                <a:lnTo>
                  <a:pt x="18779" y="46618"/>
                </a:lnTo>
                <a:lnTo>
                  <a:pt x="19028" y="47087"/>
                </a:lnTo>
                <a:lnTo>
                  <a:pt x="19078" y="47580"/>
                </a:lnTo>
                <a:lnTo>
                  <a:pt x="18929" y="48024"/>
                </a:lnTo>
                <a:lnTo>
                  <a:pt x="18729" y="48493"/>
                </a:lnTo>
                <a:lnTo>
                  <a:pt x="18630" y="48937"/>
                </a:lnTo>
                <a:lnTo>
                  <a:pt x="19028" y="49381"/>
                </a:lnTo>
                <a:lnTo>
                  <a:pt x="19476" y="49775"/>
                </a:lnTo>
                <a:lnTo>
                  <a:pt x="19975" y="50219"/>
                </a:lnTo>
                <a:lnTo>
                  <a:pt x="22963" y="50565"/>
                </a:lnTo>
                <a:lnTo>
                  <a:pt x="25853" y="51009"/>
                </a:lnTo>
                <a:lnTo>
                  <a:pt x="26052" y="51058"/>
                </a:lnTo>
                <a:lnTo>
                  <a:pt x="26500" y="51083"/>
                </a:lnTo>
                <a:lnTo>
                  <a:pt x="26998" y="51132"/>
                </a:lnTo>
                <a:lnTo>
                  <a:pt x="27447" y="51132"/>
                </a:lnTo>
                <a:lnTo>
                  <a:pt x="27845" y="51083"/>
                </a:lnTo>
                <a:lnTo>
                  <a:pt x="27845" y="51009"/>
                </a:lnTo>
                <a:lnTo>
                  <a:pt x="25902" y="49627"/>
                </a:lnTo>
                <a:lnTo>
                  <a:pt x="23960" y="48098"/>
                </a:lnTo>
                <a:lnTo>
                  <a:pt x="21718" y="46569"/>
                </a:lnTo>
                <a:lnTo>
                  <a:pt x="21419" y="46322"/>
                </a:lnTo>
                <a:lnTo>
                  <a:pt x="21021" y="46002"/>
                </a:lnTo>
                <a:lnTo>
                  <a:pt x="20473" y="45582"/>
                </a:lnTo>
                <a:lnTo>
                  <a:pt x="19975" y="45237"/>
                </a:lnTo>
                <a:lnTo>
                  <a:pt x="19377" y="44867"/>
                </a:lnTo>
                <a:lnTo>
                  <a:pt x="18929" y="44620"/>
                </a:lnTo>
                <a:lnTo>
                  <a:pt x="18580" y="44472"/>
                </a:lnTo>
                <a:lnTo>
                  <a:pt x="17683" y="44398"/>
                </a:lnTo>
                <a:lnTo>
                  <a:pt x="16836" y="44349"/>
                </a:lnTo>
                <a:lnTo>
                  <a:pt x="15940" y="44398"/>
                </a:lnTo>
                <a:lnTo>
                  <a:pt x="15043" y="44324"/>
                </a:lnTo>
                <a:lnTo>
                  <a:pt x="14146" y="44176"/>
                </a:lnTo>
                <a:lnTo>
                  <a:pt x="13349" y="43880"/>
                </a:lnTo>
                <a:lnTo>
                  <a:pt x="12702" y="43510"/>
                </a:lnTo>
                <a:lnTo>
                  <a:pt x="12353" y="43091"/>
                </a:lnTo>
                <a:lnTo>
                  <a:pt x="12104" y="42647"/>
                </a:lnTo>
                <a:lnTo>
                  <a:pt x="12104" y="42129"/>
                </a:lnTo>
                <a:lnTo>
                  <a:pt x="12403" y="41636"/>
                </a:lnTo>
                <a:lnTo>
                  <a:pt x="12901" y="41216"/>
                </a:lnTo>
                <a:lnTo>
                  <a:pt x="13748" y="40871"/>
                </a:lnTo>
                <a:lnTo>
                  <a:pt x="14595" y="40575"/>
                </a:lnTo>
                <a:lnTo>
                  <a:pt x="15591" y="40353"/>
                </a:lnTo>
                <a:lnTo>
                  <a:pt x="16587" y="40254"/>
                </a:lnTo>
                <a:lnTo>
                  <a:pt x="17534" y="40180"/>
                </a:lnTo>
                <a:lnTo>
                  <a:pt x="18430" y="40205"/>
                </a:lnTo>
                <a:lnTo>
                  <a:pt x="19078" y="40328"/>
                </a:lnTo>
                <a:lnTo>
                  <a:pt x="20124" y="40674"/>
                </a:lnTo>
                <a:lnTo>
                  <a:pt x="20871" y="41167"/>
                </a:lnTo>
                <a:lnTo>
                  <a:pt x="21220" y="41734"/>
                </a:lnTo>
                <a:lnTo>
                  <a:pt x="21270" y="42326"/>
                </a:lnTo>
                <a:lnTo>
                  <a:pt x="21170" y="42622"/>
                </a:lnTo>
                <a:lnTo>
                  <a:pt x="20871" y="42943"/>
                </a:lnTo>
                <a:lnTo>
                  <a:pt x="20473" y="43313"/>
                </a:lnTo>
                <a:lnTo>
                  <a:pt x="20273" y="43634"/>
                </a:lnTo>
                <a:lnTo>
                  <a:pt x="20124" y="43954"/>
                </a:lnTo>
                <a:lnTo>
                  <a:pt x="20174" y="44250"/>
                </a:lnTo>
                <a:lnTo>
                  <a:pt x="20323" y="44398"/>
                </a:lnTo>
                <a:lnTo>
                  <a:pt x="20622" y="44645"/>
                </a:lnTo>
                <a:lnTo>
                  <a:pt x="21021" y="44941"/>
                </a:lnTo>
                <a:lnTo>
                  <a:pt x="21419" y="45311"/>
                </a:lnTo>
                <a:lnTo>
                  <a:pt x="21867" y="45632"/>
                </a:lnTo>
                <a:lnTo>
                  <a:pt x="22316" y="45878"/>
                </a:lnTo>
                <a:lnTo>
                  <a:pt x="22615" y="46100"/>
                </a:lnTo>
                <a:lnTo>
                  <a:pt x="22814" y="46150"/>
                </a:lnTo>
                <a:lnTo>
                  <a:pt x="23063" y="46026"/>
                </a:lnTo>
                <a:lnTo>
                  <a:pt x="23262" y="45804"/>
                </a:lnTo>
                <a:lnTo>
                  <a:pt x="23561" y="45582"/>
                </a:lnTo>
                <a:lnTo>
                  <a:pt x="23810" y="45459"/>
                </a:lnTo>
                <a:lnTo>
                  <a:pt x="24159" y="45311"/>
                </a:lnTo>
                <a:lnTo>
                  <a:pt x="24607" y="45114"/>
                </a:lnTo>
                <a:lnTo>
                  <a:pt x="25205" y="44892"/>
                </a:lnTo>
                <a:lnTo>
                  <a:pt x="25603" y="44744"/>
                </a:lnTo>
                <a:lnTo>
                  <a:pt x="26002" y="44694"/>
                </a:lnTo>
                <a:lnTo>
                  <a:pt x="26899" y="44645"/>
                </a:lnTo>
                <a:lnTo>
                  <a:pt x="27745" y="44571"/>
                </a:lnTo>
                <a:lnTo>
                  <a:pt x="28642" y="44546"/>
                </a:lnTo>
                <a:lnTo>
                  <a:pt x="29539" y="44571"/>
                </a:lnTo>
                <a:lnTo>
                  <a:pt x="29738" y="44620"/>
                </a:lnTo>
                <a:lnTo>
                  <a:pt x="30485" y="44744"/>
                </a:lnTo>
                <a:lnTo>
                  <a:pt x="30684" y="44744"/>
                </a:lnTo>
                <a:lnTo>
                  <a:pt x="30933" y="44571"/>
                </a:lnTo>
                <a:lnTo>
                  <a:pt x="30983" y="44250"/>
                </a:lnTo>
                <a:lnTo>
                  <a:pt x="31083" y="43880"/>
                </a:lnTo>
                <a:lnTo>
                  <a:pt x="31083" y="43313"/>
                </a:lnTo>
                <a:lnTo>
                  <a:pt x="31133" y="42795"/>
                </a:lnTo>
                <a:lnTo>
                  <a:pt x="31133" y="42277"/>
                </a:lnTo>
                <a:lnTo>
                  <a:pt x="30983" y="41784"/>
                </a:lnTo>
                <a:lnTo>
                  <a:pt x="30684" y="41438"/>
                </a:lnTo>
                <a:lnTo>
                  <a:pt x="30236" y="41216"/>
                </a:lnTo>
                <a:lnTo>
                  <a:pt x="29240" y="40797"/>
                </a:lnTo>
                <a:lnTo>
                  <a:pt x="28542" y="40402"/>
                </a:lnTo>
                <a:lnTo>
                  <a:pt x="28144" y="39909"/>
                </a:lnTo>
                <a:lnTo>
                  <a:pt x="28044" y="39366"/>
                </a:lnTo>
                <a:lnTo>
                  <a:pt x="28194" y="38972"/>
                </a:lnTo>
                <a:lnTo>
                  <a:pt x="28642" y="38528"/>
                </a:lnTo>
                <a:lnTo>
                  <a:pt x="29290" y="38133"/>
                </a:lnTo>
                <a:lnTo>
                  <a:pt x="30087" y="37738"/>
                </a:lnTo>
                <a:lnTo>
                  <a:pt x="31083" y="37442"/>
                </a:lnTo>
                <a:lnTo>
                  <a:pt x="32079" y="37294"/>
                </a:lnTo>
                <a:lnTo>
                  <a:pt x="33275" y="37294"/>
                </a:lnTo>
                <a:lnTo>
                  <a:pt x="34420" y="37516"/>
                </a:lnTo>
                <a:lnTo>
                  <a:pt x="35267" y="37812"/>
                </a:lnTo>
                <a:lnTo>
                  <a:pt x="35915" y="38108"/>
                </a:lnTo>
                <a:lnTo>
                  <a:pt x="36413" y="38454"/>
                </a:lnTo>
                <a:lnTo>
                  <a:pt x="36712" y="38873"/>
                </a:lnTo>
                <a:lnTo>
                  <a:pt x="36712" y="39342"/>
                </a:lnTo>
                <a:lnTo>
                  <a:pt x="36413" y="39835"/>
                </a:lnTo>
                <a:lnTo>
                  <a:pt x="35965" y="40254"/>
                </a:lnTo>
                <a:lnTo>
                  <a:pt x="35317" y="40600"/>
                </a:lnTo>
                <a:lnTo>
                  <a:pt x="34669" y="40945"/>
                </a:lnTo>
                <a:lnTo>
                  <a:pt x="33922" y="41216"/>
                </a:lnTo>
                <a:lnTo>
                  <a:pt x="33325" y="41586"/>
                </a:lnTo>
                <a:lnTo>
                  <a:pt x="32876" y="42030"/>
                </a:lnTo>
                <a:lnTo>
                  <a:pt x="32378" y="43091"/>
                </a:lnTo>
                <a:lnTo>
                  <a:pt x="32079" y="44176"/>
                </a:lnTo>
                <a:lnTo>
                  <a:pt x="31880" y="45237"/>
                </a:lnTo>
                <a:lnTo>
                  <a:pt x="31880" y="45656"/>
                </a:lnTo>
                <a:lnTo>
                  <a:pt x="32079" y="46076"/>
                </a:lnTo>
                <a:lnTo>
                  <a:pt x="32229" y="46495"/>
                </a:lnTo>
                <a:lnTo>
                  <a:pt x="32079" y="46865"/>
                </a:lnTo>
                <a:lnTo>
                  <a:pt x="31631" y="47580"/>
                </a:lnTo>
                <a:lnTo>
                  <a:pt x="31481" y="47950"/>
                </a:lnTo>
                <a:lnTo>
                  <a:pt x="31631" y="48295"/>
                </a:lnTo>
                <a:lnTo>
                  <a:pt x="32029" y="48616"/>
                </a:lnTo>
                <a:lnTo>
                  <a:pt x="32478" y="48863"/>
                </a:lnTo>
                <a:lnTo>
                  <a:pt x="32876" y="49159"/>
                </a:lnTo>
                <a:lnTo>
                  <a:pt x="33872" y="49800"/>
                </a:lnTo>
                <a:lnTo>
                  <a:pt x="34819" y="50491"/>
                </a:lnTo>
                <a:lnTo>
                  <a:pt x="37160" y="51946"/>
                </a:lnTo>
                <a:lnTo>
                  <a:pt x="39651" y="53377"/>
                </a:lnTo>
                <a:lnTo>
                  <a:pt x="39850" y="53549"/>
                </a:lnTo>
                <a:lnTo>
                  <a:pt x="40298" y="53771"/>
                </a:lnTo>
                <a:lnTo>
                  <a:pt x="40747" y="54018"/>
                </a:lnTo>
                <a:lnTo>
                  <a:pt x="41195" y="54240"/>
                </a:lnTo>
                <a:lnTo>
                  <a:pt x="41643" y="54314"/>
                </a:lnTo>
                <a:lnTo>
                  <a:pt x="41992" y="54215"/>
                </a:lnTo>
                <a:lnTo>
                  <a:pt x="42440" y="54018"/>
                </a:lnTo>
                <a:lnTo>
                  <a:pt x="42789" y="53771"/>
                </a:lnTo>
                <a:lnTo>
                  <a:pt x="43188" y="53549"/>
                </a:lnTo>
                <a:lnTo>
                  <a:pt x="43387" y="53401"/>
                </a:lnTo>
                <a:lnTo>
                  <a:pt x="44283" y="52785"/>
                </a:lnTo>
                <a:lnTo>
                  <a:pt x="44782" y="52217"/>
                </a:lnTo>
                <a:lnTo>
                  <a:pt x="45031" y="51551"/>
                </a:lnTo>
                <a:lnTo>
                  <a:pt x="44931" y="50836"/>
                </a:lnTo>
                <a:lnTo>
                  <a:pt x="44582" y="49726"/>
                </a:lnTo>
                <a:lnTo>
                  <a:pt x="44134" y="48641"/>
                </a:lnTo>
                <a:lnTo>
                  <a:pt x="43636" y="47556"/>
                </a:lnTo>
                <a:lnTo>
                  <a:pt x="42889" y="45804"/>
                </a:lnTo>
                <a:lnTo>
                  <a:pt x="42739" y="45459"/>
                </a:lnTo>
                <a:lnTo>
                  <a:pt x="42640" y="45089"/>
                </a:lnTo>
                <a:lnTo>
                  <a:pt x="42490" y="44694"/>
                </a:lnTo>
                <a:lnTo>
                  <a:pt x="42241" y="44349"/>
                </a:lnTo>
                <a:lnTo>
                  <a:pt x="41793" y="44053"/>
                </a:lnTo>
                <a:lnTo>
                  <a:pt x="41344" y="43880"/>
                </a:lnTo>
                <a:lnTo>
                  <a:pt x="40896" y="43782"/>
                </a:lnTo>
                <a:lnTo>
                  <a:pt x="40398" y="43708"/>
                </a:lnTo>
                <a:lnTo>
                  <a:pt x="39800" y="43584"/>
                </a:lnTo>
                <a:lnTo>
                  <a:pt x="38754" y="43338"/>
                </a:lnTo>
                <a:lnTo>
                  <a:pt x="38057" y="42968"/>
                </a:lnTo>
                <a:lnTo>
                  <a:pt x="37459" y="42548"/>
                </a:lnTo>
                <a:lnTo>
                  <a:pt x="37011" y="41981"/>
                </a:lnTo>
                <a:lnTo>
                  <a:pt x="37011" y="41438"/>
                </a:lnTo>
                <a:lnTo>
                  <a:pt x="37210" y="40945"/>
                </a:lnTo>
                <a:lnTo>
                  <a:pt x="37808" y="40427"/>
                </a:lnTo>
                <a:lnTo>
                  <a:pt x="38704" y="39958"/>
                </a:lnTo>
                <a:lnTo>
                  <a:pt x="39053" y="39810"/>
                </a:lnTo>
                <a:lnTo>
                  <a:pt x="39651" y="39638"/>
                </a:lnTo>
                <a:lnTo>
                  <a:pt x="40448" y="39440"/>
                </a:lnTo>
                <a:lnTo>
                  <a:pt x="41344" y="39342"/>
                </a:lnTo>
                <a:lnTo>
                  <a:pt x="42391" y="39292"/>
                </a:lnTo>
                <a:lnTo>
                  <a:pt x="43337" y="39366"/>
                </a:lnTo>
                <a:lnTo>
                  <a:pt x="44333" y="39638"/>
                </a:lnTo>
                <a:lnTo>
                  <a:pt x="45330" y="40106"/>
                </a:lnTo>
                <a:lnTo>
                  <a:pt x="46027" y="40649"/>
                </a:lnTo>
                <a:lnTo>
                  <a:pt x="46326" y="41118"/>
                </a:lnTo>
                <a:lnTo>
                  <a:pt x="46475" y="41660"/>
                </a:lnTo>
                <a:lnTo>
                  <a:pt x="46326" y="42203"/>
                </a:lnTo>
                <a:lnTo>
                  <a:pt x="45977" y="42499"/>
                </a:lnTo>
                <a:lnTo>
                  <a:pt x="45529" y="42746"/>
                </a:lnTo>
                <a:lnTo>
                  <a:pt x="45031" y="43017"/>
                </a:lnTo>
                <a:lnTo>
                  <a:pt x="44632" y="43313"/>
                </a:lnTo>
                <a:lnTo>
                  <a:pt x="44582" y="43412"/>
                </a:lnTo>
                <a:lnTo>
                  <a:pt x="44582" y="43708"/>
                </a:lnTo>
                <a:lnTo>
                  <a:pt x="44483" y="43806"/>
                </a:lnTo>
                <a:lnTo>
                  <a:pt x="44333" y="43880"/>
                </a:lnTo>
                <a:lnTo>
                  <a:pt x="44283" y="43954"/>
                </a:lnTo>
                <a:lnTo>
                  <a:pt x="43985" y="44102"/>
                </a:lnTo>
                <a:lnTo>
                  <a:pt x="43885" y="44176"/>
                </a:lnTo>
                <a:lnTo>
                  <a:pt x="43885" y="44793"/>
                </a:lnTo>
                <a:lnTo>
                  <a:pt x="44034" y="45336"/>
                </a:lnTo>
                <a:lnTo>
                  <a:pt x="44184" y="45854"/>
                </a:lnTo>
                <a:lnTo>
                  <a:pt x="44582" y="47161"/>
                </a:lnTo>
                <a:lnTo>
                  <a:pt x="45031" y="48493"/>
                </a:lnTo>
                <a:lnTo>
                  <a:pt x="45579" y="49726"/>
                </a:lnTo>
                <a:lnTo>
                  <a:pt x="45728" y="50219"/>
                </a:lnTo>
                <a:lnTo>
                  <a:pt x="45977" y="50639"/>
                </a:lnTo>
                <a:lnTo>
                  <a:pt x="46127" y="51058"/>
                </a:lnTo>
                <a:lnTo>
                  <a:pt x="46425" y="51379"/>
                </a:lnTo>
                <a:lnTo>
                  <a:pt x="46724" y="51601"/>
                </a:lnTo>
                <a:lnTo>
                  <a:pt x="47073" y="51625"/>
                </a:lnTo>
                <a:lnTo>
                  <a:pt x="47970" y="51527"/>
                </a:lnTo>
                <a:lnTo>
                  <a:pt x="48816" y="51305"/>
                </a:lnTo>
                <a:lnTo>
                  <a:pt x="49613" y="51132"/>
                </a:lnTo>
                <a:lnTo>
                  <a:pt x="51457" y="50639"/>
                </a:lnTo>
                <a:lnTo>
                  <a:pt x="53300" y="50145"/>
                </a:lnTo>
                <a:lnTo>
                  <a:pt x="56039" y="49331"/>
                </a:lnTo>
                <a:lnTo>
                  <a:pt x="58580" y="48542"/>
                </a:lnTo>
                <a:lnTo>
                  <a:pt x="59327" y="46026"/>
                </a:lnTo>
                <a:lnTo>
                  <a:pt x="61369" y="40057"/>
                </a:lnTo>
                <a:lnTo>
                  <a:pt x="63611" y="34088"/>
                </a:lnTo>
                <a:lnTo>
                  <a:pt x="63810" y="33521"/>
                </a:lnTo>
                <a:lnTo>
                  <a:pt x="64109" y="32781"/>
                </a:lnTo>
                <a:lnTo>
                  <a:pt x="64408" y="31991"/>
                </a:lnTo>
                <a:lnTo>
                  <a:pt x="64707" y="31153"/>
                </a:lnTo>
                <a:lnTo>
                  <a:pt x="64906" y="30314"/>
                </a:lnTo>
                <a:lnTo>
                  <a:pt x="65056" y="29475"/>
                </a:lnTo>
                <a:lnTo>
                  <a:pt x="65056" y="28711"/>
                </a:lnTo>
                <a:lnTo>
                  <a:pt x="65006" y="28069"/>
                </a:lnTo>
                <a:lnTo>
                  <a:pt x="64707" y="27551"/>
                </a:lnTo>
                <a:lnTo>
                  <a:pt x="64259" y="27033"/>
                </a:lnTo>
                <a:lnTo>
                  <a:pt x="63711" y="26565"/>
                </a:lnTo>
                <a:lnTo>
                  <a:pt x="63163" y="26145"/>
                </a:lnTo>
                <a:lnTo>
                  <a:pt x="62465" y="25775"/>
                </a:lnTo>
                <a:lnTo>
                  <a:pt x="61618" y="25479"/>
                </a:lnTo>
                <a:lnTo>
                  <a:pt x="60572" y="25257"/>
                </a:lnTo>
                <a:lnTo>
                  <a:pt x="59028" y="25035"/>
                </a:lnTo>
                <a:lnTo>
                  <a:pt x="57484" y="24764"/>
                </a:lnTo>
                <a:lnTo>
                  <a:pt x="57036" y="24690"/>
                </a:lnTo>
                <a:lnTo>
                  <a:pt x="56239" y="24616"/>
                </a:lnTo>
                <a:lnTo>
                  <a:pt x="55093" y="24468"/>
                </a:lnTo>
                <a:lnTo>
                  <a:pt x="53698" y="24320"/>
                </a:lnTo>
                <a:lnTo>
                  <a:pt x="52054" y="24172"/>
                </a:lnTo>
                <a:lnTo>
                  <a:pt x="50211" y="24000"/>
                </a:lnTo>
                <a:lnTo>
                  <a:pt x="48318" y="23802"/>
                </a:lnTo>
                <a:lnTo>
                  <a:pt x="46326" y="23630"/>
                </a:lnTo>
                <a:lnTo>
                  <a:pt x="42490" y="23260"/>
                </a:lnTo>
                <a:lnTo>
                  <a:pt x="40697" y="23087"/>
                </a:lnTo>
                <a:lnTo>
                  <a:pt x="39053" y="22939"/>
                </a:lnTo>
                <a:lnTo>
                  <a:pt x="37658" y="22791"/>
                </a:lnTo>
                <a:lnTo>
                  <a:pt x="36513" y="22692"/>
                </a:lnTo>
                <a:lnTo>
                  <a:pt x="35666" y="22618"/>
                </a:lnTo>
                <a:lnTo>
                  <a:pt x="35267" y="22569"/>
                </a:lnTo>
                <a:lnTo>
                  <a:pt x="33773" y="22396"/>
                </a:lnTo>
                <a:lnTo>
                  <a:pt x="32378" y="22100"/>
                </a:lnTo>
                <a:lnTo>
                  <a:pt x="30933" y="21854"/>
                </a:lnTo>
                <a:lnTo>
                  <a:pt x="29090" y="21434"/>
                </a:lnTo>
                <a:lnTo>
                  <a:pt x="27247" y="20867"/>
                </a:lnTo>
                <a:lnTo>
                  <a:pt x="25554" y="20201"/>
                </a:lnTo>
                <a:lnTo>
                  <a:pt x="24059" y="19510"/>
                </a:lnTo>
                <a:lnTo>
                  <a:pt x="22565" y="18746"/>
                </a:lnTo>
                <a:lnTo>
                  <a:pt x="20921" y="18030"/>
                </a:lnTo>
                <a:lnTo>
                  <a:pt x="19227" y="17340"/>
                </a:lnTo>
                <a:lnTo>
                  <a:pt x="17384" y="16748"/>
                </a:lnTo>
                <a:lnTo>
                  <a:pt x="15491" y="16180"/>
                </a:lnTo>
                <a:lnTo>
                  <a:pt x="13648" y="15514"/>
                </a:lnTo>
                <a:lnTo>
                  <a:pt x="13748" y="15440"/>
                </a:lnTo>
                <a:lnTo>
                  <a:pt x="14097" y="15292"/>
                </a:lnTo>
                <a:lnTo>
                  <a:pt x="14744" y="15120"/>
                </a:lnTo>
                <a:lnTo>
                  <a:pt x="15591" y="14898"/>
                </a:lnTo>
                <a:lnTo>
                  <a:pt x="16537" y="14676"/>
                </a:lnTo>
                <a:lnTo>
                  <a:pt x="18729" y="14306"/>
                </a:lnTo>
                <a:lnTo>
                  <a:pt x="19875" y="14207"/>
                </a:lnTo>
                <a:lnTo>
                  <a:pt x="21021" y="14182"/>
                </a:lnTo>
                <a:lnTo>
                  <a:pt x="22415" y="14207"/>
                </a:lnTo>
                <a:lnTo>
                  <a:pt x="24009" y="14281"/>
                </a:lnTo>
                <a:lnTo>
                  <a:pt x="25703" y="14380"/>
                </a:lnTo>
                <a:lnTo>
                  <a:pt x="27447" y="14503"/>
                </a:lnTo>
                <a:lnTo>
                  <a:pt x="29240" y="14651"/>
                </a:lnTo>
                <a:lnTo>
                  <a:pt x="30784" y="14799"/>
                </a:lnTo>
                <a:lnTo>
                  <a:pt x="32179" y="14922"/>
                </a:lnTo>
                <a:lnTo>
                  <a:pt x="33275" y="15070"/>
                </a:lnTo>
                <a:lnTo>
                  <a:pt x="34819" y="15366"/>
                </a:lnTo>
                <a:lnTo>
                  <a:pt x="36562" y="15761"/>
                </a:lnTo>
                <a:lnTo>
                  <a:pt x="38455" y="16254"/>
                </a:lnTo>
                <a:lnTo>
                  <a:pt x="40448" y="16822"/>
                </a:lnTo>
                <a:lnTo>
                  <a:pt x="42490" y="17488"/>
                </a:lnTo>
                <a:lnTo>
                  <a:pt x="44732" y="18203"/>
                </a:lnTo>
                <a:lnTo>
                  <a:pt x="49115" y="19732"/>
                </a:lnTo>
                <a:lnTo>
                  <a:pt x="53399" y="21336"/>
                </a:lnTo>
                <a:lnTo>
                  <a:pt x="55442" y="22125"/>
                </a:lnTo>
                <a:lnTo>
                  <a:pt x="57434" y="22890"/>
                </a:lnTo>
                <a:lnTo>
                  <a:pt x="59277" y="23630"/>
                </a:lnTo>
                <a:lnTo>
                  <a:pt x="60871" y="24271"/>
                </a:lnTo>
                <a:lnTo>
                  <a:pt x="62415" y="24887"/>
                </a:lnTo>
                <a:lnTo>
                  <a:pt x="63661" y="25405"/>
                </a:lnTo>
                <a:lnTo>
                  <a:pt x="64707" y="25849"/>
                </a:lnTo>
                <a:lnTo>
                  <a:pt x="65404" y="26170"/>
                </a:lnTo>
                <a:lnTo>
                  <a:pt x="64757" y="25381"/>
                </a:lnTo>
                <a:lnTo>
                  <a:pt x="63960" y="24690"/>
                </a:lnTo>
                <a:lnTo>
                  <a:pt x="63163" y="23950"/>
                </a:lnTo>
                <a:lnTo>
                  <a:pt x="62117" y="23260"/>
                </a:lnTo>
                <a:lnTo>
                  <a:pt x="60821" y="22643"/>
                </a:lnTo>
                <a:lnTo>
                  <a:pt x="59178" y="22051"/>
                </a:lnTo>
                <a:lnTo>
                  <a:pt x="57434" y="21484"/>
                </a:lnTo>
                <a:lnTo>
                  <a:pt x="55591" y="20892"/>
                </a:lnTo>
                <a:lnTo>
                  <a:pt x="53897" y="20349"/>
                </a:lnTo>
                <a:lnTo>
                  <a:pt x="52303" y="19806"/>
                </a:lnTo>
                <a:lnTo>
                  <a:pt x="51008" y="19264"/>
                </a:lnTo>
                <a:lnTo>
                  <a:pt x="49115" y="18277"/>
                </a:lnTo>
                <a:lnTo>
                  <a:pt x="47422" y="17414"/>
                </a:lnTo>
                <a:lnTo>
                  <a:pt x="46027" y="16600"/>
                </a:lnTo>
                <a:lnTo>
                  <a:pt x="44881" y="15909"/>
                </a:lnTo>
                <a:lnTo>
                  <a:pt x="43835" y="15268"/>
                </a:lnTo>
                <a:lnTo>
                  <a:pt x="42938" y="14651"/>
                </a:lnTo>
                <a:lnTo>
                  <a:pt x="42241" y="14059"/>
                </a:lnTo>
                <a:lnTo>
                  <a:pt x="41494" y="13516"/>
                </a:lnTo>
                <a:lnTo>
                  <a:pt x="40149" y="12431"/>
                </a:lnTo>
                <a:lnTo>
                  <a:pt x="38704" y="11272"/>
                </a:lnTo>
                <a:lnTo>
                  <a:pt x="37808" y="10655"/>
                </a:lnTo>
                <a:lnTo>
                  <a:pt x="36811" y="9965"/>
                </a:lnTo>
                <a:lnTo>
                  <a:pt x="35466" y="9225"/>
                </a:lnTo>
                <a:lnTo>
                  <a:pt x="34072" y="8608"/>
                </a:lnTo>
                <a:lnTo>
                  <a:pt x="32677" y="8139"/>
                </a:lnTo>
                <a:lnTo>
                  <a:pt x="31282" y="7745"/>
                </a:lnTo>
                <a:lnTo>
                  <a:pt x="29887" y="7375"/>
                </a:lnTo>
                <a:lnTo>
                  <a:pt x="29788" y="7301"/>
                </a:lnTo>
                <a:lnTo>
                  <a:pt x="30037" y="7153"/>
                </a:lnTo>
                <a:lnTo>
                  <a:pt x="30684" y="7054"/>
                </a:lnTo>
                <a:lnTo>
                  <a:pt x="31481" y="6906"/>
                </a:lnTo>
                <a:lnTo>
                  <a:pt x="32528" y="6758"/>
                </a:lnTo>
                <a:lnTo>
                  <a:pt x="33623" y="6610"/>
                </a:lnTo>
                <a:lnTo>
                  <a:pt x="35666" y="6314"/>
                </a:lnTo>
                <a:lnTo>
                  <a:pt x="36562" y="6215"/>
                </a:lnTo>
                <a:lnTo>
                  <a:pt x="37210" y="6141"/>
                </a:lnTo>
                <a:lnTo>
                  <a:pt x="39950" y="5944"/>
                </a:lnTo>
                <a:lnTo>
                  <a:pt x="42590" y="5993"/>
                </a:lnTo>
                <a:lnTo>
                  <a:pt x="45180" y="6289"/>
                </a:lnTo>
                <a:lnTo>
                  <a:pt x="47721" y="6832"/>
                </a:lnTo>
                <a:lnTo>
                  <a:pt x="50161" y="7547"/>
                </a:lnTo>
                <a:lnTo>
                  <a:pt x="52503" y="8460"/>
                </a:lnTo>
                <a:lnTo>
                  <a:pt x="54694" y="9545"/>
                </a:lnTo>
                <a:lnTo>
                  <a:pt x="56687" y="10828"/>
                </a:lnTo>
                <a:lnTo>
                  <a:pt x="58381" y="12160"/>
                </a:lnTo>
                <a:lnTo>
                  <a:pt x="59925" y="13615"/>
                </a:lnTo>
                <a:lnTo>
                  <a:pt x="61320" y="15268"/>
                </a:lnTo>
                <a:lnTo>
                  <a:pt x="62465" y="16970"/>
                </a:lnTo>
                <a:lnTo>
                  <a:pt x="63511" y="18721"/>
                </a:lnTo>
                <a:lnTo>
                  <a:pt x="64308" y="20571"/>
                </a:lnTo>
                <a:lnTo>
                  <a:pt x="65056" y="22544"/>
                </a:lnTo>
                <a:lnTo>
                  <a:pt x="65504" y="24542"/>
                </a:lnTo>
                <a:lnTo>
                  <a:pt x="65703" y="25085"/>
                </a:lnTo>
                <a:lnTo>
                  <a:pt x="66151" y="25775"/>
                </a:lnTo>
                <a:lnTo>
                  <a:pt x="66251" y="25233"/>
                </a:lnTo>
                <a:lnTo>
                  <a:pt x="66400" y="24567"/>
                </a:lnTo>
                <a:lnTo>
                  <a:pt x="66550" y="23876"/>
                </a:lnTo>
                <a:lnTo>
                  <a:pt x="66799" y="22421"/>
                </a:lnTo>
                <a:lnTo>
                  <a:pt x="66899" y="21780"/>
                </a:lnTo>
                <a:lnTo>
                  <a:pt x="66948" y="21237"/>
                </a:lnTo>
                <a:lnTo>
                  <a:pt x="67048" y="20793"/>
                </a:lnTo>
                <a:lnTo>
                  <a:pt x="67048" y="20201"/>
                </a:lnTo>
                <a:lnTo>
                  <a:pt x="67198" y="19708"/>
                </a:lnTo>
                <a:lnTo>
                  <a:pt x="67496" y="19042"/>
                </a:lnTo>
                <a:lnTo>
                  <a:pt x="67795" y="18252"/>
                </a:lnTo>
                <a:lnTo>
                  <a:pt x="68194" y="17340"/>
                </a:lnTo>
                <a:lnTo>
                  <a:pt x="68642" y="16328"/>
                </a:lnTo>
                <a:lnTo>
                  <a:pt x="69240" y="15218"/>
                </a:lnTo>
                <a:lnTo>
                  <a:pt x="69738" y="14133"/>
                </a:lnTo>
                <a:lnTo>
                  <a:pt x="70336" y="12974"/>
                </a:lnTo>
                <a:lnTo>
                  <a:pt x="70983" y="11839"/>
                </a:lnTo>
                <a:lnTo>
                  <a:pt x="71581" y="10705"/>
                </a:lnTo>
                <a:lnTo>
                  <a:pt x="72229" y="9669"/>
                </a:lnTo>
                <a:lnTo>
                  <a:pt x="72826" y="8633"/>
                </a:lnTo>
                <a:lnTo>
                  <a:pt x="73424" y="7745"/>
                </a:lnTo>
                <a:lnTo>
                  <a:pt x="73922" y="6931"/>
                </a:lnTo>
                <a:lnTo>
                  <a:pt x="74470" y="6289"/>
                </a:lnTo>
                <a:lnTo>
                  <a:pt x="74819" y="5796"/>
                </a:lnTo>
                <a:lnTo>
                  <a:pt x="75168" y="5475"/>
                </a:lnTo>
                <a:lnTo>
                  <a:pt x="76562" y="4612"/>
                </a:lnTo>
                <a:lnTo>
                  <a:pt x="77957" y="3921"/>
                </a:lnTo>
                <a:lnTo>
                  <a:pt x="79452" y="3255"/>
                </a:lnTo>
                <a:lnTo>
                  <a:pt x="80896" y="2688"/>
                </a:lnTo>
                <a:lnTo>
                  <a:pt x="82839" y="1997"/>
                </a:lnTo>
                <a:lnTo>
                  <a:pt x="84881" y="1405"/>
                </a:lnTo>
                <a:lnTo>
                  <a:pt x="87023" y="937"/>
                </a:lnTo>
                <a:lnTo>
                  <a:pt x="87621" y="813"/>
                </a:lnTo>
                <a:lnTo>
                  <a:pt x="88418" y="690"/>
                </a:lnTo>
                <a:lnTo>
                  <a:pt x="90460" y="320"/>
                </a:lnTo>
                <a:lnTo>
                  <a:pt x="91407" y="123"/>
                </a:lnTo>
                <a:lnTo>
                  <a:pt x="92204" y="24"/>
                </a:lnTo>
                <a:lnTo>
                  <a:pt x="92752" y="0"/>
                </a:lnTo>
                <a:close/>
              </a:path>
            </a:pathLst>
          </a:custGeom>
          <a:solidFill>
            <a:schemeClr val="lt1">
              <a:alpha val="7843"/>
            </a:schemeClr>
          </a:solidFill>
          <a:ln>
            <a:noFill/>
          </a:ln>
        </p:spPr>
        <p:txBody>
          <a:bodyPr anchorCtr="0" anchor="t" bIns="45700" lIns="91425" rIns="91425" tIns="45700">
            <a:noAutofit/>
          </a:bodyPr>
          <a:lstStyle/>
          <a:p>
            <a:pPr indent="0" lvl="0" marL="0" marR="0" rtl="0" algn="l">
              <a:spcBef>
                <a:spcPts val="0"/>
              </a:spcBef>
              <a:buNone/>
            </a:pPr>
            <a:r>
              <a:t/>
            </a:r>
            <a:endParaRPr sz="1800">
              <a:solidFill>
                <a:schemeClr val="dk1"/>
              </a:solidFill>
              <a:latin typeface="Candara"/>
              <a:ea typeface="Candara"/>
              <a:cs typeface="Candara"/>
              <a:sym typeface="Candara"/>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Tukšs">
    <p:spTree>
      <p:nvGrpSpPr>
        <p:cNvPr id="34" name="Shape 34"/>
        <p:cNvGrpSpPr/>
        <p:nvPr/>
      </p:nvGrpSpPr>
      <p:grpSpPr>
        <a:xfrm>
          <a:off x="0" y="0"/>
          <a:ext cx="0" cy="0"/>
          <a:chOff x="0" y="0"/>
          <a:chExt cx="0" cy="0"/>
        </a:xfrm>
      </p:grpSpPr>
      <p:sp>
        <p:nvSpPr>
          <p:cNvPr id="35" name="Shape 35"/>
          <p:cNvSpPr txBox="1"/>
          <p:nvPr>
            <p:ph idx="10" type="dt"/>
          </p:nvPr>
        </p:nvSpPr>
        <p:spPr>
          <a:xfrm>
            <a:off x="276225" y="6429375"/>
            <a:ext cx="2133599" cy="292100"/>
          </a:xfrm>
          <a:prstGeom prst="rect">
            <a:avLst/>
          </a:prstGeom>
          <a:noFill/>
          <a:ln>
            <a:noFill/>
          </a:ln>
        </p:spPr>
        <p:txBody>
          <a:bodyPr anchorCtr="0" anchor="ctr" bIns="91425" lIns="91425" rIns="91425" tIns="91425"/>
          <a:lstStyle>
            <a:lvl1pPr indent="0" lvl="0" marL="0" marR="0" rtl="0" algn="l">
              <a:spcBef>
                <a:spcPts val="0"/>
              </a:spcBef>
              <a:buNone/>
              <a:defRPr b="1" sz="1050">
                <a:solidFill>
                  <a:schemeClr val="dk2"/>
                </a:solidFill>
                <a:latin typeface="Candara"/>
                <a:ea typeface="Candara"/>
                <a:cs typeface="Candara"/>
                <a:sym typeface="Candara"/>
              </a:defRPr>
            </a:lvl1pPr>
            <a:lvl2pPr indent="0" lvl="1" marL="457200" marR="0" rtl="0" algn="l">
              <a:spcBef>
                <a:spcPts val="0"/>
              </a:spcBef>
              <a:buNone/>
              <a:defRPr b="0" i="0" sz="1800" u="none" cap="none" strike="noStrike">
                <a:solidFill>
                  <a:schemeClr val="dk1"/>
                </a:solidFill>
                <a:latin typeface="Candara"/>
                <a:ea typeface="Candara"/>
                <a:cs typeface="Candara"/>
                <a:sym typeface="Candara"/>
              </a:defRPr>
            </a:lvl2pPr>
            <a:lvl3pPr indent="0" lvl="2" marL="914400" marR="0" rtl="0" algn="l">
              <a:spcBef>
                <a:spcPts val="0"/>
              </a:spcBef>
              <a:buNone/>
              <a:defRPr b="0" i="0" sz="1800" u="none" cap="none" strike="noStrike">
                <a:solidFill>
                  <a:schemeClr val="dk1"/>
                </a:solidFill>
                <a:latin typeface="Candara"/>
                <a:ea typeface="Candara"/>
                <a:cs typeface="Candara"/>
                <a:sym typeface="Candara"/>
              </a:defRPr>
            </a:lvl3pPr>
            <a:lvl4pPr indent="0" lvl="3" marL="1371600" marR="0" rtl="0" algn="l">
              <a:spcBef>
                <a:spcPts val="0"/>
              </a:spcBef>
              <a:buNone/>
              <a:defRPr b="0" i="0" sz="1800" u="none" cap="none" strike="noStrike">
                <a:solidFill>
                  <a:schemeClr val="dk1"/>
                </a:solidFill>
                <a:latin typeface="Candara"/>
                <a:ea typeface="Candara"/>
                <a:cs typeface="Candara"/>
                <a:sym typeface="Candara"/>
              </a:defRPr>
            </a:lvl4pPr>
            <a:lvl5pPr indent="0" lvl="4" marL="1828800" marR="0" rtl="0" algn="l">
              <a:spcBef>
                <a:spcPts val="0"/>
              </a:spcBef>
              <a:buNone/>
              <a:defRPr b="0" i="0" sz="1800" u="none" cap="none" strike="noStrike">
                <a:solidFill>
                  <a:schemeClr val="dk1"/>
                </a:solidFill>
                <a:latin typeface="Candara"/>
                <a:ea typeface="Candara"/>
                <a:cs typeface="Candara"/>
                <a:sym typeface="Candara"/>
              </a:defRPr>
            </a:lvl5pPr>
            <a:lvl6pPr indent="0" lvl="5" marL="2286000" marR="0" rtl="0" algn="l">
              <a:spcBef>
                <a:spcPts val="0"/>
              </a:spcBef>
              <a:buNone/>
              <a:defRPr b="0" i="0" sz="1800" u="none" cap="none" strike="noStrike">
                <a:solidFill>
                  <a:schemeClr val="dk1"/>
                </a:solidFill>
                <a:latin typeface="Candara"/>
                <a:ea typeface="Candara"/>
                <a:cs typeface="Candara"/>
                <a:sym typeface="Candara"/>
              </a:defRPr>
            </a:lvl6pPr>
            <a:lvl7pPr indent="0" lvl="6" marL="2743200" marR="0" rtl="0" algn="l">
              <a:spcBef>
                <a:spcPts val="0"/>
              </a:spcBef>
              <a:buNone/>
              <a:defRPr b="0" i="0" sz="1800" u="none" cap="none" strike="noStrike">
                <a:solidFill>
                  <a:schemeClr val="dk1"/>
                </a:solidFill>
                <a:latin typeface="Candara"/>
                <a:ea typeface="Candara"/>
                <a:cs typeface="Candara"/>
                <a:sym typeface="Candara"/>
              </a:defRPr>
            </a:lvl7pPr>
            <a:lvl8pPr indent="0" lvl="7" marL="3200400" marR="0" rtl="0" algn="l">
              <a:spcBef>
                <a:spcPts val="0"/>
              </a:spcBef>
              <a:buNone/>
              <a:defRPr b="0" i="0" sz="1800" u="none" cap="none" strike="noStrike">
                <a:solidFill>
                  <a:schemeClr val="dk1"/>
                </a:solidFill>
                <a:latin typeface="Candara"/>
                <a:ea typeface="Candara"/>
                <a:cs typeface="Candara"/>
                <a:sym typeface="Candara"/>
              </a:defRPr>
            </a:lvl8pPr>
            <a:lvl9pPr indent="0" lvl="8" marL="3657600" marR="0" rtl="0" algn="l">
              <a:spcBef>
                <a:spcPts val="0"/>
              </a:spcBef>
              <a:buNone/>
              <a:defRPr b="0" i="0" sz="1800" u="none" cap="none" strike="noStrike">
                <a:solidFill>
                  <a:schemeClr val="dk1"/>
                </a:solidFill>
                <a:latin typeface="Candara"/>
                <a:ea typeface="Candara"/>
                <a:cs typeface="Candara"/>
                <a:sym typeface="Candara"/>
              </a:defRPr>
            </a:lvl9pPr>
          </a:lstStyle>
          <a:p/>
        </p:txBody>
      </p:sp>
      <p:sp>
        <p:nvSpPr>
          <p:cNvPr id="36" name="Shape 36"/>
          <p:cNvSpPr txBox="1"/>
          <p:nvPr>
            <p:ph idx="11" type="ftr"/>
          </p:nvPr>
        </p:nvSpPr>
        <p:spPr>
          <a:xfrm>
            <a:off x="3743323" y="6429375"/>
            <a:ext cx="4086224" cy="292100"/>
          </a:xfrm>
          <a:prstGeom prst="rect">
            <a:avLst/>
          </a:prstGeom>
          <a:noFill/>
          <a:ln>
            <a:noFill/>
          </a:ln>
        </p:spPr>
        <p:txBody>
          <a:bodyPr anchorCtr="0" anchor="ctr" bIns="91425" lIns="91425" rIns="91425" tIns="91425"/>
          <a:lstStyle>
            <a:lvl1pPr indent="0" lvl="0" marL="0" marR="0" rtl="0" algn="l">
              <a:spcBef>
                <a:spcPts val="0"/>
              </a:spcBef>
              <a:buNone/>
              <a:defRPr b="1" sz="1050">
                <a:solidFill>
                  <a:schemeClr val="dk2"/>
                </a:solidFill>
                <a:latin typeface="Candara"/>
                <a:ea typeface="Candara"/>
                <a:cs typeface="Candara"/>
                <a:sym typeface="Candara"/>
              </a:defRPr>
            </a:lvl1pPr>
            <a:lvl2pPr indent="0" lvl="1" marL="457200" marR="0" rtl="0" algn="l">
              <a:spcBef>
                <a:spcPts val="0"/>
              </a:spcBef>
              <a:buNone/>
              <a:defRPr b="0" i="0" sz="1800" u="none" cap="none" strike="noStrike">
                <a:solidFill>
                  <a:schemeClr val="dk1"/>
                </a:solidFill>
                <a:latin typeface="Candara"/>
                <a:ea typeface="Candara"/>
                <a:cs typeface="Candara"/>
                <a:sym typeface="Candara"/>
              </a:defRPr>
            </a:lvl2pPr>
            <a:lvl3pPr indent="0" lvl="2" marL="914400" marR="0" rtl="0" algn="l">
              <a:spcBef>
                <a:spcPts val="0"/>
              </a:spcBef>
              <a:buNone/>
              <a:defRPr b="0" i="0" sz="1800" u="none" cap="none" strike="noStrike">
                <a:solidFill>
                  <a:schemeClr val="dk1"/>
                </a:solidFill>
                <a:latin typeface="Candara"/>
                <a:ea typeface="Candara"/>
                <a:cs typeface="Candara"/>
                <a:sym typeface="Candara"/>
              </a:defRPr>
            </a:lvl3pPr>
            <a:lvl4pPr indent="0" lvl="3" marL="1371600" marR="0" rtl="0" algn="l">
              <a:spcBef>
                <a:spcPts val="0"/>
              </a:spcBef>
              <a:buNone/>
              <a:defRPr b="0" i="0" sz="1800" u="none" cap="none" strike="noStrike">
                <a:solidFill>
                  <a:schemeClr val="dk1"/>
                </a:solidFill>
                <a:latin typeface="Candara"/>
                <a:ea typeface="Candara"/>
                <a:cs typeface="Candara"/>
                <a:sym typeface="Candara"/>
              </a:defRPr>
            </a:lvl4pPr>
            <a:lvl5pPr indent="0" lvl="4" marL="1828800" marR="0" rtl="0" algn="l">
              <a:spcBef>
                <a:spcPts val="0"/>
              </a:spcBef>
              <a:buNone/>
              <a:defRPr b="0" i="0" sz="1800" u="none" cap="none" strike="noStrike">
                <a:solidFill>
                  <a:schemeClr val="dk1"/>
                </a:solidFill>
                <a:latin typeface="Candara"/>
                <a:ea typeface="Candara"/>
                <a:cs typeface="Candara"/>
                <a:sym typeface="Candara"/>
              </a:defRPr>
            </a:lvl5pPr>
            <a:lvl6pPr indent="0" lvl="5" marL="2286000" marR="0" rtl="0" algn="l">
              <a:spcBef>
                <a:spcPts val="0"/>
              </a:spcBef>
              <a:buNone/>
              <a:defRPr b="0" i="0" sz="1800" u="none" cap="none" strike="noStrike">
                <a:solidFill>
                  <a:schemeClr val="dk1"/>
                </a:solidFill>
                <a:latin typeface="Candara"/>
                <a:ea typeface="Candara"/>
                <a:cs typeface="Candara"/>
                <a:sym typeface="Candara"/>
              </a:defRPr>
            </a:lvl6pPr>
            <a:lvl7pPr indent="0" lvl="6" marL="2743200" marR="0" rtl="0" algn="l">
              <a:spcBef>
                <a:spcPts val="0"/>
              </a:spcBef>
              <a:buNone/>
              <a:defRPr b="0" i="0" sz="1800" u="none" cap="none" strike="noStrike">
                <a:solidFill>
                  <a:schemeClr val="dk1"/>
                </a:solidFill>
                <a:latin typeface="Candara"/>
                <a:ea typeface="Candara"/>
                <a:cs typeface="Candara"/>
                <a:sym typeface="Candara"/>
              </a:defRPr>
            </a:lvl7pPr>
            <a:lvl8pPr indent="0" lvl="7" marL="3200400" marR="0" rtl="0" algn="l">
              <a:spcBef>
                <a:spcPts val="0"/>
              </a:spcBef>
              <a:buNone/>
              <a:defRPr b="0" i="0" sz="1800" u="none" cap="none" strike="noStrike">
                <a:solidFill>
                  <a:schemeClr val="dk1"/>
                </a:solidFill>
                <a:latin typeface="Candara"/>
                <a:ea typeface="Candara"/>
                <a:cs typeface="Candara"/>
                <a:sym typeface="Candara"/>
              </a:defRPr>
            </a:lvl8pPr>
            <a:lvl9pPr indent="0" lvl="8" marL="3657600" marR="0" rtl="0" algn="l">
              <a:spcBef>
                <a:spcPts val="0"/>
              </a:spcBef>
              <a:buNone/>
              <a:defRPr b="0" i="0" sz="1800" u="none" cap="none" strike="noStrike">
                <a:solidFill>
                  <a:schemeClr val="dk1"/>
                </a:solidFill>
                <a:latin typeface="Candara"/>
                <a:ea typeface="Candara"/>
                <a:cs typeface="Candara"/>
                <a:sym typeface="Candara"/>
              </a:defRPr>
            </a:lvl9pPr>
          </a:lstStyle>
          <a:p/>
        </p:txBody>
      </p:sp>
      <p:sp>
        <p:nvSpPr>
          <p:cNvPr id="37" name="Shape 37"/>
          <p:cNvSpPr txBox="1"/>
          <p:nvPr>
            <p:ph idx="12" type="sldNum"/>
          </p:nvPr>
        </p:nvSpPr>
        <p:spPr>
          <a:xfrm>
            <a:off x="7991475" y="6429375"/>
            <a:ext cx="876300" cy="292100"/>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b="1" lang="en-GB" sz="1600">
                <a:solidFill>
                  <a:schemeClr val="dk2"/>
                </a:solidFill>
                <a:latin typeface="Candara"/>
                <a:ea typeface="Candara"/>
                <a:cs typeface="Candara"/>
                <a:sym typeface="Candara"/>
              </a:rPr>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
  <p:cSld name="Virsraksts un saturs">
    <p:spTree>
      <p:nvGrpSpPr>
        <p:cNvPr id="38" name="Shape 38"/>
        <p:cNvGrpSpPr/>
        <p:nvPr/>
      </p:nvGrpSpPr>
      <p:grpSpPr>
        <a:xfrm>
          <a:off x="0" y="0"/>
          <a:ext cx="0" cy="0"/>
          <a:chOff x="0" y="0"/>
          <a:chExt cx="0" cy="0"/>
        </a:xfrm>
      </p:grpSpPr>
      <p:sp>
        <p:nvSpPr>
          <p:cNvPr id="39" name="Shape 39"/>
          <p:cNvSpPr/>
          <p:nvPr/>
        </p:nvSpPr>
        <p:spPr>
          <a:xfrm>
            <a:off x="5489633" y="0"/>
            <a:ext cx="3393767" cy="6858000"/>
          </a:xfrm>
          <a:custGeom>
            <a:pathLst>
              <a:path extrusionOk="0" h="120000" w="120000">
                <a:moveTo>
                  <a:pt x="20622" y="50762"/>
                </a:moveTo>
                <a:lnTo>
                  <a:pt x="24009" y="53599"/>
                </a:lnTo>
                <a:lnTo>
                  <a:pt x="25056" y="54437"/>
                </a:lnTo>
                <a:lnTo>
                  <a:pt x="26052" y="55301"/>
                </a:lnTo>
                <a:lnTo>
                  <a:pt x="26799" y="55967"/>
                </a:lnTo>
                <a:lnTo>
                  <a:pt x="27247" y="56287"/>
                </a:lnTo>
                <a:lnTo>
                  <a:pt x="27845" y="56534"/>
                </a:lnTo>
                <a:lnTo>
                  <a:pt x="30186" y="57299"/>
                </a:lnTo>
                <a:lnTo>
                  <a:pt x="30784" y="57521"/>
                </a:lnTo>
                <a:lnTo>
                  <a:pt x="31731" y="57817"/>
                </a:lnTo>
                <a:lnTo>
                  <a:pt x="32727" y="58211"/>
                </a:lnTo>
                <a:lnTo>
                  <a:pt x="35118" y="59001"/>
                </a:lnTo>
                <a:lnTo>
                  <a:pt x="36264" y="59371"/>
                </a:lnTo>
                <a:lnTo>
                  <a:pt x="37310" y="59691"/>
                </a:lnTo>
                <a:lnTo>
                  <a:pt x="38107" y="59913"/>
                </a:lnTo>
                <a:lnTo>
                  <a:pt x="37957" y="59001"/>
                </a:lnTo>
                <a:lnTo>
                  <a:pt x="37608" y="58063"/>
                </a:lnTo>
                <a:lnTo>
                  <a:pt x="37061" y="57373"/>
                </a:lnTo>
                <a:lnTo>
                  <a:pt x="36363" y="56682"/>
                </a:lnTo>
                <a:lnTo>
                  <a:pt x="34221" y="55202"/>
                </a:lnTo>
                <a:lnTo>
                  <a:pt x="32029" y="53771"/>
                </a:lnTo>
                <a:lnTo>
                  <a:pt x="29738" y="52365"/>
                </a:lnTo>
                <a:lnTo>
                  <a:pt x="29389" y="52094"/>
                </a:lnTo>
                <a:lnTo>
                  <a:pt x="28991" y="51921"/>
                </a:lnTo>
                <a:lnTo>
                  <a:pt x="28542" y="51823"/>
                </a:lnTo>
                <a:lnTo>
                  <a:pt x="27895" y="51773"/>
                </a:lnTo>
                <a:lnTo>
                  <a:pt x="26749" y="51675"/>
                </a:lnTo>
                <a:lnTo>
                  <a:pt x="25504" y="51453"/>
                </a:lnTo>
                <a:lnTo>
                  <a:pt x="24308" y="51255"/>
                </a:lnTo>
                <a:lnTo>
                  <a:pt x="20622" y="50762"/>
                </a:lnTo>
                <a:close/>
                <a:moveTo>
                  <a:pt x="58381" y="49257"/>
                </a:moveTo>
                <a:lnTo>
                  <a:pt x="52353" y="50910"/>
                </a:lnTo>
                <a:lnTo>
                  <a:pt x="50361" y="51453"/>
                </a:lnTo>
                <a:lnTo>
                  <a:pt x="48468" y="51995"/>
                </a:lnTo>
                <a:lnTo>
                  <a:pt x="47671" y="52168"/>
                </a:lnTo>
                <a:lnTo>
                  <a:pt x="46824" y="52390"/>
                </a:lnTo>
                <a:lnTo>
                  <a:pt x="46127" y="52612"/>
                </a:lnTo>
                <a:lnTo>
                  <a:pt x="45529" y="52908"/>
                </a:lnTo>
                <a:lnTo>
                  <a:pt x="44632" y="53475"/>
                </a:lnTo>
                <a:lnTo>
                  <a:pt x="43686" y="54067"/>
                </a:lnTo>
                <a:lnTo>
                  <a:pt x="42640" y="54783"/>
                </a:lnTo>
                <a:lnTo>
                  <a:pt x="41643" y="55547"/>
                </a:lnTo>
                <a:lnTo>
                  <a:pt x="40846" y="56312"/>
                </a:lnTo>
                <a:lnTo>
                  <a:pt x="40298" y="56904"/>
                </a:lnTo>
                <a:lnTo>
                  <a:pt x="39950" y="57496"/>
                </a:lnTo>
                <a:lnTo>
                  <a:pt x="39850" y="57619"/>
                </a:lnTo>
                <a:lnTo>
                  <a:pt x="39850" y="57989"/>
                </a:lnTo>
                <a:lnTo>
                  <a:pt x="39800" y="58507"/>
                </a:lnTo>
                <a:lnTo>
                  <a:pt x="39651" y="59050"/>
                </a:lnTo>
                <a:lnTo>
                  <a:pt x="39501" y="60283"/>
                </a:lnTo>
                <a:lnTo>
                  <a:pt x="39452" y="60801"/>
                </a:lnTo>
                <a:lnTo>
                  <a:pt x="39352" y="61196"/>
                </a:lnTo>
                <a:lnTo>
                  <a:pt x="38854" y="63958"/>
                </a:lnTo>
                <a:lnTo>
                  <a:pt x="38306" y="66696"/>
                </a:lnTo>
                <a:lnTo>
                  <a:pt x="38256" y="67461"/>
                </a:lnTo>
                <a:lnTo>
                  <a:pt x="38107" y="68768"/>
                </a:lnTo>
                <a:lnTo>
                  <a:pt x="37907" y="70150"/>
                </a:lnTo>
                <a:lnTo>
                  <a:pt x="37907" y="71482"/>
                </a:lnTo>
                <a:lnTo>
                  <a:pt x="38057" y="72789"/>
                </a:lnTo>
                <a:lnTo>
                  <a:pt x="39701" y="73085"/>
                </a:lnTo>
                <a:lnTo>
                  <a:pt x="41394" y="73529"/>
                </a:lnTo>
                <a:lnTo>
                  <a:pt x="42938" y="74096"/>
                </a:lnTo>
                <a:lnTo>
                  <a:pt x="44483" y="74787"/>
                </a:lnTo>
                <a:lnTo>
                  <a:pt x="45828" y="75699"/>
                </a:lnTo>
                <a:lnTo>
                  <a:pt x="46973" y="76587"/>
                </a:lnTo>
                <a:lnTo>
                  <a:pt x="48219" y="77525"/>
                </a:lnTo>
                <a:lnTo>
                  <a:pt x="49364" y="78462"/>
                </a:lnTo>
                <a:lnTo>
                  <a:pt x="50311" y="79523"/>
                </a:lnTo>
                <a:lnTo>
                  <a:pt x="51257" y="81003"/>
                </a:lnTo>
                <a:lnTo>
                  <a:pt x="51905" y="82606"/>
                </a:lnTo>
                <a:lnTo>
                  <a:pt x="52303" y="84283"/>
                </a:lnTo>
                <a:lnTo>
                  <a:pt x="52303" y="84406"/>
                </a:lnTo>
                <a:lnTo>
                  <a:pt x="52353" y="84505"/>
                </a:lnTo>
                <a:lnTo>
                  <a:pt x="52503" y="82606"/>
                </a:lnTo>
                <a:lnTo>
                  <a:pt x="52702" y="80830"/>
                </a:lnTo>
                <a:lnTo>
                  <a:pt x="52951" y="79227"/>
                </a:lnTo>
                <a:lnTo>
                  <a:pt x="53150" y="77821"/>
                </a:lnTo>
                <a:lnTo>
                  <a:pt x="53300" y="76834"/>
                </a:lnTo>
                <a:lnTo>
                  <a:pt x="53549" y="75773"/>
                </a:lnTo>
                <a:lnTo>
                  <a:pt x="53698" y="74639"/>
                </a:lnTo>
                <a:lnTo>
                  <a:pt x="53897" y="73381"/>
                </a:lnTo>
                <a:lnTo>
                  <a:pt x="54097" y="72000"/>
                </a:lnTo>
                <a:lnTo>
                  <a:pt x="54346" y="70421"/>
                </a:lnTo>
                <a:lnTo>
                  <a:pt x="54645" y="68719"/>
                </a:lnTo>
                <a:lnTo>
                  <a:pt x="54943" y="66795"/>
                </a:lnTo>
                <a:lnTo>
                  <a:pt x="55342" y="63958"/>
                </a:lnTo>
                <a:lnTo>
                  <a:pt x="55740" y="61146"/>
                </a:lnTo>
                <a:lnTo>
                  <a:pt x="56089" y="58310"/>
                </a:lnTo>
                <a:lnTo>
                  <a:pt x="56687" y="55473"/>
                </a:lnTo>
                <a:lnTo>
                  <a:pt x="58381" y="49257"/>
                </a:lnTo>
                <a:close/>
                <a:moveTo>
                  <a:pt x="30933" y="49085"/>
                </a:moveTo>
                <a:lnTo>
                  <a:pt x="30834" y="49109"/>
                </a:lnTo>
                <a:lnTo>
                  <a:pt x="30684" y="49627"/>
                </a:lnTo>
                <a:lnTo>
                  <a:pt x="30535" y="50170"/>
                </a:lnTo>
                <a:lnTo>
                  <a:pt x="30386" y="50540"/>
                </a:lnTo>
                <a:lnTo>
                  <a:pt x="30186" y="50910"/>
                </a:lnTo>
                <a:lnTo>
                  <a:pt x="30087" y="51255"/>
                </a:lnTo>
                <a:lnTo>
                  <a:pt x="30336" y="51601"/>
                </a:lnTo>
                <a:lnTo>
                  <a:pt x="30784" y="51921"/>
                </a:lnTo>
                <a:lnTo>
                  <a:pt x="31183" y="52217"/>
                </a:lnTo>
                <a:lnTo>
                  <a:pt x="32826" y="53451"/>
                </a:lnTo>
                <a:lnTo>
                  <a:pt x="34420" y="54536"/>
                </a:lnTo>
                <a:lnTo>
                  <a:pt x="36214" y="55621"/>
                </a:lnTo>
                <a:lnTo>
                  <a:pt x="36413" y="55769"/>
                </a:lnTo>
                <a:lnTo>
                  <a:pt x="36712" y="55991"/>
                </a:lnTo>
                <a:lnTo>
                  <a:pt x="37459" y="56509"/>
                </a:lnTo>
                <a:lnTo>
                  <a:pt x="37907" y="56731"/>
                </a:lnTo>
                <a:lnTo>
                  <a:pt x="38256" y="56830"/>
                </a:lnTo>
                <a:lnTo>
                  <a:pt x="38605" y="56830"/>
                </a:lnTo>
                <a:lnTo>
                  <a:pt x="38904" y="56682"/>
                </a:lnTo>
                <a:lnTo>
                  <a:pt x="39202" y="56361"/>
                </a:lnTo>
                <a:lnTo>
                  <a:pt x="39651" y="55991"/>
                </a:lnTo>
                <a:lnTo>
                  <a:pt x="40099" y="55671"/>
                </a:lnTo>
                <a:lnTo>
                  <a:pt x="40398" y="55301"/>
                </a:lnTo>
                <a:lnTo>
                  <a:pt x="40448" y="54980"/>
                </a:lnTo>
                <a:lnTo>
                  <a:pt x="40149" y="54610"/>
                </a:lnTo>
                <a:lnTo>
                  <a:pt x="39651" y="54289"/>
                </a:lnTo>
                <a:lnTo>
                  <a:pt x="39153" y="53993"/>
                </a:lnTo>
                <a:lnTo>
                  <a:pt x="38206" y="53401"/>
                </a:lnTo>
                <a:lnTo>
                  <a:pt x="37310" y="52834"/>
                </a:lnTo>
                <a:lnTo>
                  <a:pt x="35516" y="51823"/>
                </a:lnTo>
                <a:lnTo>
                  <a:pt x="33872" y="50787"/>
                </a:lnTo>
                <a:lnTo>
                  <a:pt x="31930" y="49627"/>
                </a:lnTo>
                <a:lnTo>
                  <a:pt x="31880" y="49553"/>
                </a:lnTo>
                <a:lnTo>
                  <a:pt x="31481" y="49381"/>
                </a:lnTo>
                <a:lnTo>
                  <a:pt x="31332" y="49257"/>
                </a:lnTo>
                <a:lnTo>
                  <a:pt x="31183" y="49183"/>
                </a:lnTo>
                <a:lnTo>
                  <a:pt x="31083" y="49159"/>
                </a:lnTo>
                <a:lnTo>
                  <a:pt x="30933" y="49085"/>
                </a:lnTo>
                <a:close/>
                <a:moveTo>
                  <a:pt x="29290" y="48641"/>
                </a:moveTo>
                <a:lnTo>
                  <a:pt x="28642" y="48690"/>
                </a:lnTo>
                <a:lnTo>
                  <a:pt x="28343" y="48690"/>
                </a:lnTo>
                <a:lnTo>
                  <a:pt x="27845" y="48715"/>
                </a:lnTo>
                <a:lnTo>
                  <a:pt x="27148" y="48715"/>
                </a:lnTo>
                <a:lnTo>
                  <a:pt x="26650" y="48764"/>
                </a:lnTo>
                <a:lnTo>
                  <a:pt x="26201" y="48764"/>
                </a:lnTo>
                <a:lnTo>
                  <a:pt x="26002" y="48715"/>
                </a:lnTo>
                <a:lnTo>
                  <a:pt x="26749" y="49307"/>
                </a:lnTo>
                <a:lnTo>
                  <a:pt x="28493" y="50466"/>
                </a:lnTo>
                <a:lnTo>
                  <a:pt x="28792" y="50614"/>
                </a:lnTo>
                <a:lnTo>
                  <a:pt x="28991" y="50565"/>
                </a:lnTo>
                <a:lnTo>
                  <a:pt x="29240" y="50392"/>
                </a:lnTo>
                <a:lnTo>
                  <a:pt x="29389" y="50170"/>
                </a:lnTo>
                <a:lnTo>
                  <a:pt x="29439" y="49923"/>
                </a:lnTo>
                <a:lnTo>
                  <a:pt x="29539" y="49701"/>
                </a:lnTo>
                <a:lnTo>
                  <a:pt x="29738" y="49257"/>
                </a:lnTo>
                <a:lnTo>
                  <a:pt x="29788" y="49035"/>
                </a:lnTo>
                <a:lnTo>
                  <a:pt x="29788" y="48838"/>
                </a:lnTo>
                <a:lnTo>
                  <a:pt x="29688" y="48715"/>
                </a:lnTo>
                <a:lnTo>
                  <a:pt x="29290" y="48641"/>
                </a:lnTo>
                <a:close/>
                <a:moveTo>
                  <a:pt x="92752" y="0"/>
                </a:moveTo>
                <a:lnTo>
                  <a:pt x="92951" y="123"/>
                </a:lnTo>
                <a:lnTo>
                  <a:pt x="93100" y="468"/>
                </a:lnTo>
                <a:lnTo>
                  <a:pt x="93200" y="961"/>
                </a:lnTo>
                <a:lnTo>
                  <a:pt x="93250" y="1627"/>
                </a:lnTo>
                <a:lnTo>
                  <a:pt x="93349" y="2392"/>
                </a:lnTo>
                <a:lnTo>
                  <a:pt x="93349" y="3181"/>
                </a:lnTo>
                <a:lnTo>
                  <a:pt x="93200" y="4785"/>
                </a:lnTo>
                <a:lnTo>
                  <a:pt x="93100" y="5475"/>
                </a:lnTo>
                <a:lnTo>
                  <a:pt x="92951" y="6092"/>
                </a:lnTo>
                <a:lnTo>
                  <a:pt x="92801" y="6536"/>
                </a:lnTo>
                <a:lnTo>
                  <a:pt x="92154" y="7671"/>
                </a:lnTo>
                <a:lnTo>
                  <a:pt x="91207" y="8707"/>
                </a:lnTo>
                <a:lnTo>
                  <a:pt x="89962" y="9693"/>
                </a:lnTo>
                <a:lnTo>
                  <a:pt x="88617" y="10655"/>
                </a:lnTo>
                <a:lnTo>
                  <a:pt x="85678" y="12456"/>
                </a:lnTo>
                <a:lnTo>
                  <a:pt x="83038" y="14059"/>
                </a:lnTo>
                <a:lnTo>
                  <a:pt x="77459" y="17192"/>
                </a:lnTo>
                <a:lnTo>
                  <a:pt x="74919" y="18820"/>
                </a:lnTo>
                <a:lnTo>
                  <a:pt x="74321" y="19214"/>
                </a:lnTo>
                <a:lnTo>
                  <a:pt x="73623" y="19782"/>
                </a:lnTo>
                <a:lnTo>
                  <a:pt x="72777" y="20349"/>
                </a:lnTo>
                <a:lnTo>
                  <a:pt x="71980" y="21015"/>
                </a:lnTo>
                <a:lnTo>
                  <a:pt x="70186" y="22322"/>
                </a:lnTo>
                <a:lnTo>
                  <a:pt x="69389" y="22865"/>
                </a:lnTo>
                <a:lnTo>
                  <a:pt x="68742" y="23309"/>
                </a:lnTo>
                <a:lnTo>
                  <a:pt x="68144" y="23630"/>
                </a:lnTo>
                <a:lnTo>
                  <a:pt x="67945" y="26639"/>
                </a:lnTo>
                <a:lnTo>
                  <a:pt x="68642" y="26096"/>
                </a:lnTo>
                <a:lnTo>
                  <a:pt x="69339" y="25578"/>
                </a:lnTo>
                <a:lnTo>
                  <a:pt x="69887" y="25159"/>
                </a:lnTo>
                <a:lnTo>
                  <a:pt x="71531" y="23556"/>
                </a:lnTo>
                <a:lnTo>
                  <a:pt x="72777" y="22495"/>
                </a:lnTo>
                <a:lnTo>
                  <a:pt x="74022" y="21484"/>
                </a:lnTo>
                <a:lnTo>
                  <a:pt x="75317" y="20398"/>
                </a:lnTo>
                <a:lnTo>
                  <a:pt x="76712" y="19338"/>
                </a:lnTo>
                <a:lnTo>
                  <a:pt x="78206" y="18326"/>
                </a:lnTo>
                <a:lnTo>
                  <a:pt x="79800" y="17414"/>
                </a:lnTo>
                <a:lnTo>
                  <a:pt x="81594" y="16600"/>
                </a:lnTo>
                <a:lnTo>
                  <a:pt x="83486" y="15958"/>
                </a:lnTo>
                <a:lnTo>
                  <a:pt x="85479" y="15490"/>
                </a:lnTo>
                <a:lnTo>
                  <a:pt x="87521" y="15144"/>
                </a:lnTo>
                <a:lnTo>
                  <a:pt x="89514" y="14972"/>
                </a:lnTo>
                <a:lnTo>
                  <a:pt x="91556" y="14922"/>
                </a:lnTo>
                <a:lnTo>
                  <a:pt x="94146" y="15144"/>
                </a:lnTo>
                <a:lnTo>
                  <a:pt x="96637" y="15588"/>
                </a:lnTo>
                <a:lnTo>
                  <a:pt x="97285" y="15687"/>
                </a:lnTo>
                <a:lnTo>
                  <a:pt x="98082" y="15835"/>
                </a:lnTo>
                <a:lnTo>
                  <a:pt x="99078" y="16032"/>
                </a:lnTo>
                <a:lnTo>
                  <a:pt x="99925" y="16180"/>
                </a:lnTo>
                <a:lnTo>
                  <a:pt x="100672" y="16328"/>
                </a:lnTo>
                <a:lnTo>
                  <a:pt x="101270" y="16378"/>
                </a:lnTo>
                <a:lnTo>
                  <a:pt x="101469" y="16452"/>
                </a:lnTo>
                <a:lnTo>
                  <a:pt x="101320" y="16501"/>
                </a:lnTo>
                <a:lnTo>
                  <a:pt x="100971" y="16575"/>
                </a:lnTo>
                <a:lnTo>
                  <a:pt x="100473" y="16674"/>
                </a:lnTo>
                <a:lnTo>
                  <a:pt x="99128" y="16970"/>
                </a:lnTo>
                <a:lnTo>
                  <a:pt x="98530" y="17118"/>
                </a:lnTo>
                <a:lnTo>
                  <a:pt x="98032" y="17216"/>
                </a:lnTo>
                <a:lnTo>
                  <a:pt x="97135" y="17512"/>
                </a:lnTo>
                <a:lnTo>
                  <a:pt x="96189" y="17808"/>
                </a:lnTo>
                <a:lnTo>
                  <a:pt x="94943" y="18129"/>
                </a:lnTo>
                <a:lnTo>
                  <a:pt x="93449" y="18573"/>
                </a:lnTo>
                <a:lnTo>
                  <a:pt x="91805" y="19017"/>
                </a:lnTo>
                <a:lnTo>
                  <a:pt x="89962" y="19510"/>
                </a:lnTo>
                <a:lnTo>
                  <a:pt x="87970" y="20053"/>
                </a:lnTo>
                <a:lnTo>
                  <a:pt x="85927" y="20620"/>
                </a:lnTo>
                <a:lnTo>
                  <a:pt x="83835" y="21188"/>
                </a:lnTo>
                <a:lnTo>
                  <a:pt x="81743" y="21804"/>
                </a:lnTo>
                <a:lnTo>
                  <a:pt x="79651" y="22396"/>
                </a:lnTo>
                <a:lnTo>
                  <a:pt x="77708" y="23013"/>
                </a:lnTo>
                <a:lnTo>
                  <a:pt x="75765" y="23580"/>
                </a:lnTo>
                <a:lnTo>
                  <a:pt x="74072" y="24147"/>
                </a:lnTo>
                <a:lnTo>
                  <a:pt x="72528" y="24641"/>
                </a:lnTo>
                <a:lnTo>
                  <a:pt x="71282" y="25159"/>
                </a:lnTo>
                <a:lnTo>
                  <a:pt x="70286" y="25578"/>
                </a:lnTo>
                <a:lnTo>
                  <a:pt x="69589" y="25997"/>
                </a:lnTo>
                <a:lnTo>
                  <a:pt x="69090" y="26318"/>
                </a:lnTo>
                <a:lnTo>
                  <a:pt x="68642" y="26713"/>
                </a:lnTo>
                <a:lnTo>
                  <a:pt x="68144" y="27181"/>
                </a:lnTo>
                <a:lnTo>
                  <a:pt x="67696" y="27625"/>
                </a:lnTo>
                <a:lnTo>
                  <a:pt x="67696" y="27724"/>
                </a:lnTo>
                <a:lnTo>
                  <a:pt x="67795" y="27798"/>
                </a:lnTo>
                <a:lnTo>
                  <a:pt x="67845" y="27847"/>
                </a:lnTo>
                <a:lnTo>
                  <a:pt x="67945" y="27921"/>
                </a:lnTo>
                <a:lnTo>
                  <a:pt x="68144" y="27724"/>
                </a:lnTo>
                <a:lnTo>
                  <a:pt x="70435" y="27477"/>
                </a:lnTo>
                <a:lnTo>
                  <a:pt x="72528" y="27107"/>
                </a:lnTo>
                <a:lnTo>
                  <a:pt x="74520" y="26639"/>
                </a:lnTo>
                <a:lnTo>
                  <a:pt x="76363" y="26096"/>
                </a:lnTo>
                <a:lnTo>
                  <a:pt x="78057" y="25529"/>
                </a:lnTo>
                <a:lnTo>
                  <a:pt x="81444" y="24271"/>
                </a:lnTo>
                <a:lnTo>
                  <a:pt x="83188" y="23654"/>
                </a:lnTo>
                <a:lnTo>
                  <a:pt x="84931" y="23112"/>
                </a:lnTo>
                <a:lnTo>
                  <a:pt x="87023" y="22421"/>
                </a:lnTo>
                <a:lnTo>
                  <a:pt x="89016" y="21656"/>
                </a:lnTo>
                <a:lnTo>
                  <a:pt x="90809" y="20818"/>
                </a:lnTo>
                <a:lnTo>
                  <a:pt x="92652" y="20028"/>
                </a:lnTo>
                <a:lnTo>
                  <a:pt x="94645" y="19288"/>
                </a:lnTo>
                <a:lnTo>
                  <a:pt x="97584" y="18425"/>
                </a:lnTo>
                <a:lnTo>
                  <a:pt x="100672" y="17636"/>
                </a:lnTo>
                <a:lnTo>
                  <a:pt x="107148" y="16106"/>
                </a:lnTo>
                <a:lnTo>
                  <a:pt x="107447" y="16032"/>
                </a:lnTo>
                <a:lnTo>
                  <a:pt x="107845" y="15835"/>
                </a:lnTo>
                <a:lnTo>
                  <a:pt x="109190" y="15342"/>
                </a:lnTo>
                <a:lnTo>
                  <a:pt x="109838" y="15046"/>
                </a:lnTo>
                <a:lnTo>
                  <a:pt x="110485" y="14799"/>
                </a:lnTo>
                <a:lnTo>
                  <a:pt x="111033" y="14577"/>
                </a:lnTo>
                <a:lnTo>
                  <a:pt x="111382" y="14429"/>
                </a:lnTo>
                <a:lnTo>
                  <a:pt x="111531" y="14380"/>
                </a:lnTo>
                <a:lnTo>
                  <a:pt x="111531" y="14503"/>
                </a:lnTo>
                <a:lnTo>
                  <a:pt x="111382" y="14676"/>
                </a:lnTo>
                <a:lnTo>
                  <a:pt x="111183" y="14873"/>
                </a:lnTo>
                <a:lnTo>
                  <a:pt x="111033" y="14972"/>
                </a:lnTo>
                <a:lnTo>
                  <a:pt x="110635" y="15514"/>
                </a:lnTo>
                <a:lnTo>
                  <a:pt x="110485" y="16106"/>
                </a:lnTo>
                <a:lnTo>
                  <a:pt x="110585" y="16674"/>
                </a:lnTo>
                <a:lnTo>
                  <a:pt x="110635" y="17290"/>
                </a:lnTo>
                <a:lnTo>
                  <a:pt x="110635" y="17882"/>
                </a:lnTo>
                <a:lnTo>
                  <a:pt x="110386" y="19091"/>
                </a:lnTo>
                <a:lnTo>
                  <a:pt x="109838" y="20201"/>
                </a:lnTo>
                <a:lnTo>
                  <a:pt x="109041" y="21336"/>
                </a:lnTo>
                <a:lnTo>
                  <a:pt x="107945" y="22396"/>
                </a:lnTo>
                <a:lnTo>
                  <a:pt x="106550" y="23383"/>
                </a:lnTo>
                <a:lnTo>
                  <a:pt x="104856" y="24246"/>
                </a:lnTo>
                <a:lnTo>
                  <a:pt x="102963" y="25085"/>
                </a:lnTo>
                <a:lnTo>
                  <a:pt x="100722" y="25775"/>
                </a:lnTo>
                <a:lnTo>
                  <a:pt x="98331" y="26392"/>
                </a:lnTo>
                <a:lnTo>
                  <a:pt x="95691" y="26910"/>
                </a:lnTo>
                <a:lnTo>
                  <a:pt x="92801" y="27255"/>
                </a:lnTo>
                <a:lnTo>
                  <a:pt x="89813" y="27527"/>
                </a:lnTo>
                <a:lnTo>
                  <a:pt x="86625" y="27699"/>
                </a:lnTo>
                <a:lnTo>
                  <a:pt x="83536" y="27798"/>
                </a:lnTo>
                <a:lnTo>
                  <a:pt x="80547" y="27921"/>
                </a:lnTo>
                <a:lnTo>
                  <a:pt x="83636" y="28020"/>
                </a:lnTo>
                <a:lnTo>
                  <a:pt x="86276" y="28217"/>
                </a:lnTo>
                <a:lnTo>
                  <a:pt x="88866" y="28464"/>
                </a:lnTo>
                <a:lnTo>
                  <a:pt x="91357" y="28785"/>
                </a:lnTo>
                <a:lnTo>
                  <a:pt x="93698" y="29229"/>
                </a:lnTo>
                <a:lnTo>
                  <a:pt x="95840" y="29771"/>
                </a:lnTo>
                <a:lnTo>
                  <a:pt x="98181" y="30561"/>
                </a:lnTo>
                <a:lnTo>
                  <a:pt x="100323" y="31473"/>
                </a:lnTo>
                <a:lnTo>
                  <a:pt x="102067" y="32460"/>
                </a:lnTo>
                <a:lnTo>
                  <a:pt x="103611" y="33521"/>
                </a:lnTo>
                <a:lnTo>
                  <a:pt x="104856" y="34581"/>
                </a:lnTo>
                <a:lnTo>
                  <a:pt x="105952" y="35691"/>
                </a:lnTo>
                <a:lnTo>
                  <a:pt x="106749" y="36801"/>
                </a:lnTo>
                <a:lnTo>
                  <a:pt x="107496" y="37911"/>
                </a:lnTo>
                <a:lnTo>
                  <a:pt x="107945" y="38972"/>
                </a:lnTo>
                <a:lnTo>
                  <a:pt x="108293" y="39983"/>
                </a:lnTo>
                <a:lnTo>
                  <a:pt x="108542" y="40945"/>
                </a:lnTo>
                <a:lnTo>
                  <a:pt x="108692" y="41808"/>
                </a:lnTo>
                <a:lnTo>
                  <a:pt x="108692" y="43239"/>
                </a:lnTo>
                <a:lnTo>
                  <a:pt x="108542" y="43782"/>
                </a:lnTo>
                <a:lnTo>
                  <a:pt x="108443" y="44127"/>
                </a:lnTo>
                <a:lnTo>
                  <a:pt x="108293" y="44324"/>
                </a:lnTo>
                <a:lnTo>
                  <a:pt x="108144" y="44324"/>
                </a:lnTo>
                <a:lnTo>
                  <a:pt x="107198" y="43584"/>
                </a:lnTo>
                <a:lnTo>
                  <a:pt x="106201" y="42894"/>
                </a:lnTo>
                <a:lnTo>
                  <a:pt x="105006" y="42252"/>
                </a:lnTo>
                <a:lnTo>
                  <a:pt x="103661" y="41586"/>
                </a:lnTo>
                <a:lnTo>
                  <a:pt x="102067" y="41044"/>
                </a:lnTo>
                <a:lnTo>
                  <a:pt x="100572" y="40649"/>
                </a:lnTo>
                <a:lnTo>
                  <a:pt x="99327" y="40279"/>
                </a:lnTo>
                <a:lnTo>
                  <a:pt x="98082" y="39983"/>
                </a:lnTo>
                <a:lnTo>
                  <a:pt x="96936" y="39736"/>
                </a:lnTo>
                <a:lnTo>
                  <a:pt x="93599" y="38972"/>
                </a:lnTo>
                <a:lnTo>
                  <a:pt x="92353" y="38676"/>
                </a:lnTo>
                <a:lnTo>
                  <a:pt x="91108" y="38355"/>
                </a:lnTo>
                <a:lnTo>
                  <a:pt x="89713" y="37911"/>
                </a:lnTo>
                <a:lnTo>
                  <a:pt x="86425" y="36826"/>
                </a:lnTo>
                <a:lnTo>
                  <a:pt x="84533" y="36110"/>
                </a:lnTo>
                <a:lnTo>
                  <a:pt x="82291" y="35223"/>
                </a:lnTo>
                <a:lnTo>
                  <a:pt x="81046" y="34655"/>
                </a:lnTo>
                <a:lnTo>
                  <a:pt x="79750" y="33891"/>
                </a:lnTo>
                <a:lnTo>
                  <a:pt x="75566" y="31251"/>
                </a:lnTo>
                <a:lnTo>
                  <a:pt x="74171" y="30511"/>
                </a:lnTo>
                <a:lnTo>
                  <a:pt x="72677" y="29870"/>
                </a:lnTo>
                <a:lnTo>
                  <a:pt x="71282" y="29475"/>
                </a:lnTo>
                <a:lnTo>
                  <a:pt x="69539" y="29130"/>
                </a:lnTo>
                <a:lnTo>
                  <a:pt x="67795" y="28859"/>
                </a:lnTo>
                <a:lnTo>
                  <a:pt x="67546" y="28859"/>
                </a:lnTo>
                <a:lnTo>
                  <a:pt x="67247" y="29155"/>
                </a:lnTo>
                <a:lnTo>
                  <a:pt x="67198" y="29401"/>
                </a:lnTo>
                <a:lnTo>
                  <a:pt x="67048" y="29673"/>
                </a:lnTo>
                <a:lnTo>
                  <a:pt x="66948" y="29771"/>
                </a:lnTo>
                <a:lnTo>
                  <a:pt x="66899" y="30067"/>
                </a:lnTo>
                <a:lnTo>
                  <a:pt x="66650" y="30511"/>
                </a:lnTo>
                <a:lnTo>
                  <a:pt x="66450" y="31005"/>
                </a:lnTo>
                <a:lnTo>
                  <a:pt x="66002" y="32090"/>
                </a:lnTo>
                <a:lnTo>
                  <a:pt x="65853" y="32583"/>
                </a:lnTo>
                <a:lnTo>
                  <a:pt x="65006" y="35050"/>
                </a:lnTo>
                <a:lnTo>
                  <a:pt x="64009" y="37566"/>
                </a:lnTo>
                <a:lnTo>
                  <a:pt x="63063" y="40032"/>
                </a:lnTo>
                <a:lnTo>
                  <a:pt x="61818" y="43930"/>
                </a:lnTo>
                <a:lnTo>
                  <a:pt x="60672" y="47876"/>
                </a:lnTo>
                <a:lnTo>
                  <a:pt x="61618" y="47531"/>
                </a:lnTo>
                <a:lnTo>
                  <a:pt x="62465" y="47161"/>
                </a:lnTo>
                <a:lnTo>
                  <a:pt x="63013" y="46865"/>
                </a:lnTo>
                <a:lnTo>
                  <a:pt x="63312" y="46495"/>
                </a:lnTo>
                <a:lnTo>
                  <a:pt x="63511" y="46150"/>
                </a:lnTo>
                <a:lnTo>
                  <a:pt x="63810" y="45780"/>
                </a:lnTo>
                <a:lnTo>
                  <a:pt x="64408" y="45336"/>
                </a:lnTo>
                <a:lnTo>
                  <a:pt x="65205" y="45015"/>
                </a:lnTo>
                <a:lnTo>
                  <a:pt x="66151" y="44793"/>
                </a:lnTo>
                <a:lnTo>
                  <a:pt x="67198" y="44719"/>
                </a:lnTo>
                <a:lnTo>
                  <a:pt x="68194" y="44793"/>
                </a:lnTo>
                <a:lnTo>
                  <a:pt x="69240" y="44966"/>
                </a:lnTo>
                <a:lnTo>
                  <a:pt x="69439" y="45040"/>
                </a:lnTo>
                <a:lnTo>
                  <a:pt x="70336" y="45262"/>
                </a:lnTo>
                <a:lnTo>
                  <a:pt x="70585" y="45336"/>
                </a:lnTo>
                <a:lnTo>
                  <a:pt x="70784" y="45508"/>
                </a:lnTo>
                <a:lnTo>
                  <a:pt x="70933" y="45706"/>
                </a:lnTo>
                <a:lnTo>
                  <a:pt x="70983" y="45854"/>
                </a:lnTo>
                <a:lnTo>
                  <a:pt x="70983" y="46100"/>
                </a:lnTo>
                <a:lnTo>
                  <a:pt x="71083" y="46347"/>
                </a:lnTo>
                <a:lnTo>
                  <a:pt x="71083" y="46618"/>
                </a:lnTo>
                <a:lnTo>
                  <a:pt x="70734" y="47112"/>
                </a:lnTo>
                <a:lnTo>
                  <a:pt x="70136" y="47531"/>
                </a:lnTo>
                <a:lnTo>
                  <a:pt x="69339" y="47852"/>
                </a:lnTo>
                <a:lnTo>
                  <a:pt x="68343" y="48073"/>
                </a:lnTo>
                <a:lnTo>
                  <a:pt x="67247" y="48172"/>
                </a:lnTo>
                <a:lnTo>
                  <a:pt x="66151" y="48221"/>
                </a:lnTo>
                <a:lnTo>
                  <a:pt x="65404" y="48172"/>
                </a:lnTo>
                <a:lnTo>
                  <a:pt x="64707" y="48098"/>
                </a:lnTo>
                <a:lnTo>
                  <a:pt x="63860" y="48024"/>
                </a:lnTo>
                <a:lnTo>
                  <a:pt x="63163" y="48073"/>
                </a:lnTo>
                <a:lnTo>
                  <a:pt x="62266" y="48221"/>
                </a:lnTo>
                <a:lnTo>
                  <a:pt x="61320" y="48468"/>
                </a:lnTo>
                <a:lnTo>
                  <a:pt x="60423" y="48715"/>
                </a:lnTo>
                <a:lnTo>
                  <a:pt x="60273" y="49159"/>
                </a:lnTo>
                <a:lnTo>
                  <a:pt x="60074" y="49627"/>
                </a:lnTo>
                <a:lnTo>
                  <a:pt x="58729" y="54857"/>
                </a:lnTo>
                <a:lnTo>
                  <a:pt x="57633" y="60110"/>
                </a:lnTo>
                <a:lnTo>
                  <a:pt x="57185" y="62873"/>
                </a:lnTo>
                <a:lnTo>
                  <a:pt x="56836" y="65562"/>
                </a:lnTo>
                <a:lnTo>
                  <a:pt x="56637" y="68250"/>
                </a:lnTo>
                <a:lnTo>
                  <a:pt x="56338" y="71013"/>
                </a:lnTo>
                <a:lnTo>
                  <a:pt x="55890" y="73923"/>
                </a:lnTo>
                <a:lnTo>
                  <a:pt x="54993" y="79893"/>
                </a:lnTo>
                <a:lnTo>
                  <a:pt x="54694" y="82803"/>
                </a:lnTo>
                <a:lnTo>
                  <a:pt x="54645" y="84727"/>
                </a:lnTo>
                <a:lnTo>
                  <a:pt x="54495" y="86750"/>
                </a:lnTo>
                <a:lnTo>
                  <a:pt x="54246" y="88871"/>
                </a:lnTo>
                <a:lnTo>
                  <a:pt x="54196" y="90943"/>
                </a:lnTo>
                <a:lnTo>
                  <a:pt x="54097" y="92990"/>
                </a:lnTo>
                <a:lnTo>
                  <a:pt x="54097" y="94914"/>
                </a:lnTo>
                <a:lnTo>
                  <a:pt x="54196" y="96073"/>
                </a:lnTo>
                <a:lnTo>
                  <a:pt x="54346" y="97455"/>
                </a:lnTo>
                <a:lnTo>
                  <a:pt x="54495" y="98935"/>
                </a:lnTo>
                <a:lnTo>
                  <a:pt x="54694" y="100439"/>
                </a:lnTo>
                <a:lnTo>
                  <a:pt x="55591" y="99601"/>
                </a:lnTo>
                <a:lnTo>
                  <a:pt x="56388" y="98861"/>
                </a:lnTo>
                <a:lnTo>
                  <a:pt x="57185" y="98219"/>
                </a:lnTo>
                <a:lnTo>
                  <a:pt x="58281" y="97381"/>
                </a:lnTo>
                <a:lnTo>
                  <a:pt x="59427" y="96690"/>
                </a:lnTo>
                <a:lnTo>
                  <a:pt x="60523" y="96024"/>
                </a:lnTo>
                <a:lnTo>
                  <a:pt x="61469" y="95383"/>
                </a:lnTo>
                <a:lnTo>
                  <a:pt x="62266" y="94643"/>
                </a:lnTo>
                <a:lnTo>
                  <a:pt x="63661" y="93311"/>
                </a:lnTo>
                <a:lnTo>
                  <a:pt x="65255" y="92028"/>
                </a:lnTo>
                <a:lnTo>
                  <a:pt x="66948" y="90770"/>
                </a:lnTo>
                <a:lnTo>
                  <a:pt x="68792" y="89463"/>
                </a:lnTo>
                <a:lnTo>
                  <a:pt x="70635" y="88106"/>
                </a:lnTo>
                <a:lnTo>
                  <a:pt x="72528" y="86725"/>
                </a:lnTo>
                <a:lnTo>
                  <a:pt x="74520" y="85344"/>
                </a:lnTo>
                <a:lnTo>
                  <a:pt x="76662" y="84036"/>
                </a:lnTo>
                <a:lnTo>
                  <a:pt x="78854" y="82803"/>
                </a:lnTo>
                <a:lnTo>
                  <a:pt x="81145" y="81669"/>
                </a:lnTo>
                <a:lnTo>
                  <a:pt x="84134" y="80509"/>
                </a:lnTo>
                <a:lnTo>
                  <a:pt x="87222" y="79523"/>
                </a:lnTo>
                <a:lnTo>
                  <a:pt x="90410" y="78733"/>
                </a:lnTo>
                <a:lnTo>
                  <a:pt x="93698" y="78166"/>
                </a:lnTo>
                <a:lnTo>
                  <a:pt x="96936" y="77821"/>
                </a:lnTo>
                <a:lnTo>
                  <a:pt x="100174" y="77673"/>
                </a:lnTo>
                <a:lnTo>
                  <a:pt x="103362" y="77747"/>
                </a:lnTo>
                <a:lnTo>
                  <a:pt x="106600" y="78043"/>
                </a:lnTo>
                <a:lnTo>
                  <a:pt x="109688" y="78511"/>
                </a:lnTo>
                <a:lnTo>
                  <a:pt x="112727" y="79202"/>
                </a:lnTo>
                <a:lnTo>
                  <a:pt x="113424" y="79424"/>
                </a:lnTo>
                <a:lnTo>
                  <a:pt x="114321" y="79695"/>
                </a:lnTo>
                <a:lnTo>
                  <a:pt x="115267" y="80041"/>
                </a:lnTo>
                <a:lnTo>
                  <a:pt x="116214" y="80386"/>
                </a:lnTo>
                <a:lnTo>
                  <a:pt x="117210" y="80805"/>
                </a:lnTo>
                <a:lnTo>
                  <a:pt x="118057" y="81126"/>
                </a:lnTo>
                <a:lnTo>
                  <a:pt x="118804" y="81447"/>
                </a:lnTo>
                <a:lnTo>
                  <a:pt x="119452" y="81693"/>
                </a:lnTo>
                <a:lnTo>
                  <a:pt x="119850" y="81841"/>
                </a:lnTo>
                <a:lnTo>
                  <a:pt x="120000" y="81915"/>
                </a:lnTo>
                <a:lnTo>
                  <a:pt x="119750" y="81915"/>
                </a:lnTo>
                <a:lnTo>
                  <a:pt x="119252" y="81965"/>
                </a:lnTo>
                <a:lnTo>
                  <a:pt x="118455" y="82039"/>
                </a:lnTo>
                <a:lnTo>
                  <a:pt x="117509" y="82063"/>
                </a:lnTo>
                <a:lnTo>
                  <a:pt x="116463" y="82137"/>
                </a:lnTo>
                <a:lnTo>
                  <a:pt x="114570" y="82285"/>
                </a:lnTo>
                <a:lnTo>
                  <a:pt x="113872" y="82335"/>
                </a:lnTo>
                <a:lnTo>
                  <a:pt x="113424" y="82359"/>
                </a:lnTo>
                <a:lnTo>
                  <a:pt x="108891" y="82877"/>
                </a:lnTo>
                <a:lnTo>
                  <a:pt x="104508" y="83371"/>
                </a:lnTo>
                <a:lnTo>
                  <a:pt x="100074" y="83963"/>
                </a:lnTo>
                <a:lnTo>
                  <a:pt x="95740" y="84678"/>
                </a:lnTo>
                <a:lnTo>
                  <a:pt x="91407" y="85566"/>
                </a:lnTo>
                <a:lnTo>
                  <a:pt x="87372" y="86429"/>
                </a:lnTo>
                <a:lnTo>
                  <a:pt x="83636" y="87366"/>
                </a:lnTo>
                <a:lnTo>
                  <a:pt x="79900" y="88353"/>
                </a:lnTo>
                <a:lnTo>
                  <a:pt x="76313" y="89463"/>
                </a:lnTo>
                <a:lnTo>
                  <a:pt x="72826" y="90696"/>
                </a:lnTo>
                <a:lnTo>
                  <a:pt x="69688" y="92078"/>
                </a:lnTo>
                <a:lnTo>
                  <a:pt x="66600" y="93558"/>
                </a:lnTo>
                <a:lnTo>
                  <a:pt x="63511" y="95235"/>
                </a:lnTo>
                <a:lnTo>
                  <a:pt x="60423" y="97060"/>
                </a:lnTo>
                <a:lnTo>
                  <a:pt x="59775" y="97455"/>
                </a:lnTo>
                <a:lnTo>
                  <a:pt x="58978" y="97973"/>
                </a:lnTo>
                <a:lnTo>
                  <a:pt x="58132" y="98540"/>
                </a:lnTo>
                <a:lnTo>
                  <a:pt x="57434" y="99206"/>
                </a:lnTo>
                <a:lnTo>
                  <a:pt x="56488" y="100168"/>
                </a:lnTo>
                <a:lnTo>
                  <a:pt x="55641" y="101204"/>
                </a:lnTo>
                <a:lnTo>
                  <a:pt x="55242" y="104583"/>
                </a:lnTo>
                <a:lnTo>
                  <a:pt x="55242" y="104731"/>
                </a:lnTo>
                <a:lnTo>
                  <a:pt x="55292" y="104830"/>
                </a:lnTo>
                <a:lnTo>
                  <a:pt x="55292" y="104953"/>
                </a:lnTo>
                <a:lnTo>
                  <a:pt x="55342" y="105891"/>
                </a:lnTo>
                <a:lnTo>
                  <a:pt x="55491" y="107099"/>
                </a:lnTo>
                <a:lnTo>
                  <a:pt x="55641" y="108406"/>
                </a:lnTo>
                <a:lnTo>
                  <a:pt x="55890" y="109812"/>
                </a:lnTo>
                <a:lnTo>
                  <a:pt x="56039" y="111268"/>
                </a:lnTo>
                <a:lnTo>
                  <a:pt x="56189" y="112698"/>
                </a:lnTo>
                <a:lnTo>
                  <a:pt x="56388" y="114080"/>
                </a:lnTo>
                <a:lnTo>
                  <a:pt x="56737" y="117064"/>
                </a:lnTo>
                <a:lnTo>
                  <a:pt x="57135" y="120000"/>
                </a:lnTo>
                <a:lnTo>
                  <a:pt x="55093" y="120000"/>
                </a:lnTo>
                <a:lnTo>
                  <a:pt x="55093" y="119753"/>
                </a:lnTo>
                <a:lnTo>
                  <a:pt x="54794" y="117829"/>
                </a:lnTo>
                <a:lnTo>
                  <a:pt x="54346" y="114104"/>
                </a:lnTo>
                <a:lnTo>
                  <a:pt x="54097" y="112180"/>
                </a:lnTo>
                <a:lnTo>
                  <a:pt x="53748" y="110133"/>
                </a:lnTo>
                <a:lnTo>
                  <a:pt x="53399" y="107963"/>
                </a:lnTo>
                <a:lnTo>
                  <a:pt x="53100" y="105743"/>
                </a:lnTo>
                <a:lnTo>
                  <a:pt x="52801" y="103572"/>
                </a:lnTo>
                <a:lnTo>
                  <a:pt x="52552" y="101525"/>
                </a:lnTo>
                <a:lnTo>
                  <a:pt x="52503" y="100390"/>
                </a:lnTo>
                <a:lnTo>
                  <a:pt x="52403" y="99453"/>
                </a:lnTo>
                <a:lnTo>
                  <a:pt x="52353" y="98614"/>
                </a:lnTo>
                <a:lnTo>
                  <a:pt x="52204" y="97159"/>
                </a:lnTo>
                <a:lnTo>
                  <a:pt x="52154" y="96394"/>
                </a:lnTo>
                <a:lnTo>
                  <a:pt x="52054" y="95605"/>
                </a:lnTo>
                <a:lnTo>
                  <a:pt x="52004" y="94618"/>
                </a:lnTo>
                <a:lnTo>
                  <a:pt x="52004" y="92176"/>
                </a:lnTo>
                <a:lnTo>
                  <a:pt x="52054" y="90696"/>
                </a:lnTo>
                <a:lnTo>
                  <a:pt x="52054" y="89044"/>
                </a:lnTo>
                <a:lnTo>
                  <a:pt x="52154" y="87317"/>
                </a:lnTo>
                <a:lnTo>
                  <a:pt x="52303" y="85516"/>
                </a:lnTo>
                <a:lnTo>
                  <a:pt x="51755" y="84949"/>
                </a:lnTo>
                <a:lnTo>
                  <a:pt x="51108" y="84480"/>
                </a:lnTo>
                <a:lnTo>
                  <a:pt x="50361" y="83963"/>
                </a:lnTo>
                <a:lnTo>
                  <a:pt x="49564" y="83568"/>
                </a:lnTo>
                <a:lnTo>
                  <a:pt x="48468" y="83149"/>
                </a:lnTo>
                <a:lnTo>
                  <a:pt x="47123" y="82803"/>
                </a:lnTo>
                <a:lnTo>
                  <a:pt x="45728" y="82458"/>
                </a:lnTo>
                <a:lnTo>
                  <a:pt x="44283" y="82137"/>
                </a:lnTo>
                <a:lnTo>
                  <a:pt x="42889" y="81841"/>
                </a:lnTo>
                <a:lnTo>
                  <a:pt x="41544" y="81521"/>
                </a:lnTo>
                <a:lnTo>
                  <a:pt x="40547" y="81200"/>
                </a:lnTo>
                <a:lnTo>
                  <a:pt x="39302" y="80682"/>
                </a:lnTo>
                <a:lnTo>
                  <a:pt x="38206" y="80213"/>
                </a:lnTo>
                <a:lnTo>
                  <a:pt x="37160" y="79819"/>
                </a:lnTo>
                <a:lnTo>
                  <a:pt x="37061" y="82976"/>
                </a:lnTo>
                <a:lnTo>
                  <a:pt x="37011" y="86108"/>
                </a:lnTo>
                <a:lnTo>
                  <a:pt x="36811" y="92941"/>
                </a:lnTo>
                <a:lnTo>
                  <a:pt x="36811" y="94174"/>
                </a:lnTo>
                <a:lnTo>
                  <a:pt x="36861" y="94988"/>
                </a:lnTo>
                <a:lnTo>
                  <a:pt x="36861" y="96641"/>
                </a:lnTo>
                <a:lnTo>
                  <a:pt x="36911" y="97455"/>
                </a:lnTo>
                <a:lnTo>
                  <a:pt x="36911" y="98836"/>
                </a:lnTo>
                <a:lnTo>
                  <a:pt x="37011" y="99379"/>
                </a:lnTo>
                <a:lnTo>
                  <a:pt x="37011" y="99921"/>
                </a:lnTo>
                <a:lnTo>
                  <a:pt x="37160" y="100168"/>
                </a:lnTo>
                <a:lnTo>
                  <a:pt x="37210" y="100612"/>
                </a:lnTo>
                <a:lnTo>
                  <a:pt x="37459" y="101130"/>
                </a:lnTo>
                <a:lnTo>
                  <a:pt x="37658" y="101697"/>
                </a:lnTo>
                <a:lnTo>
                  <a:pt x="38107" y="102955"/>
                </a:lnTo>
                <a:lnTo>
                  <a:pt x="38904" y="104805"/>
                </a:lnTo>
                <a:lnTo>
                  <a:pt x="40547" y="108579"/>
                </a:lnTo>
                <a:lnTo>
                  <a:pt x="41245" y="110404"/>
                </a:lnTo>
                <a:lnTo>
                  <a:pt x="41942" y="112082"/>
                </a:lnTo>
                <a:lnTo>
                  <a:pt x="42938" y="114573"/>
                </a:lnTo>
                <a:lnTo>
                  <a:pt x="43885" y="117188"/>
                </a:lnTo>
                <a:lnTo>
                  <a:pt x="44931" y="119926"/>
                </a:lnTo>
                <a:lnTo>
                  <a:pt x="42938" y="119926"/>
                </a:lnTo>
                <a:lnTo>
                  <a:pt x="42640" y="119136"/>
                </a:lnTo>
                <a:lnTo>
                  <a:pt x="42291" y="118174"/>
                </a:lnTo>
                <a:lnTo>
                  <a:pt x="41843" y="117089"/>
                </a:lnTo>
                <a:lnTo>
                  <a:pt x="41344" y="115880"/>
                </a:lnTo>
                <a:lnTo>
                  <a:pt x="40846" y="114573"/>
                </a:lnTo>
                <a:lnTo>
                  <a:pt x="40298" y="113241"/>
                </a:lnTo>
                <a:lnTo>
                  <a:pt x="39701" y="111810"/>
                </a:lnTo>
                <a:lnTo>
                  <a:pt x="39202" y="110404"/>
                </a:lnTo>
                <a:lnTo>
                  <a:pt x="38605" y="108974"/>
                </a:lnTo>
                <a:lnTo>
                  <a:pt x="38107" y="107568"/>
                </a:lnTo>
                <a:lnTo>
                  <a:pt x="37509" y="106211"/>
                </a:lnTo>
                <a:lnTo>
                  <a:pt x="37011" y="104953"/>
                </a:lnTo>
                <a:lnTo>
                  <a:pt x="36562" y="103769"/>
                </a:lnTo>
                <a:lnTo>
                  <a:pt x="36214" y="102733"/>
                </a:lnTo>
                <a:lnTo>
                  <a:pt x="35815" y="101821"/>
                </a:lnTo>
                <a:lnTo>
                  <a:pt x="35516" y="101056"/>
                </a:lnTo>
                <a:lnTo>
                  <a:pt x="35168" y="100143"/>
                </a:lnTo>
                <a:lnTo>
                  <a:pt x="34520" y="99773"/>
                </a:lnTo>
                <a:lnTo>
                  <a:pt x="33623" y="99354"/>
                </a:lnTo>
                <a:lnTo>
                  <a:pt x="32727" y="98861"/>
                </a:lnTo>
                <a:lnTo>
                  <a:pt x="31780" y="98392"/>
                </a:lnTo>
                <a:lnTo>
                  <a:pt x="30933" y="97923"/>
                </a:lnTo>
                <a:lnTo>
                  <a:pt x="30087" y="97529"/>
                </a:lnTo>
                <a:lnTo>
                  <a:pt x="29389" y="97208"/>
                </a:lnTo>
                <a:lnTo>
                  <a:pt x="28941" y="96937"/>
                </a:lnTo>
                <a:lnTo>
                  <a:pt x="26948" y="95950"/>
                </a:lnTo>
                <a:lnTo>
                  <a:pt x="26351" y="95753"/>
                </a:lnTo>
                <a:lnTo>
                  <a:pt x="24159" y="95309"/>
                </a:lnTo>
                <a:lnTo>
                  <a:pt x="22316" y="94988"/>
                </a:lnTo>
                <a:lnTo>
                  <a:pt x="20473" y="94618"/>
                </a:lnTo>
                <a:lnTo>
                  <a:pt x="16886" y="93952"/>
                </a:lnTo>
                <a:lnTo>
                  <a:pt x="13349" y="93311"/>
                </a:lnTo>
                <a:lnTo>
                  <a:pt x="12652" y="93163"/>
                </a:lnTo>
                <a:lnTo>
                  <a:pt x="11008" y="92867"/>
                </a:lnTo>
                <a:lnTo>
                  <a:pt x="10211" y="92842"/>
                </a:lnTo>
                <a:lnTo>
                  <a:pt x="9613" y="92867"/>
                </a:lnTo>
                <a:lnTo>
                  <a:pt x="8318" y="93163"/>
                </a:lnTo>
                <a:lnTo>
                  <a:pt x="7721" y="93262"/>
                </a:lnTo>
                <a:lnTo>
                  <a:pt x="6674" y="93336"/>
                </a:lnTo>
                <a:lnTo>
                  <a:pt x="5728" y="93311"/>
                </a:lnTo>
                <a:lnTo>
                  <a:pt x="4782" y="93163"/>
                </a:lnTo>
                <a:lnTo>
                  <a:pt x="3985" y="92941"/>
                </a:lnTo>
                <a:lnTo>
                  <a:pt x="3287" y="92571"/>
                </a:lnTo>
                <a:lnTo>
                  <a:pt x="2839" y="92152"/>
                </a:lnTo>
                <a:lnTo>
                  <a:pt x="2789" y="91782"/>
                </a:lnTo>
                <a:lnTo>
                  <a:pt x="2739" y="91387"/>
                </a:lnTo>
                <a:lnTo>
                  <a:pt x="2739" y="91239"/>
                </a:lnTo>
                <a:lnTo>
                  <a:pt x="2789" y="91017"/>
                </a:lnTo>
                <a:lnTo>
                  <a:pt x="2988" y="90844"/>
                </a:lnTo>
                <a:lnTo>
                  <a:pt x="3138" y="90721"/>
                </a:lnTo>
                <a:lnTo>
                  <a:pt x="3387" y="90647"/>
                </a:lnTo>
                <a:lnTo>
                  <a:pt x="3586" y="90548"/>
                </a:lnTo>
                <a:lnTo>
                  <a:pt x="3835" y="90474"/>
                </a:lnTo>
                <a:lnTo>
                  <a:pt x="4034" y="90351"/>
                </a:lnTo>
                <a:lnTo>
                  <a:pt x="4831" y="90080"/>
                </a:lnTo>
                <a:lnTo>
                  <a:pt x="5728" y="89932"/>
                </a:lnTo>
                <a:lnTo>
                  <a:pt x="6674" y="89932"/>
                </a:lnTo>
                <a:lnTo>
                  <a:pt x="7571" y="90030"/>
                </a:lnTo>
                <a:lnTo>
                  <a:pt x="8368" y="90277"/>
                </a:lnTo>
                <a:lnTo>
                  <a:pt x="9016" y="90647"/>
                </a:lnTo>
                <a:lnTo>
                  <a:pt x="9414" y="90968"/>
                </a:lnTo>
                <a:lnTo>
                  <a:pt x="9713" y="91313"/>
                </a:lnTo>
                <a:lnTo>
                  <a:pt x="10062" y="91634"/>
                </a:lnTo>
                <a:lnTo>
                  <a:pt x="10510" y="91880"/>
                </a:lnTo>
                <a:lnTo>
                  <a:pt x="11805" y="92300"/>
                </a:lnTo>
                <a:lnTo>
                  <a:pt x="13150" y="92620"/>
                </a:lnTo>
                <a:lnTo>
                  <a:pt x="16239" y="93311"/>
                </a:lnTo>
                <a:lnTo>
                  <a:pt x="19377" y="93952"/>
                </a:lnTo>
                <a:lnTo>
                  <a:pt x="22914" y="94569"/>
                </a:lnTo>
                <a:lnTo>
                  <a:pt x="24059" y="94791"/>
                </a:lnTo>
                <a:lnTo>
                  <a:pt x="25255" y="94865"/>
                </a:lnTo>
                <a:lnTo>
                  <a:pt x="25554" y="94766"/>
                </a:lnTo>
                <a:lnTo>
                  <a:pt x="25753" y="94544"/>
                </a:lnTo>
                <a:lnTo>
                  <a:pt x="25902" y="94224"/>
                </a:lnTo>
                <a:lnTo>
                  <a:pt x="26002" y="93780"/>
                </a:lnTo>
                <a:lnTo>
                  <a:pt x="26002" y="93336"/>
                </a:lnTo>
                <a:lnTo>
                  <a:pt x="26052" y="92867"/>
                </a:lnTo>
                <a:lnTo>
                  <a:pt x="26151" y="91560"/>
                </a:lnTo>
                <a:lnTo>
                  <a:pt x="26151" y="90203"/>
                </a:lnTo>
                <a:lnTo>
                  <a:pt x="26052" y="88896"/>
                </a:lnTo>
                <a:lnTo>
                  <a:pt x="26052" y="88131"/>
                </a:lnTo>
                <a:lnTo>
                  <a:pt x="25902" y="87342"/>
                </a:lnTo>
                <a:lnTo>
                  <a:pt x="25853" y="87243"/>
                </a:lnTo>
                <a:lnTo>
                  <a:pt x="25255" y="86947"/>
                </a:lnTo>
                <a:lnTo>
                  <a:pt x="25105" y="86824"/>
                </a:lnTo>
                <a:lnTo>
                  <a:pt x="25056" y="86725"/>
                </a:lnTo>
                <a:lnTo>
                  <a:pt x="25056" y="86552"/>
                </a:lnTo>
                <a:lnTo>
                  <a:pt x="24956" y="86429"/>
                </a:lnTo>
                <a:lnTo>
                  <a:pt x="24059" y="85985"/>
                </a:lnTo>
                <a:lnTo>
                  <a:pt x="23561" y="85788"/>
                </a:lnTo>
                <a:lnTo>
                  <a:pt x="23212" y="85516"/>
                </a:lnTo>
                <a:lnTo>
                  <a:pt x="22963" y="85171"/>
                </a:lnTo>
                <a:lnTo>
                  <a:pt x="22814" y="84752"/>
                </a:lnTo>
                <a:lnTo>
                  <a:pt x="22814" y="84357"/>
                </a:lnTo>
                <a:lnTo>
                  <a:pt x="22963" y="83963"/>
                </a:lnTo>
                <a:lnTo>
                  <a:pt x="23262" y="83568"/>
                </a:lnTo>
                <a:lnTo>
                  <a:pt x="23661" y="83149"/>
                </a:lnTo>
                <a:lnTo>
                  <a:pt x="24159" y="82828"/>
                </a:lnTo>
                <a:lnTo>
                  <a:pt x="24458" y="82729"/>
                </a:lnTo>
                <a:lnTo>
                  <a:pt x="24806" y="82581"/>
                </a:lnTo>
                <a:lnTo>
                  <a:pt x="25853" y="82211"/>
                </a:lnTo>
                <a:lnTo>
                  <a:pt x="26899" y="81965"/>
                </a:lnTo>
                <a:lnTo>
                  <a:pt x="27247" y="81915"/>
                </a:lnTo>
                <a:lnTo>
                  <a:pt x="27397" y="81965"/>
                </a:lnTo>
                <a:lnTo>
                  <a:pt x="27696" y="82187"/>
                </a:lnTo>
                <a:lnTo>
                  <a:pt x="28144" y="82359"/>
                </a:lnTo>
                <a:lnTo>
                  <a:pt x="28692" y="82458"/>
                </a:lnTo>
                <a:lnTo>
                  <a:pt x="29140" y="82606"/>
                </a:lnTo>
                <a:lnTo>
                  <a:pt x="30037" y="83025"/>
                </a:lnTo>
                <a:lnTo>
                  <a:pt x="30684" y="83445"/>
                </a:lnTo>
                <a:lnTo>
                  <a:pt x="31083" y="83913"/>
                </a:lnTo>
                <a:lnTo>
                  <a:pt x="31183" y="84480"/>
                </a:lnTo>
                <a:lnTo>
                  <a:pt x="30983" y="85048"/>
                </a:lnTo>
                <a:lnTo>
                  <a:pt x="30635" y="85516"/>
                </a:lnTo>
                <a:lnTo>
                  <a:pt x="30087" y="85960"/>
                </a:lnTo>
                <a:lnTo>
                  <a:pt x="29290" y="86281"/>
                </a:lnTo>
                <a:lnTo>
                  <a:pt x="28642" y="86478"/>
                </a:lnTo>
                <a:lnTo>
                  <a:pt x="28144" y="86651"/>
                </a:lnTo>
                <a:lnTo>
                  <a:pt x="27696" y="86947"/>
                </a:lnTo>
                <a:lnTo>
                  <a:pt x="27297" y="87342"/>
                </a:lnTo>
                <a:lnTo>
                  <a:pt x="27148" y="87810"/>
                </a:lnTo>
                <a:lnTo>
                  <a:pt x="27148" y="88772"/>
                </a:lnTo>
                <a:lnTo>
                  <a:pt x="27098" y="89636"/>
                </a:lnTo>
                <a:lnTo>
                  <a:pt x="27098" y="90548"/>
                </a:lnTo>
                <a:lnTo>
                  <a:pt x="26948" y="92226"/>
                </a:lnTo>
                <a:lnTo>
                  <a:pt x="26948" y="93878"/>
                </a:lnTo>
                <a:lnTo>
                  <a:pt x="27098" y="94569"/>
                </a:lnTo>
                <a:lnTo>
                  <a:pt x="27397" y="95186"/>
                </a:lnTo>
                <a:lnTo>
                  <a:pt x="28044" y="95753"/>
                </a:lnTo>
                <a:lnTo>
                  <a:pt x="28991" y="96246"/>
                </a:lnTo>
                <a:lnTo>
                  <a:pt x="31731" y="97603"/>
                </a:lnTo>
                <a:lnTo>
                  <a:pt x="32577" y="97997"/>
                </a:lnTo>
                <a:lnTo>
                  <a:pt x="33474" y="98441"/>
                </a:lnTo>
                <a:lnTo>
                  <a:pt x="34371" y="98836"/>
                </a:lnTo>
                <a:lnTo>
                  <a:pt x="35118" y="99157"/>
                </a:lnTo>
                <a:lnTo>
                  <a:pt x="35018" y="98244"/>
                </a:lnTo>
                <a:lnTo>
                  <a:pt x="35018" y="95950"/>
                </a:lnTo>
                <a:lnTo>
                  <a:pt x="35118" y="94791"/>
                </a:lnTo>
                <a:lnTo>
                  <a:pt x="35168" y="93706"/>
                </a:lnTo>
                <a:lnTo>
                  <a:pt x="35168" y="89956"/>
                </a:lnTo>
                <a:lnTo>
                  <a:pt x="35466" y="83790"/>
                </a:lnTo>
                <a:lnTo>
                  <a:pt x="35666" y="79153"/>
                </a:lnTo>
                <a:lnTo>
                  <a:pt x="34570" y="78585"/>
                </a:lnTo>
                <a:lnTo>
                  <a:pt x="33623" y="78067"/>
                </a:lnTo>
                <a:lnTo>
                  <a:pt x="32876" y="77549"/>
                </a:lnTo>
                <a:lnTo>
                  <a:pt x="32079" y="77081"/>
                </a:lnTo>
                <a:lnTo>
                  <a:pt x="31332" y="76612"/>
                </a:lnTo>
                <a:lnTo>
                  <a:pt x="30386" y="76069"/>
                </a:lnTo>
                <a:lnTo>
                  <a:pt x="29290" y="75477"/>
                </a:lnTo>
                <a:lnTo>
                  <a:pt x="27995" y="74935"/>
                </a:lnTo>
                <a:lnTo>
                  <a:pt x="26600" y="74515"/>
                </a:lnTo>
                <a:lnTo>
                  <a:pt x="25205" y="74219"/>
                </a:lnTo>
                <a:lnTo>
                  <a:pt x="23711" y="73948"/>
                </a:lnTo>
                <a:lnTo>
                  <a:pt x="23711" y="73874"/>
                </a:lnTo>
                <a:lnTo>
                  <a:pt x="24059" y="73751"/>
                </a:lnTo>
                <a:lnTo>
                  <a:pt x="24657" y="73603"/>
                </a:lnTo>
                <a:lnTo>
                  <a:pt x="25603" y="73381"/>
                </a:lnTo>
                <a:lnTo>
                  <a:pt x="26749" y="73159"/>
                </a:lnTo>
                <a:lnTo>
                  <a:pt x="28044" y="72937"/>
                </a:lnTo>
                <a:lnTo>
                  <a:pt x="29539" y="72764"/>
                </a:lnTo>
                <a:lnTo>
                  <a:pt x="31133" y="72616"/>
                </a:lnTo>
                <a:lnTo>
                  <a:pt x="32876" y="72542"/>
                </a:lnTo>
                <a:lnTo>
                  <a:pt x="34669" y="72493"/>
                </a:lnTo>
                <a:lnTo>
                  <a:pt x="36513" y="72616"/>
                </a:lnTo>
                <a:lnTo>
                  <a:pt x="36562" y="72295"/>
                </a:lnTo>
                <a:lnTo>
                  <a:pt x="36662" y="71876"/>
                </a:lnTo>
                <a:lnTo>
                  <a:pt x="36662" y="70495"/>
                </a:lnTo>
                <a:lnTo>
                  <a:pt x="37061" y="67116"/>
                </a:lnTo>
                <a:lnTo>
                  <a:pt x="37359" y="64131"/>
                </a:lnTo>
                <a:lnTo>
                  <a:pt x="37608" y="62651"/>
                </a:lnTo>
                <a:lnTo>
                  <a:pt x="37907" y="61146"/>
                </a:lnTo>
                <a:lnTo>
                  <a:pt x="37509" y="60974"/>
                </a:lnTo>
                <a:lnTo>
                  <a:pt x="36911" y="60727"/>
                </a:lnTo>
                <a:lnTo>
                  <a:pt x="36114" y="60357"/>
                </a:lnTo>
                <a:lnTo>
                  <a:pt x="35168" y="59963"/>
                </a:lnTo>
                <a:lnTo>
                  <a:pt x="34122" y="59593"/>
                </a:lnTo>
                <a:lnTo>
                  <a:pt x="33125" y="59149"/>
                </a:lnTo>
                <a:lnTo>
                  <a:pt x="32029" y="58754"/>
                </a:lnTo>
                <a:lnTo>
                  <a:pt x="31083" y="58359"/>
                </a:lnTo>
                <a:lnTo>
                  <a:pt x="30186" y="58039"/>
                </a:lnTo>
                <a:lnTo>
                  <a:pt x="29539" y="57743"/>
                </a:lnTo>
                <a:lnTo>
                  <a:pt x="28991" y="57545"/>
                </a:lnTo>
                <a:lnTo>
                  <a:pt x="28792" y="57496"/>
                </a:lnTo>
                <a:lnTo>
                  <a:pt x="27596" y="57126"/>
                </a:lnTo>
                <a:lnTo>
                  <a:pt x="26450" y="56904"/>
                </a:lnTo>
                <a:lnTo>
                  <a:pt x="25105" y="56830"/>
                </a:lnTo>
                <a:lnTo>
                  <a:pt x="23711" y="56855"/>
                </a:lnTo>
                <a:lnTo>
                  <a:pt x="20323" y="57151"/>
                </a:lnTo>
                <a:lnTo>
                  <a:pt x="17036" y="57521"/>
                </a:lnTo>
                <a:lnTo>
                  <a:pt x="15292" y="57693"/>
                </a:lnTo>
                <a:lnTo>
                  <a:pt x="13599" y="57891"/>
                </a:lnTo>
                <a:lnTo>
                  <a:pt x="12702" y="57989"/>
                </a:lnTo>
                <a:lnTo>
                  <a:pt x="11656" y="58063"/>
                </a:lnTo>
                <a:lnTo>
                  <a:pt x="10809" y="58211"/>
                </a:lnTo>
                <a:lnTo>
                  <a:pt x="9962" y="58433"/>
                </a:lnTo>
                <a:lnTo>
                  <a:pt x="9613" y="58655"/>
                </a:lnTo>
                <a:lnTo>
                  <a:pt x="9414" y="58877"/>
                </a:lnTo>
                <a:lnTo>
                  <a:pt x="9265" y="59075"/>
                </a:lnTo>
                <a:lnTo>
                  <a:pt x="9016" y="59346"/>
                </a:lnTo>
                <a:lnTo>
                  <a:pt x="8518" y="59765"/>
                </a:lnTo>
                <a:lnTo>
                  <a:pt x="7770" y="60110"/>
                </a:lnTo>
                <a:lnTo>
                  <a:pt x="6924" y="60382"/>
                </a:lnTo>
                <a:lnTo>
                  <a:pt x="5778" y="60604"/>
                </a:lnTo>
                <a:lnTo>
                  <a:pt x="4682" y="60653"/>
                </a:lnTo>
                <a:lnTo>
                  <a:pt x="3586" y="60530"/>
                </a:lnTo>
                <a:lnTo>
                  <a:pt x="2640" y="60283"/>
                </a:lnTo>
                <a:lnTo>
                  <a:pt x="1693" y="59913"/>
                </a:lnTo>
                <a:lnTo>
                  <a:pt x="1394" y="59691"/>
                </a:lnTo>
                <a:lnTo>
                  <a:pt x="1046" y="59494"/>
                </a:lnTo>
                <a:lnTo>
                  <a:pt x="647" y="59297"/>
                </a:lnTo>
                <a:lnTo>
                  <a:pt x="149" y="59198"/>
                </a:lnTo>
                <a:lnTo>
                  <a:pt x="0" y="59124"/>
                </a:lnTo>
                <a:lnTo>
                  <a:pt x="0" y="58951"/>
                </a:lnTo>
                <a:lnTo>
                  <a:pt x="149" y="58680"/>
                </a:lnTo>
                <a:lnTo>
                  <a:pt x="597" y="58113"/>
                </a:lnTo>
                <a:lnTo>
                  <a:pt x="1245" y="57447"/>
                </a:lnTo>
                <a:lnTo>
                  <a:pt x="1743" y="57151"/>
                </a:lnTo>
                <a:lnTo>
                  <a:pt x="2490" y="56904"/>
                </a:lnTo>
                <a:lnTo>
                  <a:pt x="3287" y="56682"/>
                </a:lnTo>
                <a:lnTo>
                  <a:pt x="4234" y="56534"/>
                </a:lnTo>
                <a:lnTo>
                  <a:pt x="5379" y="56460"/>
                </a:lnTo>
                <a:lnTo>
                  <a:pt x="6475" y="56509"/>
                </a:lnTo>
                <a:lnTo>
                  <a:pt x="7073" y="56657"/>
                </a:lnTo>
                <a:lnTo>
                  <a:pt x="7571" y="56830"/>
                </a:lnTo>
                <a:lnTo>
                  <a:pt x="8069" y="57052"/>
                </a:lnTo>
                <a:lnTo>
                  <a:pt x="8567" y="57200"/>
                </a:lnTo>
                <a:lnTo>
                  <a:pt x="8816" y="57225"/>
                </a:lnTo>
                <a:lnTo>
                  <a:pt x="9414" y="57225"/>
                </a:lnTo>
                <a:lnTo>
                  <a:pt x="9613" y="57274"/>
                </a:lnTo>
                <a:lnTo>
                  <a:pt x="9763" y="57299"/>
                </a:lnTo>
                <a:lnTo>
                  <a:pt x="9912" y="57373"/>
                </a:lnTo>
                <a:lnTo>
                  <a:pt x="10062" y="57422"/>
                </a:lnTo>
                <a:lnTo>
                  <a:pt x="10112" y="57496"/>
                </a:lnTo>
                <a:lnTo>
                  <a:pt x="10261" y="57521"/>
                </a:lnTo>
                <a:lnTo>
                  <a:pt x="10510" y="57521"/>
                </a:lnTo>
                <a:lnTo>
                  <a:pt x="12054" y="57447"/>
                </a:lnTo>
                <a:lnTo>
                  <a:pt x="13648" y="57348"/>
                </a:lnTo>
                <a:lnTo>
                  <a:pt x="16288" y="57126"/>
                </a:lnTo>
                <a:lnTo>
                  <a:pt x="19028" y="56904"/>
                </a:lnTo>
                <a:lnTo>
                  <a:pt x="21519" y="56608"/>
                </a:lnTo>
                <a:lnTo>
                  <a:pt x="22465" y="56509"/>
                </a:lnTo>
                <a:lnTo>
                  <a:pt x="23362" y="56435"/>
                </a:lnTo>
                <a:lnTo>
                  <a:pt x="24159" y="56312"/>
                </a:lnTo>
                <a:lnTo>
                  <a:pt x="24806" y="56213"/>
                </a:lnTo>
                <a:lnTo>
                  <a:pt x="25255" y="56065"/>
                </a:lnTo>
                <a:lnTo>
                  <a:pt x="25354" y="55893"/>
                </a:lnTo>
                <a:lnTo>
                  <a:pt x="25105" y="55523"/>
                </a:lnTo>
                <a:lnTo>
                  <a:pt x="24358" y="54783"/>
                </a:lnTo>
                <a:lnTo>
                  <a:pt x="23511" y="53993"/>
                </a:lnTo>
                <a:lnTo>
                  <a:pt x="22565" y="53204"/>
                </a:lnTo>
                <a:lnTo>
                  <a:pt x="20772" y="51847"/>
                </a:lnTo>
                <a:lnTo>
                  <a:pt x="18929" y="50491"/>
                </a:lnTo>
                <a:lnTo>
                  <a:pt x="15790" y="50071"/>
                </a:lnTo>
                <a:lnTo>
                  <a:pt x="12652" y="49677"/>
                </a:lnTo>
                <a:lnTo>
                  <a:pt x="11755" y="49553"/>
                </a:lnTo>
                <a:lnTo>
                  <a:pt x="10709" y="49405"/>
                </a:lnTo>
                <a:lnTo>
                  <a:pt x="9613" y="49307"/>
                </a:lnTo>
                <a:lnTo>
                  <a:pt x="8518" y="49233"/>
                </a:lnTo>
                <a:lnTo>
                  <a:pt x="7471" y="49307"/>
                </a:lnTo>
                <a:lnTo>
                  <a:pt x="6525" y="49479"/>
                </a:lnTo>
                <a:lnTo>
                  <a:pt x="5429" y="49726"/>
                </a:lnTo>
                <a:lnTo>
                  <a:pt x="4234" y="49849"/>
                </a:lnTo>
                <a:lnTo>
                  <a:pt x="3088" y="49800"/>
                </a:lnTo>
                <a:lnTo>
                  <a:pt x="1992" y="49677"/>
                </a:lnTo>
                <a:lnTo>
                  <a:pt x="1095" y="49381"/>
                </a:lnTo>
                <a:lnTo>
                  <a:pt x="597" y="49011"/>
                </a:lnTo>
                <a:lnTo>
                  <a:pt x="348" y="48493"/>
                </a:lnTo>
                <a:lnTo>
                  <a:pt x="298" y="48000"/>
                </a:lnTo>
                <a:lnTo>
                  <a:pt x="597" y="47457"/>
                </a:lnTo>
                <a:lnTo>
                  <a:pt x="1046" y="46964"/>
                </a:lnTo>
                <a:lnTo>
                  <a:pt x="1743" y="46569"/>
                </a:lnTo>
                <a:lnTo>
                  <a:pt x="2789" y="46322"/>
                </a:lnTo>
                <a:lnTo>
                  <a:pt x="3985" y="46199"/>
                </a:lnTo>
                <a:lnTo>
                  <a:pt x="5230" y="46273"/>
                </a:lnTo>
                <a:lnTo>
                  <a:pt x="6326" y="46470"/>
                </a:lnTo>
                <a:lnTo>
                  <a:pt x="7173" y="46766"/>
                </a:lnTo>
                <a:lnTo>
                  <a:pt x="7721" y="47038"/>
                </a:lnTo>
                <a:lnTo>
                  <a:pt x="8567" y="48024"/>
                </a:lnTo>
                <a:lnTo>
                  <a:pt x="9115" y="48345"/>
                </a:lnTo>
                <a:lnTo>
                  <a:pt x="9763" y="48567"/>
                </a:lnTo>
                <a:lnTo>
                  <a:pt x="10510" y="48715"/>
                </a:lnTo>
                <a:lnTo>
                  <a:pt x="11307" y="48863"/>
                </a:lnTo>
                <a:lnTo>
                  <a:pt x="14694" y="49405"/>
                </a:lnTo>
                <a:lnTo>
                  <a:pt x="18082" y="49923"/>
                </a:lnTo>
                <a:lnTo>
                  <a:pt x="17484" y="49553"/>
                </a:lnTo>
                <a:lnTo>
                  <a:pt x="16836" y="49233"/>
                </a:lnTo>
                <a:lnTo>
                  <a:pt x="16239" y="49035"/>
                </a:lnTo>
                <a:lnTo>
                  <a:pt x="15591" y="48912"/>
                </a:lnTo>
                <a:lnTo>
                  <a:pt x="14844" y="48838"/>
                </a:lnTo>
                <a:lnTo>
                  <a:pt x="14146" y="48690"/>
                </a:lnTo>
                <a:lnTo>
                  <a:pt x="13300" y="48419"/>
                </a:lnTo>
                <a:lnTo>
                  <a:pt x="12652" y="48098"/>
                </a:lnTo>
                <a:lnTo>
                  <a:pt x="12254" y="47704"/>
                </a:lnTo>
                <a:lnTo>
                  <a:pt x="12104" y="47260"/>
                </a:lnTo>
                <a:lnTo>
                  <a:pt x="12204" y="46791"/>
                </a:lnTo>
                <a:lnTo>
                  <a:pt x="12652" y="46322"/>
                </a:lnTo>
                <a:lnTo>
                  <a:pt x="12851" y="46174"/>
                </a:lnTo>
                <a:lnTo>
                  <a:pt x="13300" y="45804"/>
                </a:lnTo>
                <a:lnTo>
                  <a:pt x="13449" y="45730"/>
                </a:lnTo>
                <a:lnTo>
                  <a:pt x="13798" y="45632"/>
                </a:lnTo>
                <a:lnTo>
                  <a:pt x="14146" y="45558"/>
                </a:lnTo>
                <a:lnTo>
                  <a:pt x="14445" y="45508"/>
                </a:lnTo>
                <a:lnTo>
                  <a:pt x="15193" y="45484"/>
                </a:lnTo>
                <a:lnTo>
                  <a:pt x="15990" y="45459"/>
                </a:lnTo>
                <a:lnTo>
                  <a:pt x="17036" y="45582"/>
                </a:lnTo>
                <a:lnTo>
                  <a:pt x="17783" y="45854"/>
                </a:lnTo>
                <a:lnTo>
                  <a:pt x="18430" y="46174"/>
                </a:lnTo>
                <a:lnTo>
                  <a:pt x="18779" y="46618"/>
                </a:lnTo>
                <a:lnTo>
                  <a:pt x="19028" y="47087"/>
                </a:lnTo>
                <a:lnTo>
                  <a:pt x="19078" y="47580"/>
                </a:lnTo>
                <a:lnTo>
                  <a:pt x="18929" y="48024"/>
                </a:lnTo>
                <a:lnTo>
                  <a:pt x="18729" y="48493"/>
                </a:lnTo>
                <a:lnTo>
                  <a:pt x="18630" y="48937"/>
                </a:lnTo>
                <a:lnTo>
                  <a:pt x="19028" y="49381"/>
                </a:lnTo>
                <a:lnTo>
                  <a:pt x="19476" y="49775"/>
                </a:lnTo>
                <a:lnTo>
                  <a:pt x="19975" y="50219"/>
                </a:lnTo>
                <a:lnTo>
                  <a:pt x="22963" y="50565"/>
                </a:lnTo>
                <a:lnTo>
                  <a:pt x="25853" y="51009"/>
                </a:lnTo>
                <a:lnTo>
                  <a:pt x="26052" y="51058"/>
                </a:lnTo>
                <a:lnTo>
                  <a:pt x="26500" y="51083"/>
                </a:lnTo>
                <a:lnTo>
                  <a:pt x="26998" y="51132"/>
                </a:lnTo>
                <a:lnTo>
                  <a:pt x="27447" y="51132"/>
                </a:lnTo>
                <a:lnTo>
                  <a:pt x="27845" y="51083"/>
                </a:lnTo>
                <a:lnTo>
                  <a:pt x="27845" y="51009"/>
                </a:lnTo>
                <a:lnTo>
                  <a:pt x="25902" y="49627"/>
                </a:lnTo>
                <a:lnTo>
                  <a:pt x="23960" y="48098"/>
                </a:lnTo>
                <a:lnTo>
                  <a:pt x="21718" y="46569"/>
                </a:lnTo>
                <a:lnTo>
                  <a:pt x="21419" y="46322"/>
                </a:lnTo>
                <a:lnTo>
                  <a:pt x="21021" y="46002"/>
                </a:lnTo>
                <a:lnTo>
                  <a:pt x="20473" y="45582"/>
                </a:lnTo>
                <a:lnTo>
                  <a:pt x="19975" y="45237"/>
                </a:lnTo>
                <a:lnTo>
                  <a:pt x="19377" y="44867"/>
                </a:lnTo>
                <a:lnTo>
                  <a:pt x="18929" y="44620"/>
                </a:lnTo>
                <a:lnTo>
                  <a:pt x="18580" y="44472"/>
                </a:lnTo>
                <a:lnTo>
                  <a:pt x="17683" y="44398"/>
                </a:lnTo>
                <a:lnTo>
                  <a:pt x="16836" y="44349"/>
                </a:lnTo>
                <a:lnTo>
                  <a:pt x="15940" y="44398"/>
                </a:lnTo>
                <a:lnTo>
                  <a:pt x="15043" y="44324"/>
                </a:lnTo>
                <a:lnTo>
                  <a:pt x="14146" y="44176"/>
                </a:lnTo>
                <a:lnTo>
                  <a:pt x="13349" y="43880"/>
                </a:lnTo>
                <a:lnTo>
                  <a:pt x="12702" y="43510"/>
                </a:lnTo>
                <a:lnTo>
                  <a:pt x="12353" y="43091"/>
                </a:lnTo>
                <a:lnTo>
                  <a:pt x="12104" y="42647"/>
                </a:lnTo>
                <a:lnTo>
                  <a:pt x="12104" y="42129"/>
                </a:lnTo>
                <a:lnTo>
                  <a:pt x="12403" y="41636"/>
                </a:lnTo>
                <a:lnTo>
                  <a:pt x="12901" y="41216"/>
                </a:lnTo>
                <a:lnTo>
                  <a:pt x="13748" y="40871"/>
                </a:lnTo>
                <a:lnTo>
                  <a:pt x="14595" y="40575"/>
                </a:lnTo>
                <a:lnTo>
                  <a:pt x="15591" y="40353"/>
                </a:lnTo>
                <a:lnTo>
                  <a:pt x="16587" y="40254"/>
                </a:lnTo>
                <a:lnTo>
                  <a:pt x="17534" y="40180"/>
                </a:lnTo>
                <a:lnTo>
                  <a:pt x="18430" y="40205"/>
                </a:lnTo>
                <a:lnTo>
                  <a:pt x="19078" y="40328"/>
                </a:lnTo>
                <a:lnTo>
                  <a:pt x="20124" y="40674"/>
                </a:lnTo>
                <a:lnTo>
                  <a:pt x="20871" y="41167"/>
                </a:lnTo>
                <a:lnTo>
                  <a:pt x="21220" y="41734"/>
                </a:lnTo>
                <a:lnTo>
                  <a:pt x="21270" y="42326"/>
                </a:lnTo>
                <a:lnTo>
                  <a:pt x="21170" y="42622"/>
                </a:lnTo>
                <a:lnTo>
                  <a:pt x="20871" y="42943"/>
                </a:lnTo>
                <a:lnTo>
                  <a:pt x="20473" y="43313"/>
                </a:lnTo>
                <a:lnTo>
                  <a:pt x="20273" y="43634"/>
                </a:lnTo>
                <a:lnTo>
                  <a:pt x="20124" y="43954"/>
                </a:lnTo>
                <a:lnTo>
                  <a:pt x="20174" y="44250"/>
                </a:lnTo>
                <a:lnTo>
                  <a:pt x="20323" y="44398"/>
                </a:lnTo>
                <a:lnTo>
                  <a:pt x="20622" y="44645"/>
                </a:lnTo>
                <a:lnTo>
                  <a:pt x="21021" y="44941"/>
                </a:lnTo>
                <a:lnTo>
                  <a:pt x="21419" y="45311"/>
                </a:lnTo>
                <a:lnTo>
                  <a:pt x="21867" y="45632"/>
                </a:lnTo>
                <a:lnTo>
                  <a:pt x="22316" y="45878"/>
                </a:lnTo>
                <a:lnTo>
                  <a:pt x="22615" y="46100"/>
                </a:lnTo>
                <a:lnTo>
                  <a:pt x="22814" y="46150"/>
                </a:lnTo>
                <a:lnTo>
                  <a:pt x="23063" y="46026"/>
                </a:lnTo>
                <a:lnTo>
                  <a:pt x="23262" y="45804"/>
                </a:lnTo>
                <a:lnTo>
                  <a:pt x="23561" y="45582"/>
                </a:lnTo>
                <a:lnTo>
                  <a:pt x="23810" y="45459"/>
                </a:lnTo>
                <a:lnTo>
                  <a:pt x="24159" y="45311"/>
                </a:lnTo>
                <a:lnTo>
                  <a:pt x="24607" y="45114"/>
                </a:lnTo>
                <a:lnTo>
                  <a:pt x="25205" y="44892"/>
                </a:lnTo>
                <a:lnTo>
                  <a:pt x="25603" y="44744"/>
                </a:lnTo>
                <a:lnTo>
                  <a:pt x="26002" y="44694"/>
                </a:lnTo>
                <a:lnTo>
                  <a:pt x="26899" y="44645"/>
                </a:lnTo>
                <a:lnTo>
                  <a:pt x="27745" y="44571"/>
                </a:lnTo>
                <a:lnTo>
                  <a:pt x="28642" y="44546"/>
                </a:lnTo>
                <a:lnTo>
                  <a:pt x="29539" y="44571"/>
                </a:lnTo>
                <a:lnTo>
                  <a:pt x="29738" y="44620"/>
                </a:lnTo>
                <a:lnTo>
                  <a:pt x="30485" y="44744"/>
                </a:lnTo>
                <a:lnTo>
                  <a:pt x="30684" y="44744"/>
                </a:lnTo>
                <a:lnTo>
                  <a:pt x="30933" y="44571"/>
                </a:lnTo>
                <a:lnTo>
                  <a:pt x="30983" y="44250"/>
                </a:lnTo>
                <a:lnTo>
                  <a:pt x="31083" y="43880"/>
                </a:lnTo>
                <a:lnTo>
                  <a:pt x="31083" y="43313"/>
                </a:lnTo>
                <a:lnTo>
                  <a:pt x="31133" y="42795"/>
                </a:lnTo>
                <a:lnTo>
                  <a:pt x="31133" y="42277"/>
                </a:lnTo>
                <a:lnTo>
                  <a:pt x="30983" y="41784"/>
                </a:lnTo>
                <a:lnTo>
                  <a:pt x="30684" y="41438"/>
                </a:lnTo>
                <a:lnTo>
                  <a:pt x="30236" y="41216"/>
                </a:lnTo>
                <a:lnTo>
                  <a:pt x="29240" y="40797"/>
                </a:lnTo>
                <a:lnTo>
                  <a:pt x="28542" y="40402"/>
                </a:lnTo>
                <a:lnTo>
                  <a:pt x="28144" y="39909"/>
                </a:lnTo>
                <a:lnTo>
                  <a:pt x="28044" y="39366"/>
                </a:lnTo>
                <a:lnTo>
                  <a:pt x="28194" y="38972"/>
                </a:lnTo>
                <a:lnTo>
                  <a:pt x="28642" y="38528"/>
                </a:lnTo>
                <a:lnTo>
                  <a:pt x="29290" y="38133"/>
                </a:lnTo>
                <a:lnTo>
                  <a:pt x="30087" y="37738"/>
                </a:lnTo>
                <a:lnTo>
                  <a:pt x="31083" y="37442"/>
                </a:lnTo>
                <a:lnTo>
                  <a:pt x="32079" y="37294"/>
                </a:lnTo>
                <a:lnTo>
                  <a:pt x="33275" y="37294"/>
                </a:lnTo>
                <a:lnTo>
                  <a:pt x="34420" y="37516"/>
                </a:lnTo>
                <a:lnTo>
                  <a:pt x="35267" y="37812"/>
                </a:lnTo>
                <a:lnTo>
                  <a:pt x="35915" y="38108"/>
                </a:lnTo>
                <a:lnTo>
                  <a:pt x="36413" y="38454"/>
                </a:lnTo>
                <a:lnTo>
                  <a:pt x="36712" y="38873"/>
                </a:lnTo>
                <a:lnTo>
                  <a:pt x="36712" y="39342"/>
                </a:lnTo>
                <a:lnTo>
                  <a:pt x="36413" y="39835"/>
                </a:lnTo>
                <a:lnTo>
                  <a:pt x="35965" y="40254"/>
                </a:lnTo>
                <a:lnTo>
                  <a:pt x="35317" y="40600"/>
                </a:lnTo>
                <a:lnTo>
                  <a:pt x="34669" y="40945"/>
                </a:lnTo>
                <a:lnTo>
                  <a:pt x="33922" y="41216"/>
                </a:lnTo>
                <a:lnTo>
                  <a:pt x="33325" y="41586"/>
                </a:lnTo>
                <a:lnTo>
                  <a:pt x="32876" y="42030"/>
                </a:lnTo>
                <a:lnTo>
                  <a:pt x="32378" y="43091"/>
                </a:lnTo>
                <a:lnTo>
                  <a:pt x="32079" y="44176"/>
                </a:lnTo>
                <a:lnTo>
                  <a:pt x="31880" y="45237"/>
                </a:lnTo>
                <a:lnTo>
                  <a:pt x="31880" y="45656"/>
                </a:lnTo>
                <a:lnTo>
                  <a:pt x="32079" y="46076"/>
                </a:lnTo>
                <a:lnTo>
                  <a:pt x="32229" y="46495"/>
                </a:lnTo>
                <a:lnTo>
                  <a:pt x="32079" y="46865"/>
                </a:lnTo>
                <a:lnTo>
                  <a:pt x="31631" y="47580"/>
                </a:lnTo>
                <a:lnTo>
                  <a:pt x="31481" y="47950"/>
                </a:lnTo>
                <a:lnTo>
                  <a:pt x="31631" y="48295"/>
                </a:lnTo>
                <a:lnTo>
                  <a:pt x="32029" y="48616"/>
                </a:lnTo>
                <a:lnTo>
                  <a:pt x="32478" y="48863"/>
                </a:lnTo>
                <a:lnTo>
                  <a:pt x="32876" y="49159"/>
                </a:lnTo>
                <a:lnTo>
                  <a:pt x="33872" y="49800"/>
                </a:lnTo>
                <a:lnTo>
                  <a:pt x="34819" y="50491"/>
                </a:lnTo>
                <a:lnTo>
                  <a:pt x="37160" y="51946"/>
                </a:lnTo>
                <a:lnTo>
                  <a:pt x="39651" y="53377"/>
                </a:lnTo>
                <a:lnTo>
                  <a:pt x="39850" y="53549"/>
                </a:lnTo>
                <a:lnTo>
                  <a:pt x="40298" y="53771"/>
                </a:lnTo>
                <a:lnTo>
                  <a:pt x="40747" y="54018"/>
                </a:lnTo>
                <a:lnTo>
                  <a:pt x="41195" y="54240"/>
                </a:lnTo>
                <a:lnTo>
                  <a:pt x="41643" y="54314"/>
                </a:lnTo>
                <a:lnTo>
                  <a:pt x="41992" y="54215"/>
                </a:lnTo>
                <a:lnTo>
                  <a:pt x="42440" y="54018"/>
                </a:lnTo>
                <a:lnTo>
                  <a:pt x="42789" y="53771"/>
                </a:lnTo>
                <a:lnTo>
                  <a:pt x="43188" y="53549"/>
                </a:lnTo>
                <a:lnTo>
                  <a:pt x="43387" y="53401"/>
                </a:lnTo>
                <a:lnTo>
                  <a:pt x="44283" y="52785"/>
                </a:lnTo>
                <a:lnTo>
                  <a:pt x="44782" y="52217"/>
                </a:lnTo>
                <a:lnTo>
                  <a:pt x="45031" y="51551"/>
                </a:lnTo>
                <a:lnTo>
                  <a:pt x="44931" y="50836"/>
                </a:lnTo>
                <a:lnTo>
                  <a:pt x="44582" y="49726"/>
                </a:lnTo>
                <a:lnTo>
                  <a:pt x="44134" y="48641"/>
                </a:lnTo>
                <a:lnTo>
                  <a:pt x="43636" y="47556"/>
                </a:lnTo>
                <a:lnTo>
                  <a:pt x="42889" y="45804"/>
                </a:lnTo>
                <a:lnTo>
                  <a:pt x="42739" y="45459"/>
                </a:lnTo>
                <a:lnTo>
                  <a:pt x="42640" y="45089"/>
                </a:lnTo>
                <a:lnTo>
                  <a:pt x="42490" y="44694"/>
                </a:lnTo>
                <a:lnTo>
                  <a:pt x="42241" y="44349"/>
                </a:lnTo>
                <a:lnTo>
                  <a:pt x="41793" y="44053"/>
                </a:lnTo>
                <a:lnTo>
                  <a:pt x="41344" y="43880"/>
                </a:lnTo>
                <a:lnTo>
                  <a:pt x="40896" y="43782"/>
                </a:lnTo>
                <a:lnTo>
                  <a:pt x="40398" y="43708"/>
                </a:lnTo>
                <a:lnTo>
                  <a:pt x="39800" y="43584"/>
                </a:lnTo>
                <a:lnTo>
                  <a:pt x="38754" y="43338"/>
                </a:lnTo>
                <a:lnTo>
                  <a:pt x="38057" y="42968"/>
                </a:lnTo>
                <a:lnTo>
                  <a:pt x="37459" y="42548"/>
                </a:lnTo>
                <a:lnTo>
                  <a:pt x="37011" y="41981"/>
                </a:lnTo>
                <a:lnTo>
                  <a:pt x="37011" y="41438"/>
                </a:lnTo>
                <a:lnTo>
                  <a:pt x="37210" y="40945"/>
                </a:lnTo>
                <a:lnTo>
                  <a:pt x="37808" y="40427"/>
                </a:lnTo>
                <a:lnTo>
                  <a:pt x="38704" y="39958"/>
                </a:lnTo>
                <a:lnTo>
                  <a:pt x="39053" y="39810"/>
                </a:lnTo>
                <a:lnTo>
                  <a:pt x="39651" y="39638"/>
                </a:lnTo>
                <a:lnTo>
                  <a:pt x="40448" y="39440"/>
                </a:lnTo>
                <a:lnTo>
                  <a:pt x="41344" y="39342"/>
                </a:lnTo>
                <a:lnTo>
                  <a:pt x="42391" y="39292"/>
                </a:lnTo>
                <a:lnTo>
                  <a:pt x="43337" y="39366"/>
                </a:lnTo>
                <a:lnTo>
                  <a:pt x="44333" y="39638"/>
                </a:lnTo>
                <a:lnTo>
                  <a:pt x="45330" y="40106"/>
                </a:lnTo>
                <a:lnTo>
                  <a:pt x="46027" y="40649"/>
                </a:lnTo>
                <a:lnTo>
                  <a:pt x="46326" y="41118"/>
                </a:lnTo>
                <a:lnTo>
                  <a:pt x="46475" y="41660"/>
                </a:lnTo>
                <a:lnTo>
                  <a:pt x="46326" y="42203"/>
                </a:lnTo>
                <a:lnTo>
                  <a:pt x="45977" y="42499"/>
                </a:lnTo>
                <a:lnTo>
                  <a:pt x="45529" y="42746"/>
                </a:lnTo>
                <a:lnTo>
                  <a:pt x="45031" y="43017"/>
                </a:lnTo>
                <a:lnTo>
                  <a:pt x="44632" y="43313"/>
                </a:lnTo>
                <a:lnTo>
                  <a:pt x="44582" y="43412"/>
                </a:lnTo>
                <a:lnTo>
                  <a:pt x="44582" y="43708"/>
                </a:lnTo>
                <a:lnTo>
                  <a:pt x="44483" y="43806"/>
                </a:lnTo>
                <a:lnTo>
                  <a:pt x="44333" y="43880"/>
                </a:lnTo>
                <a:lnTo>
                  <a:pt x="44283" y="43954"/>
                </a:lnTo>
                <a:lnTo>
                  <a:pt x="43985" y="44102"/>
                </a:lnTo>
                <a:lnTo>
                  <a:pt x="43885" y="44176"/>
                </a:lnTo>
                <a:lnTo>
                  <a:pt x="43885" y="44793"/>
                </a:lnTo>
                <a:lnTo>
                  <a:pt x="44034" y="45336"/>
                </a:lnTo>
                <a:lnTo>
                  <a:pt x="44184" y="45854"/>
                </a:lnTo>
                <a:lnTo>
                  <a:pt x="44582" y="47161"/>
                </a:lnTo>
                <a:lnTo>
                  <a:pt x="45031" y="48493"/>
                </a:lnTo>
                <a:lnTo>
                  <a:pt x="45579" y="49726"/>
                </a:lnTo>
                <a:lnTo>
                  <a:pt x="45728" y="50219"/>
                </a:lnTo>
                <a:lnTo>
                  <a:pt x="45977" y="50639"/>
                </a:lnTo>
                <a:lnTo>
                  <a:pt x="46127" y="51058"/>
                </a:lnTo>
                <a:lnTo>
                  <a:pt x="46425" y="51379"/>
                </a:lnTo>
                <a:lnTo>
                  <a:pt x="46724" y="51601"/>
                </a:lnTo>
                <a:lnTo>
                  <a:pt x="47073" y="51625"/>
                </a:lnTo>
                <a:lnTo>
                  <a:pt x="47970" y="51527"/>
                </a:lnTo>
                <a:lnTo>
                  <a:pt x="48816" y="51305"/>
                </a:lnTo>
                <a:lnTo>
                  <a:pt x="49613" y="51132"/>
                </a:lnTo>
                <a:lnTo>
                  <a:pt x="51457" y="50639"/>
                </a:lnTo>
                <a:lnTo>
                  <a:pt x="53300" y="50145"/>
                </a:lnTo>
                <a:lnTo>
                  <a:pt x="56039" y="49331"/>
                </a:lnTo>
                <a:lnTo>
                  <a:pt x="58580" y="48542"/>
                </a:lnTo>
                <a:lnTo>
                  <a:pt x="59327" y="46026"/>
                </a:lnTo>
                <a:lnTo>
                  <a:pt x="61369" y="40057"/>
                </a:lnTo>
                <a:lnTo>
                  <a:pt x="63611" y="34088"/>
                </a:lnTo>
                <a:lnTo>
                  <a:pt x="63810" y="33521"/>
                </a:lnTo>
                <a:lnTo>
                  <a:pt x="64109" y="32781"/>
                </a:lnTo>
                <a:lnTo>
                  <a:pt x="64408" y="31991"/>
                </a:lnTo>
                <a:lnTo>
                  <a:pt x="64707" y="31153"/>
                </a:lnTo>
                <a:lnTo>
                  <a:pt x="64906" y="30314"/>
                </a:lnTo>
                <a:lnTo>
                  <a:pt x="65056" y="29475"/>
                </a:lnTo>
                <a:lnTo>
                  <a:pt x="65056" y="28711"/>
                </a:lnTo>
                <a:lnTo>
                  <a:pt x="65006" y="28069"/>
                </a:lnTo>
                <a:lnTo>
                  <a:pt x="64707" y="27551"/>
                </a:lnTo>
                <a:lnTo>
                  <a:pt x="64259" y="27033"/>
                </a:lnTo>
                <a:lnTo>
                  <a:pt x="63711" y="26565"/>
                </a:lnTo>
                <a:lnTo>
                  <a:pt x="63163" y="26145"/>
                </a:lnTo>
                <a:lnTo>
                  <a:pt x="62465" y="25775"/>
                </a:lnTo>
                <a:lnTo>
                  <a:pt x="61618" y="25479"/>
                </a:lnTo>
                <a:lnTo>
                  <a:pt x="60572" y="25257"/>
                </a:lnTo>
                <a:lnTo>
                  <a:pt x="59028" y="25035"/>
                </a:lnTo>
                <a:lnTo>
                  <a:pt x="57484" y="24764"/>
                </a:lnTo>
                <a:lnTo>
                  <a:pt x="57036" y="24690"/>
                </a:lnTo>
                <a:lnTo>
                  <a:pt x="56239" y="24616"/>
                </a:lnTo>
                <a:lnTo>
                  <a:pt x="55093" y="24468"/>
                </a:lnTo>
                <a:lnTo>
                  <a:pt x="53698" y="24320"/>
                </a:lnTo>
                <a:lnTo>
                  <a:pt x="52054" y="24172"/>
                </a:lnTo>
                <a:lnTo>
                  <a:pt x="50211" y="24000"/>
                </a:lnTo>
                <a:lnTo>
                  <a:pt x="48318" y="23802"/>
                </a:lnTo>
                <a:lnTo>
                  <a:pt x="46326" y="23630"/>
                </a:lnTo>
                <a:lnTo>
                  <a:pt x="42490" y="23260"/>
                </a:lnTo>
                <a:lnTo>
                  <a:pt x="40697" y="23087"/>
                </a:lnTo>
                <a:lnTo>
                  <a:pt x="39053" y="22939"/>
                </a:lnTo>
                <a:lnTo>
                  <a:pt x="37658" y="22791"/>
                </a:lnTo>
                <a:lnTo>
                  <a:pt x="36513" y="22692"/>
                </a:lnTo>
                <a:lnTo>
                  <a:pt x="35666" y="22618"/>
                </a:lnTo>
                <a:lnTo>
                  <a:pt x="35267" y="22569"/>
                </a:lnTo>
                <a:lnTo>
                  <a:pt x="33773" y="22396"/>
                </a:lnTo>
                <a:lnTo>
                  <a:pt x="32378" y="22100"/>
                </a:lnTo>
                <a:lnTo>
                  <a:pt x="30933" y="21854"/>
                </a:lnTo>
                <a:lnTo>
                  <a:pt x="29090" y="21434"/>
                </a:lnTo>
                <a:lnTo>
                  <a:pt x="27247" y="20867"/>
                </a:lnTo>
                <a:lnTo>
                  <a:pt x="25554" y="20201"/>
                </a:lnTo>
                <a:lnTo>
                  <a:pt x="24059" y="19510"/>
                </a:lnTo>
                <a:lnTo>
                  <a:pt x="22565" y="18746"/>
                </a:lnTo>
                <a:lnTo>
                  <a:pt x="20921" y="18030"/>
                </a:lnTo>
                <a:lnTo>
                  <a:pt x="19227" y="17340"/>
                </a:lnTo>
                <a:lnTo>
                  <a:pt x="17384" y="16748"/>
                </a:lnTo>
                <a:lnTo>
                  <a:pt x="15491" y="16180"/>
                </a:lnTo>
                <a:lnTo>
                  <a:pt x="13648" y="15514"/>
                </a:lnTo>
                <a:lnTo>
                  <a:pt x="13748" y="15440"/>
                </a:lnTo>
                <a:lnTo>
                  <a:pt x="14097" y="15292"/>
                </a:lnTo>
                <a:lnTo>
                  <a:pt x="14744" y="15120"/>
                </a:lnTo>
                <a:lnTo>
                  <a:pt x="15591" y="14898"/>
                </a:lnTo>
                <a:lnTo>
                  <a:pt x="16537" y="14676"/>
                </a:lnTo>
                <a:lnTo>
                  <a:pt x="18729" y="14306"/>
                </a:lnTo>
                <a:lnTo>
                  <a:pt x="19875" y="14207"/>
                </a:lnTo>
                <a:lnTo>
                  <a:pt x="21021" y="14182"/>
                </a:lnTo>
                <a:lnTo>
                  <a:pt x="22415" y="14207"/>
                </a:lnTo>
                <a:lnTo>
                  <a:pt x="24009" y="14281"/>
                </a:lnTo>
                <a:lnTo>
                  <a:pt x="25703" y="14380"/>
                </a:lnTo>
                <a:lnTo>
                  <a:pt x="27447" y="14503"/>
                </a:lnTo>
                <a:lnTo>
                  <a:pt x="29240" y="14651"/>
                </a:lnTo>
                <a:lnTo>
                  <a:pt x="30784" y="14799"/>
                </a:lnTo>
                <a:lnTo>
                  <a:pt x="32179" y="14922"/>
                </a:lnTo>
                <a:lnTo>
                  <a:pt x="33275" y="15070"/>
                </a:lnTo>
                <a:lnTo>
                  <a:pt x="34819" y="15366"/>
                </a:lnTo>
                <a:lnTo>
                  <a:pt x="36562" y="15761"/>
                </a:lnTo>
                <a:lnTo>
                  <a:pt x="38455" y="16254"/>
                </a:lnTo>
                <a:lnTo>
                  <a:pt x="40448" y="16822"/>
                </a:lnTo>
                <a:lnTo>
                  <a:pt x="42490" y="17488"/>
                </a:lnTo>
                <a:lnTo>
                  <a:pt x="44732" y="18203"/>
                </a:lnTo>
                <a:lnTo>
                  <a:pt x="49115" y="19732"/>
                </a:lnTo>
                <a:lnTo>
                  <a:pt x="53399" y="21336"/>
                </a:lnTo>
                <a:lnTo>
                  <a:pt x="55442" y="22125"/>
                </a:lnTo>
                <a:lnTo>
                  <a:pt x="57434" y="22890"/>
                </a:lnTo>
                <a:lnTo>
                  <a:pt x="59277" y="23630"/>
                </a:lnTo>
                <a:lnTo>
                  <a:pt x="60871" y="24271"/>
                </a:lnTo>
                <a:lnTo>
                  <a:pt x="62415" y="24887"/>
                </a:lnTo>
                <a:lnTo>
                  <a:pt x="63661" y="25405"/>
                </a:lnTo>
                <a:lnTo>
                  <a:pt x="64707" y="25849"/>
                </a:lnTo>
                <a:lnTo>
                  <a:pt x="65404" y="26170"/>
                </a:lnTo>
                <a:lnTo>
                  <a:pt x="64757" y="25381"/>
                </a:lnTo>
                <a:lnTo>
                  <a:pt x="63960" y="24690"/>
                </a:lnTo>
                <a:lnTo>
                  <a:pt x="63163" y="23950"/>
                </a:lnTo>
                <a:lnTo>
                  <a:pt x="62117" y="23260"/>
                </a:lnTo>
                <a:lnTo>
                  <a:pt x="60821" y="22643"/>
                </a:lnTo>
                <a:lnTo>
                  <a:pt x="59178" y="22051"/>
                </a:lnTo>
                <a:lnTo>
                  <a:pt x="57434" y="21484"/>
                </a:lnTo>
                <a:lnTo>
                  <a:pt x="55591" y="20892"/>
                </a:lnTo>
                <a:lnTo>
                  <a:pt x="53897" y="20349"/>
                </a:lnTo>
                <a:lnTo>
                  <a:pt x="52303" y="19806"/>
                </a:lnTo>
                <a:lnTo>
                  <a:pt x="51008" y="19264"/>
                </a:lnTo>
                <a:lnTo>
                  <a:pt x="49115" y="18277"/>
                </a:lnTo>
                <a:lnTo>
                  <a:pt x="47422" y="17414"/>
                </a:lnTo>
                <a:lnTo>
                  <a:pt x="46027" y="16600"/>
                </a:lnTo>
                <a:lnTo>
                  <a:pt x="44881" y="15909"/>
                </a:lnTo>
                <a:lnTo>
                  <a:pt x="43835" y="15268"/>
                </a:lnTo>
                <a:lnTo>
                  <a:pt x="42938" y="14651"/>
                </a:lnTo>
                <a:lnTo>
                  <a:pt x="42241" y="14059"/>
                </a:lnTo>
                <a:lnTo>
                  <a:pt x="41494" y="13516"/>
                </a:lnTo>
                <a:lnTo>
                  <a:pt x="40149" y="12431"/>
                </a:lnTo>
                <a:lnTo>
                  <a:pt x="38704" y="11272"/>
                </a:lnTo>
                <a:lnTo>
                  <a:pt x="37808" y="10655"/>
                </a:lnTo>
                <a:lnTo>
                  <a:pt x="36811" y="9965"/>
                </a:lnTo>
                <a:lnTo>
                  <a:pt x="35466" y="9225"/>
                </a:lnTo>
                <a:lnTo>
                  <a:pt x="34072" y="8608"/>
                </a:lnTo>
                <a:lnTo>
                  <a:pt x="32677" y="8139"/>
                </a:lnTo>
                <a:lnTo>
                  <a:pt x="31282" y="7745"/>
                </a:lnTo>
                <a:lnTo>
                  <a:pt x="29887" y="7375"/>
                </a:lnTo>
                <a:lnTo>
                  <a:pt x="29788" y="7301"/>
                </a:lnTo>
                <a:lnTo>
                  <a:pt x="30037" y="7153"/>
                </a:lnTo>
                <a:lnTo>
                  <a:pt x="30684" y="7054"/>
                </a:lnTo>
                <a:lnTo>
                  <a:pt x="31481" y="6906"/>
                </a:lnTo>
                <a:lnTo>
                  <a:pt x="32528" y="6758"/>
                </a:lnTo>
                <a:lnTo>
                  <a:pt x="33623" y="6610"/>
                </a:lnTo>
                <a:lnTo>
                  <a:pt x="35666" y="6314"/>
                </a:lnTo>
                <a:lnTo>
                  <a:pt x="36562" y="6215"/>
                </a:lnTo>
                <a:lnTo>
                  <a:pt x="37210" y="6141"/>
                </a:lnTo>
                <a:lnTo>
                  <a:pt x="39950" y="5944"/>
                </a:lnTo>
                <a:lnTo>
                  <a:pt x="42590" y="5993"/>
                </a:lnTo>
                <a:lnTo>
                  <a:pt x="45180" y="6289"/>
                </a:lnTo>
                <a:lnTo>
                  <a:pt x="47721" y="6832"/>
                </a:lnTo>
                <a:lnTo>
                  <a:pt x="50161" y="7547"/>
                </a:lnTo>
                <a:lnTo>
                  <a:pt x="52503" y="8460"/>
                </a:lnTo>
                <a:lnTo>
                  <a:pt x="54694" y="9545"/>
                </a:lnTo>
                <a:lnTo>
                  <a:pt x="56687" y="10828"/>
                </a:lnTo>
                <a:lnTo>
                  <a:pt x="58381" y="12160"/>
                </a:lnTo>
                <a:lnTo>
                  <a:pt x="59925" y="13615"/>
                </a:lnTo>
                <a:lnTo>
                  <a:pt x="61320" y="15268"/>
                </a:lnTo>
                <a:lnTo>
                  <a:pt x="62465" y="16970"/>
                </a:lnTo>
                <a:lnTo>
                  <a:pt x="63511" y="18721"/>
                </a:lnTo>
                <a:lnTo>
                  <a:pt x="64308" y="20571"/>
                </a:lnTo>
                <a:lnTo>
                  <a:pt x="65056" y="22544"/>
                </a:lnTo>
                <a:lnTo>
                  <a:pt x="65504" y="24542"/>
                </a:lnTo>
                <a:lnTo>
                  <a:pt x="65703" y="25085"/>
                </a:lnTo>
                <a:lnTo>
                  <a:pt x="66151" y="25775"/>
                </a:lnTo>
                <a:lnTo>
                  <a:pt x="66251" y="25233"/>
                </a:lnTo>
                <a:lnTo>
                  <a:pt x="66400" y="24567"/>
                </a:lnTo>
                <a:lnTo>
                  <a:pt x="66550" y="23876"/>
                </a:lnTo>
                <a:lnTo>
                  <a:pt x="66799" y="22421"/>
                </a:lnTo>
                <a:lnTo>
                  <a:pt x="66899" y="21780"/>
                </a:lnTo>
                <a:lnTo>
                  <a:pt x="66948" y="21237"/>
                </a:lnTo>
                <a:lnTo>
                  <a:pt x="67048" y="20793"/>
                </a:lnTo>
                <a:lnTo>
                  <a:pt x="67048" y="20201"/>
                </a:lnTo>
                <a:lnTo>
                  <a:pt x="67198" y="19708"/>
                </a:lnTo>
                <a:lnTo>
                  <a:pt x="67496" y="19042"/>
                </a:lnTo>
                <a:lnTo>
                  <a:pt x="67795" y="18252"/>
                </a:lnTo>
                <a:lnTo>
                  <a:pt x="68194" y="17340"/>
                </a:lnTo>
                <a:lnTo>
                  <a:pt x="68642" y="16328"/>
                </a:lnTo>
                <a:lnTo>
                  <a:pt x="69240" y="15218"/>
                </a:lnTo>
                <a:lnTo>
                  <a:pt x="69738" y="14133"/>
                </a:lnTo>
                <a:lnTo>
                  <a:pt x="70336" y="12974"/>
                </a:lnTo>
                <a:lnTo>
                  <a:pt x="70983" y="11839"/>
                </a:lnTo>
                <a:lnTo>
                  <a:pt x="71581" y="10705"/>
                </a:lnTo>
                <a:lnTo>
                  <a:pt x="72229" y="9669"/>
                </a:lnTo>
                <a:lnTo>
                  <a:pt x="72826" y="8633"/>
                </a:lnTo>
                <a:lnTo>
                  <a:pt x="73424" y="7745"/>
                </a:lnTo>
                <a:lnTo>
                  <a:pt x="73922" y="6931"/>
                </a:lnTo>
                <a:lnTo>
                  <a:pt x="74470" y="6289"/>
                </a:lnTo>
                <a:lnTo>
                  <a:pt x="74819" y="5796"/>
                </a:lnTo>
                <a:lnTo>
                  <a:pt x="75168" y="5475"/>
                </a:lnTo>
                <a:lnTo>
                  <a:pt x="76562" y="4612"/>
                </a:lnTo>
                <a:lnTo>
                  <a:pt x="77957" y="3921"/>
                </a:lnTo>
                <a:lnTo>
                  <a:pt x="79452" y="3255"/>
                </a:lnTo>
                <a:lnTo>
                  <a:pt x="80896" y="2688"/>
                </a:lnTo>
                <a:lnTo>
                  <a:pt x="82839" y="1997"/>
                </a:lnTo>
                <a:lnTo>
                  <a:pt x="84881" y="1405"/>
                </a:lnTo>
                <a:lnTo>
                  <a:pt x="87023" y="937"/>
                </a:lnTo>
                <a:lnTo>
                  <a:pt x="87621" y="813"/>
                </a:lnTo>
                <a:lnTo>
                  <a:pt x="88418" y="690"/>
                </a:lnTo>
                <a:lnTo>
                  <a:pt x="90460" y="320"/>
                </a:lnTo>
                <a:lnTo>
                  <a:pt x="91407" y="123"/>
                </a:lnTo>
                <a:lnTo>
                  <a:pt x="92204" y="24"/>
                </a:lnTo>
                <a:lnTo>
                  <a:pt x="92752" y="0"/>
                </a:lnTo>
                <a:close/>
              </a:path>
            </a:pathLst>
          </a:custGeom>
          <a:solidFill>
            <a:schemeClr val="lt1">
              <a:alpha val="24705"/>
            </a:schemeClr>
          </a:solidFill>
          <a:ln>
            <a:noFill/>
          </a:ln>
        </p:spPr>
        <p:txBody>
          <a:bodyPr anchorCtr="0" anchor="t" bIns="45700" lIns="91425" rIns="91425" tIns="45700">
            <a:noAutofit/>
          </a:bodyPr>
          <a:lstStyle/>
          <a:p>
            <a:pPr indent="0" lvl="0" marL="0" marR="0" rtl="0" algn="l">
              <a:spcBef>
                <a:spcPts val="0"/>
              </a:spcBef>
              <a:buNone/>
            </a:pPr>
            <a:r>
              <a:t/>
            </a:r>
            <a:endParaRPr sz="1800">
              <a:solidFill>
                <a:schemeClr val="dk1"/>
              </a:solidFill>
              <a:latin typeface="Candara"/>
              <a:ea typeface="Candara"/>
              <a:cs typeface="Candara"/>
              <a:sym typeface="Candara"/>
            </a:endParaRPr>
          </a:p>
        </p:txBody>
      </p:sp>
      <p:sp>
        <p:nvSpPr>
          <p:cNvPr id="40" name="Shape 40"/>
          <p:cNvSpPr txBox="1"/>
          <p:nvPr>
            <p:ph idx="10" type="dt"/>
          </p:nvPr>
        </p:nvSpPr>
        <p:spPr>
          <a:xfrm>
            <a:off x="276225" y="6429375"/>
            <a:ext cx="2133599" cy="292100"/>
          </a:xfrm>
          <a:prstGeom prst="rect">
            <a:avLst/>
          </a:prstGeom>
          <a:noFill/>
          <a:ln>
            <a:noFill/>
          </a:ln>
        </p:spPr>
        <p:txBody>
          <a:bodyPr anchorCtr="0" anchor="ctr" bIns="91425" lIns="91425" rIns="91425" tIns="91425"/>
          <a:lstStyle>
            <a:lvl1pPr indent="0" lvl="0" marL="0" marR="0" rtl="0" algn="l">
              <a:spcBef>
                <a:spcPts val="0"/>
              </a:spcBef>
              <a:buNone/>
              <a:defRPr b="1" sz="1050">
                <a:solidFill>
                  <a:schemeClr val="dk2"/>
                </a:solidFill>
                <a:latin typeface="Candara"/>
                <a:ea typeface="Candara"/>
                <a:cs typeface="Candara"/>
                <a:sym typeface="Candara"/>
              </a:defRPr>
            </a:lvl1pPr>
            <a:lvl2pPr indent="0" lvl="1" marL="457200" marR="0" rtl="0" algn="l">
              <a:spcBef>
                <a:spcPts val="0"/>
              </a:spcBef>
              <a:buNone/>
              <a:defRPr b="0" i="0" sz="1800" u="none" cap="none" strike="noStrike">
                <a:solidFill>
                  <a:schemeClr val="dk1"/>
                </a:solidFill>
                <a:latin typeface="Candara"/>
                <a:ea typeface="Candara"/>
                <a:cs typeface="Candara"/>
                <a:sym typeface="Candara"/>
              </a:defRPr>
            </a:lvl2pPr>
            <a:lvl3pPr indent="0" lvl="2" marL="914400" marR="0" rtl="0" algn="l">
              <a:spcBef>
                <a:spcPts val="0"/>
              </a:spcBef>
              <a:buNone/>
              <a:defRPr b="0" i="0" sz="1800" u="none" cap="none" strike="noStrike">
                <a:solidFill>
                  <a:schemeClr val="dk1"/>
                </a:solidFill>
                <a:latin typeface="Candara"/>
                <a:ea typeface="Candara"/>
                <a:cs typeface="Candara"/>
                <a:sym typeface="Candara"/>
              </a:defRPr>
            </a:lvl3pPr>
            <a:lvl4pPr indent="0" lvl="3" marL="1371600" marR="0" rtl="0" algn="l">
              <a:spcBef>
                <a:spcPts val="0"/>
              </a:spcBef>
              <a:buNone/>
              <a:defRPr b="0" i="0" sz="1800" u="none" cap="none" strike="noStrike">
                <a:solidFill>
                  <a:schemeClr val="dk1"/>
                </a:solidFill>
                <a:latin typeface="Candara"/>
                <a:ea typeface="Candara"/>
                <a:cs typeface="Candara"/>
                <a:sym typeface="Candara"/>
              </a:defRPr>
            </a:lvl4pPr>
            <a:lvl5pPr indent="0" lvl="4" marL="1828800" marR="0" rtl="0" algn="l">
              <a:spcBef>
                <a:spcPts val="0"/>
              </a:spcBef>
              <a:buNone/>
              <a:defRPr b="0" i="0" sz="1800" u="none" cap="none" strike="noStrike">
                <a:solidFill>
                  <a:schemeClr val="dk1"/>
                </a:solidFill>
                <a:latin typeface="Candara"/>
                <a:ea typeface="Candara"/>
                <a:cs typeface="Candara"/>
                <a:sym typeface="Candara"/>
              </a:defRPr>
            </a:lvl5pPr>
            <a:lvl6pPr indent="0" lvl="5" marL="2286000" marR="0" rtl="0" algn="l">
              <a:spcBef>
                <a:spcPts val="0"/>
              </a:spcBef>
              <a:buNone/>
              <a:defRPr b="0" i="0" sz="1800" u="none" cap="none" strike="noStrike">
                <a:solidFill>
                  <a:schemeClr val="dk1"/>
                </a:solidFill>
                <a:latin typeface="Candara"/>
                <a:ea typeface="Candara"/>
                <a:cs typeface="Candara"/>
                <a:sym typeface="Candara"/>
              </a:defRPr>
            </a:lvl6pPr>
            <a:lvl7pPr indent="0" lvl="6" marL="2743200" marR="0" rtl="0" algn="l">
              <a:spcBef>
                <a:spcPts val="0"/>
              </a:spcBef>
              <a:buNone/>
              <a:defRPr b="0" i="0" sz="1800" u="none" cap="none" strike="noStrike">
                <a:solidFill>
                  <a:schemeClr val="dk1"/>
                </a:solidFill>
                <a:latin typeface="Candara"/>
                <a:ea typeface="Candara"/>
                <a:cs typeface="Candara"/>
                <a:sym typeface="Candara"/>
              </a:defRPr>
            </a:lvl7pPr>
            <a:lvl8pPr indent="0" lvl="7" marL="3200400" marR="0" rtl="0" algn="l">
              <a:spcBef>
                <a:spcPts val="0"/>
              </a:spcBef>
              <a:buNone/>
              <a:defRPr b="0" i="0" sz="1800" u="none" cap="none" strike="noStrike">
                <a:solidFill>
                  <a:schemeClr val="dk1"/>
                </a:solidFill>
                <a:latin typeface="Candara"/>
                <a:ea typeface="Candara"/>
                <a:cs typeface="Candara"/>
                <a:sym typeface="Candara"/>
              </a:defRPr>
            </a:lvl8pPr>
            <a:lvl9pPr indent="0" lvl="8" marL="3657600" marR="0" rtl="0" algn="l">
              <a:spcBef>
                <a:spcPts val="0"/>
              </a:spcBef>
              <a:buNone/>
              <a:defRPr b="0" i="0" sz="1800" u="none" cap="none" strike="noStrike">
                <a:solidFill>
                  <a:schemeClr val="dk1"/>
                </a:solidFill>
                <a:latin typeface="Candara"/>
                <a:ea typeface="Candara"/>
                <a:cs typeface="Candara"/>
                <a:sym typeface="Candara"/>
              </a:defRPr>
            </a:lvl9pPr>
          </a:lstStyle>
          <a:p/>
        </p:txBody>
      </p:sp>
      <p:sp>
        <p:nvSpPr>
          <p:cNvPr id="41" name="Shape 41"/>
          <p:cNvSpPr txBox="1"/>
          <p:nvPr>
            <p:ph idx="11" type="ftr"/>
          </p:nvPr>
        </p:nvSpPr>
        <p:spPr>
          <a:xfrm>
            <a:off x="3743323" y="6429375"/>
            <a:ext cx="4086224" cy="292100"/>
          </a:xfrm>
          <a:prstGeom prst="rect">
            <a:avLst/>
          </a:prstGeom>
          <a:noFill/>
          <a:ln>
            <a:noFill/>
          </a:ln>
        </p:spPr>
        <p:txBody>
          <a:bodyPr anchorCtr="0" anchor="ctr" bIns="91425" lIns="91425" rIns="91425" tIns="91425"/>
          <a:lstStyle>
            <a:lvl1pPr indent="0" lvl="0" marL="0" marR="0" rtl="0" algn="l">
              <a:spcBef>
                <a:spcPts val="0"/>
              </a:spcBef>
              <a:buNone/>
              <a:defRPr b="1" sz="1050">
                <a:solidFill>
                  <a:schemeClr val="dk2"/>
                </a:solidFill>
                <a:latin typeface="Candara"/>
                <a:ea typeface="Candara"/>
                <a:cs typeface="Candara"/>
                <a:sym typeface="Candara"/>
              </a:defRPr>
            </a:lvl1pPr>
            <a:lvl2pPr indent="0" lvl="1" marL="457200" marR="0" rtl="0" algn="l">
              <a:spcBef>
                <a:spcPts val="0"/>
              </a:spcBef>
              <a:buNone/>
              <a:defRPr b="0" i="0" sz="1800" u="none" cap="none" strike="noStrike">
                <a:solidFill>
                  <a:schemeClr val="dk1"/>
                </a:solidFill>
                <a:latin typeface="Candara"/>
                <a:ea typeface="Candara"/>
                <a:cs typeface="Candara"/>
                <a:sym typeface="Candara"/>
              </a:defRPr>
            </a:lvl2pPr>
            <a:lvl3pPr indent="0" lvl="2" marL="914400" marR="0" rtl="0" algn="l">
              <a:spcBef>
                <a:spcPts val="0"/>
              </a:spcBef>
              <a:buNone/>
              <a:defRPr b="0" i="0" sz="1800" u="none" cap="none" strike="noStrike">
                <a:solidFill>
                  <a:schemeClr val="dk1"/>
                </a:solidFill>
                <a:latin typeface="Candara"/>
                <a:ea typeface="Candara"/>
                <a:cs typeface="Candara"/>
                <a:sym typeface="Candara"/>
              </a:defRPr>
            </a:lvl3pPr>
            <a:lvl4pPr indent="0" lvl="3" marL="1371600" marR="0" rtl="0" algn="l">
              <a:spcBef>
                <a:spcPts val="0"/>
              </a:spcBef>
              <a:buNone/>
              <a:defRPr b="0" i="0" sz="1800" u="none" cap="none" strike="noStrike">
                <a:solidFill>
                  <a:schemeClr val="dk1"/>
                </a:solidFill>
                <a:latin typeface="Candara"/>
                <a:ea typeface="Candara"/>
                <a:cs typeface="Candara"/>
                <a:sym typeface="Candara"/>
              </a:defRPr>
            </a:lvl4pPr>
            <a:lvl5pPr indent="0" lvl="4" marL="1828800" marR="0" rtl="0" algn="l">
              <a:spcBef>
                <a:spcPts val="0"/>
              </a:spcBef>
              <a:buNone/>
              <a:defRPr b="0" i="0" sz="1800" u="none" cap="none" strike="noStrike">
                <a:solidFill>
                  <a:schemeClr val="dk1"/>
                </a:solidFill>
                <a:latin typeface="Candara"/>
                <a:ea typeface="Candara"/>
                <a:cs typeface="Candara"/>
                <a:sym typeface="Candara"/>
              </a:defRPr>
            </a:lvl5pPr>
            <a:lvl6pPr indent="0" lvl="5" marL="2286000" marR="0" rtl="0" algn="l">
              <a:spcBef>
                <a:spcPts val="0"/>
              </a:spcBef>
              <a:buNone/>
              <a:defRPr b="0" i="0" sz="1800" u="none" cap="none" strike="noStrike">
                <a:solidFill>
                  <a:schemeClr val="dk1"/>
                </a:solidFill>
                <a:latin typeface="Candara"/>
                <a:ea typeface="Candara"/>
                <a:cs typeface="Candara"/>
                <a:sym typeface="Candara"/>
              </a:defRPr>
            </a:lvl6pPr>
            <a:lvl7pPr indent="0" lvl="6" marL="2743200" marR="0" rtl="0" algn="l">
              <a:spcBef>
                <a:spcPts val="0"/>
              </a:spcBef>
              <a:buNone/>
              <a:defRPr b="0" i="0" sz="1800" u="none" cap="none" strike="noStrike">
                <a:solidFill>
                  <a:schemeClr val="dk1"/>
                </a:solidFill>
                <a:latin typeface="Candara"/>
                <a:ea typeface="Candara"/>
                <a:cs typeface="Candara"/>
                <a:sym typeface="Candara"/>
              </a:defRPr>
            </a:lvl7pPr>
            <a:lvl8pPr indent="0" lvl="7" marL="3200400" marR="0" rtl="0" algn="l">
              <a:spcBef>
                <a:spcPts val="0"/>
              </a:spcBef>
              <a:buNone/>
              <a:defRPr b="0" i="0" sz="1800" u="none" cap="none" strike="noStrike">
                <a:solidFill>
                  <a:schemeClr val="dk1"/>
                </a:solidFill>
                <a:latin typeface="Candara"/>
                <a:ea typeface="Candara"/>
                <a:cs typeface="Candara"/>
                <a:sym typeface="Candara"/>
              </a:defRPr>
            </a:lvl8pPr>
            <a:lvl9pPr indent="0" lvl="8" marL="3657600" marR="0" rtl="0" algn="l">
              <a:spcBef>
                <a:spcPts val="0"/>
              </a:spcBef>
              <a:buNone/>
              <a:defRPr b="0" i="0" sz="1800" u="none" cap="none" strike="noStrike">
                <a:solidFill>
                  <a:schemeClr val="dk1"/>
                </a:solidFill>
                <a:latin typeface="Candara"/>
                <a:ea typeface="Candara"/>
                <a:cs typeface="Candara"/>
                <a:sym typeface="Candara"/>
              </a:defRPr>
            </a:lvl9pPr>
          </a:lstStyle>
          <a:p/>
        </p:txBody>
      </p:sp>
      <p:sp>
        <p:nvSpPr>
          <p:cNvPr id="42" name="Shape 42"/>
          <p:cNvSpPr txBox="1"/>
          <p:nvPr>
            <p:ph idx="12" type="sldNum"/>
          </p:nvPr>
        </p:nvSpPr>
        <p:spPr>
          <a:xfrm>
            <a:off x="7991475" y="6429375"/>
            <a:ext cx="876300" cy="292100"/>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b="1" lang="en-GB" sz="1600">
                <a:solidFill>
                  <a:schemeClr val="dk2"/>
                </a:solidFill>
                <a:latin typeface="Candara"/>
                <a:ea typeface="Candara"/>
                <a:cs typeface="Candara"/>
                <a:sym typeface="Candara"/>
              </a:rPr>
              <a:t>‹#›</a:t>
            </a:fld>
          </a:p>
        </p:txBody>
      </p:sp>
      <p:sp>
        <p:nvSpPr>
          <p:cNvPr id="43" name="Shape 43"/>
          <p:cNvSpPr txBox="1"/>
          <p:nvPr>
            <p:ph type="title"/>
          </p:nvPr>
        </p:nvSpPr>
        <p:spPr>
          <a:xfrm>
            <a:off x="276225" y="228600"/>
            <a:ext cx="8591550" cy="1066800"/>
          </a:xfrm>
          <a:prstGeom prst="rect">
            <a:avLst/>
          </a:prstGeom>
          <a:noFill/>
          <a:ln>
            <a:noFill/>
          </a:ln>
        </p:spPr>
        <p:txBody>
          <a:bodyPr anchorCtr="0" anchor="b" bIns="91425" lIns="91425" rIns="91425" tIns="91425"/>
          <a:lstStyle>
            <a:lvl1pPr indent="0" lvl="0" marL="0" marR="0" rtl="0" algn="l">
              <a:spcBef>
                <a:spcPts val="400"/>
              </a:spcBef>
              <a:buClr>
                <a:schemeClr val="dk2"/>
              </a:buClr>
              <a:buFont typeface="Candara"/>
              <a:buNone/>
              <a:defRPr b="0" i="0" sz="3600" u="none" cap="none" strike="noStrike">
                <a:solidFill>
                  <a:schemeClr val="dk2"/>
                </a:solidFill>
                <a:latin typeface="Candara"/>
                <a:ea typeface="Candara"/>
                <a:cs typeface="Candara"/>
                <a:sym typeface="Candara"/>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44" name="Shape 44"/>
          <p:cNvSpPr txBox="1"/>
          <p:nvPr>
            <p:ph idx="1" type="body"/>
          </p:nvPr>
        </p:nvSpPr>
        <p:spPr>
          <a:xfrm>
            <a:off x="274319" y="1298448"/>
            <a:ext cx="8595359" cy="4937760"/>
          </a:xfrm>
          <a:prstGeom prst="rect">
            <a:avLst/>
          </a:prstGeom>
          <a:noFill/>
          <a:ln>
            <a:noFill/>
          </a:ln>
        </p:spPr>
        <p:txBody>
          <a:bodyPr anchorCtr="0" anchor="t" bIns="91425" lIns="91425" rIns="91425" tIns="91425"/>
          <a:lstStyle>
            <a:lvl1pPr indent="-31750" lvl="0" marL="171450" marR="0" rtl="0" algn="l">
              <a:spcBef>
                <a:spcPts val="600"/>
              </a:spcBef>
              <a:spcAft>
                <a:spcPts val="0"/>
              </a:spcAft>
              <a:buClr>
                <a:schemeClr val="accent1"/>
              </a:buClr>
              <a:buSzPct val="100000"/>
              <a:buFont typeface="Arial"/>
              <a:buChar char="•"/>
              <a:defRPr b="0" i="0" sz="2200" u="none" cap="none" strike="noStrike">
                <a:solidFill>
                  <a:schemeClr val="dk2"/>
                </a:solidFill>
                <a:latin typeface="Candara"/>
                <a:ea typeface="Candara"/>
                <a:cs typeface="Candara"/>
                <a:sym typeface="Candara"/>
              </a:defRPr>
            </a:lvl1pPr>
            <a:lvl2pPr indent="-52388" lvl="1" marL="344488" marR="0" rtl="0" algn="l">
              <a:spcBef>
                <a:spcPts val="600"/>
              </a:spcBef>
              <a:buClr>
                <a:schemeClr val="accent1"/>
              </a:buClr>
              <a:buSzPct val="100000"/>
              <a:buFont typeface="Arial"/>
              <a:buChar char="•"/>
              <a:defRPr b="0" i="0" sz="2000" u="none" cap="none" strike="noStrike">
                <a:solidFill>
                  <a:schemeClr val="dk2"/>
                </a:solidFill>
                <a:latin typeface="Candara"/>
                <a:ea typeface="Candara"/>
                <a:cs typeface="Candara"/>
                <a:sym typeface="Candara"/>
              </a:defRPr>
            </a:lvl2pPr>
            <a:lvl3pPr indent="-71437" lvl="2" marL="515938" marR="0" rtl="0" algn="l">
              <a:spcBef>
                <a:spcPts val="600"/>
              </a:spcBef>
              <a:buClr>
                <a:schemeClr val="accent1"/>
              </a:buClr>
              <a:buSzPct val="100000"/>
              <a:buFont typeface="Arial"/>
              <a:buChar char="•"/>
              <a:defRPr b="0" i="0" sz="1800" u="none" cap="none" strike="noStrike">
                <a:solidFill>
                  <a:schemeClr val="dk2"/>
                </a:solidFill>
                <a:latin typeface="Candara"/>
                <a:ea typeface="Candara"/>
                <a:cs typeface="Candara"/>
                <a:sym typeface="Candara"/>
              </a:defRPr>
            </a:lvl3pPr>
            <a:lvl4pPr indent="-79375" lvl="3" marL="688975" marR="0" rtl="0" algn="l">
              <a:spcBef>
                <a:spcPts val="600"/>
              </a:spcBef>
              <a:buClr>
                <a:schemeClr val="accent1"/>
              </a:buClr>
              <a:buSzPct val="100000"/>
              <a:buFont typeface="Arial"/>
              <a:buChar char="•"/>
              <a:defRPr b="0" i="0" sz="1600" u="none" cap="none" strike="noStrike">
                <a:solidFill>
                  <a:schemeClr val="dk2"/>
                </a:solidFill>
                <a:latin typeface="Candara"/>
                <a:ea typeface="Candara"/>
                <a:cs typeface="Candara"/>
                <a:sym typeface="Candara"/>
              </a:defRPr>
            </a:lvl4pPr>
            <a:lvl5pPr indent="-73025" lvl="4" marL="860425" marR="0" rtl="0" algn="l">
              <a:spcBef>
                <a:spcPts val="600"/>
              </a:spcBef>
              <a:buClr>
                <a:schemeClr val="accent1"/>
              </a:buClr>
              <a:buSzPct val="100000"/>
              <a:buFont typeface="Arial"/>
              <a:buChar char="•"/>
              <a:defRPr b="0" i="0" sz="1600" u="none" cap="none" strike="noStrike">
                <a:solidFill>
                  <a:schemeClr val="dk2"/>
                </a:solidFill>
                <a:latin typeface="Candara"/>
                <a:ea typeface="Candara"/>
                <a:cs typeface="Candara"/>
                <a:sym typeface="Candara"/>
              </a:defRPr>
            </a:lvl5pPr>
            <a:lvl6pPr indent="-86360" lvl="5" marL="1051560" marR="0" rtl="0" algn="l">
              <a:spcBef>
                <a:spcPts val="280"/>
              </a:spcBef>
              <a:buClr>
                <a:schemeClr val="accent1"/>
              </a:buClr>
              <a:buSzPct val="100000"/>
              <a:buFont typeface="Arial"/>
              <a:buChar char="•"/>
              <a:defRPr b="0" i="0" sz="1400" u="none" cap="none" strike="noStrike">
                <a:solidFill>
                  <a:schemeClr val="dk2"/>
                </a:solidFill>
                <a:latin typeface="Candara"/>
                <a:ea typeface="Candara"/>
                <a:cs typeface="Candara"/>
                <a:sym typeface="Candara"/>
              </a:defRPr>
            </a:lvl6pPr>
            <a:lvl7pPr indent="-91439" lvl="6" marL="1234440" marR="0" rtl="0" algn="l">
              <a:spcBef>
                <a:spcPts val="280"/>
              </a:spcBef>
              <a:buClr>
                <a:schemeClr val="accent1"/>
              </a:buClr>
              <a:buSzPct val="100000"/>
              <a:buFont typeface="Arial"/>
              <a:buChar char="•"/>
              <a:defRPr b="0" i="0" sz="1400" u="none" cap="none" strike="noStrike">
                <a:solidFill>
                  <a:schemeClr val="dk2"/>
                </a:solidFill>
                <a:latin typeface="Candara"/>
                <a:ea typeface="Candara"/>
                <a:cs typeface="Candara"/>
                <a:sym typeface="Candara"/>
              </a:defRPr>
            </a:lvl7pPr>
            <a:lvl8pPr indent="-96519" lvl="7" marL="1417320" marR="0" rtl="0" algn="l">
              <a:spcBef>
                <a:spcPts val="280"/>
              </a:spcBef>
              <a:buClr>
                <a:schemeClr val="accent1"/>
              </a:buClr>
              <a:buSzPct val="100000"/>
              <a:buFont typeface="Arial"/>
              <a:buChar char="•"/>
              <a:defRPr b="0" i="0" sz="1400" u="none" cap="none" strike="noStrike">
                <a:solidFill>
                  <a:schemeClr val="dk2"/>
                </a:solidFill>
                <a:latin typeface="Candara"/>
                <a:ea typeface="Candara"/>
                <a:cs typeface="Candara"/>
                <a:sym typeface="Candara"/>
              </a:defRPr>
            </a:lvl8pPr>
            <a:lvl9pPr indent="-88900" lvl="8" marL="1600200" marR="0" rtl="0" algn="l">
              <a:spcBef>
                <a:spcPts val="280"/>
              </a:spcBef>
              <a:buClr>
                <a:schemeClr val="accent1"/>
              </a:buClr>
              <a:buSzPct val="100000"/>
              <a:buFont typeface="Arial"/>
              <a:buChar char="•"/>
              <a:defRPr b="0" i="0" sz="1400" u="none" cap="none" strike="noStrike">
                <a:solidFill>
                  <a:schemeClr val="dk2"/>
                </a:solidFill>
                <a:latin typeface="Candara"/>
                <a:ea typeface="Candara"/>
                <a:cs typeface="Candara"/>
                <a:sym typeface="Candara"/>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Obj">
  <p:cSld name="Divi saturi">
    <p:spTree>
      <p:nvGrpSpPr>
        <p:cNvPr id="45" name="Shape 45"/>
        <p:cNvGrpSpPr/>
        <p:nvPr/>
      </p:nvGrpSpPr>
      <p:grpSpPr>
        <a:xfrm>
          <a:off x="0" y="0"/>
          <a:ext cx="0" cy="0"/>
          <a:chOff x="0" y="0"/>
          <a:chExt cx="0" cy="0"/>
        </a:xfrm>
      </p:grpSpPr>
      <p:sp>
        <p:nvSpPr>
          <p:cNvPr id="46" name="Shape 46"/>
          <p:cNvSpPr txBox="1"/>
          <p:nvPr>
            <p:ph idx="10" type="dt"/>
          </p:nvPr>
        </p:nvSpPr>
        <p:spPr>
          <a:xfrm>
            <a:off x="276225" y="6429375"/>
            <a:ext cx="2133599" cy="292100"/>
          </a:xfrm>
          <a:prstGeom prst="rect">
            <a:avLst/>
          </a:prstGeom>
          <a:noFill/>
          <a:ln>
            <a:noFill/>
          </a:ln>
        </p:spPr>
        <p:txBody>
          <a:bodyPr anchorCtr="0" anchor="ctr" bIns="91425" lIns="91425" rIns="91425" tIns="91425"/>
          <a:lstStyle>
            <a:lvl1pPr indent="0" lvl="0" marL="0" marR="0" rtl="0" algn="l">
              <a:spcBef>
                <a:spcPts val="0"/>
              </a:spcBef>
              <a:buNone/>
              <a:defRPr b="1" sz="1050">
                <a:solidFill>
                  <a:schemeClr val="dk2"/>
                </a:solidFill>
                <a:latin typeface="Candara"/>
                <a:ea typeface="Candara"/>
                <a:cs typeface="Candara"/>
                <a:sym typeface="Candara"/>
              </a:defRPr>
            </a:lvl1pPr>
            <a:lvl2pPr indent="0" lvl="1" marL="457200" marR="0" rtl="0" algn="l">
              <a:spcBef>
                <a:spcPts val="0"/>
              </a:spcBef>
              <a:buNone/>
              <a:defRPr b="0" i="0" sz="1800" u="none" cap="none" strike="noStrike">
                <a:solidFill>
                  <a:schemeClr val="dk1"/>
                </a:solidFill>
                <a:latin typeface="Candara"/>
                <a:ea typeface="Candara"/>
                <a:cs typeface="Candara"/>
                <a:sym typeface="Candara"/>
              </a:defRPr>
            </a:lvl2pPr>
            <a:lvl3pPr indent="0" lvl="2" marL="914400" marR="0" rtl="0" algn="l">
              <a:spcBef>
                <a:spcPts val="0"/>
              </a:spcBef>
              <a:buNone/>
              <a:defRPr b="0" i="0" sz="1800" u="none" cap="none" strike="noStrike">
                <a:solidFill>
                  <a:schemeClr val="dk1"/>
                </a:solidFill>
                <a:latin typeface="Candara"/>
                <a:ea typeface="Candara"/>
                <a:cs typeface="Candara"/>
                <a:sym typeface="Candara"/>
              </a:defRPr>
            </a:lvl3pPr>
            <a:lvl4pPr indent="0" lvl="3" marL="1371600" marR="0" rtl="0" algn="l">
              <a:spcBef>
                <a:spcPts val="0"/>
              </a:spcBef>
              <a:buNone/>
              <a:defRPr b="0" i="0" sz="1800" u="none" cap="none" strike="noStrike">
                <a:solidFill>
                  <a:schemeClr val="dk1"/>
                </a:solidFill>
                <a:latin typeface="Candara"/>
                <a:ea typeface="Candara"/>
                <a:cs typeface="Candara"/>
                <a:sym typeface="Candara"/>
              </a:defRPr>
            </a:lvl4pPr>
            <a:lvl5pPr indent="0" lvl="4" marL="1828800" marR="0" rtl="0" algn="l">
              <a:spcBef>
                <a:spcPts val="0"/>
              </a:spcBef>
              <a:buNone/>
              <a:defRPr b="0" i="0" sz="1800" u="none" cap="none" strike="noStrike">
                <a:solidFill>
                  <a:schemeClr val="dk1"/>
                </a:solidFill>
                <a:latin typeface="Candara"/>
                <a:ea typeface="Candara"/>
                <a:cs typeface="Candara"/>
                <a:sym typeface="Candara"/>
              </a:defRPr>
            </a:lvl5pPr>
            <a:lvl6pPr indent="0" lvl="5" marL="2286000" marR="0" rtl="0" algn="l">
              <a:spcBef>
                <a:spcPts val="0"/>
              </a:spcBef>
              <a:buNone/>
              <a:defRPr b="0" i="0" sz="1800" u="none" cap="none" strike="noStrike">
                <a:solidFill>
                  <a:schemeClr val="dk1"/>
                </a:solidFill>
                <a:latin typeface="Candara"/>
                <a:ea typeface="Candara"/>
                <a:cs typeface="Candara"/>
                <a:sym typeface="Candara"/>
              </a:defRPr>
            </a:lvl6pPr>
            <a:lvl7pPr indent="0" lvl="6" marL="2743200" marR="0" rtl="0" algn="l">
              <a:spcBef>
                <a:spcPts val="0"/>
              </a:spcBef>
              <a:buNone/>
              <a:defRPr b="0" i="0" sz="1800" u="none" cap="none" strike="noStrike">
                <a:solidFill>
                  <a:schemeClr val="dk1"/>
                </a:solidFill>
                <a:latin typeface="Candara"/>
                <a:ea typeface="Candara"/>
                <a:cs typeface="Candara"/>
                <a:sym typeface="Candara"/>
              </a:defRPr>
            </a:lvl7pPr>
            <a:lvl8pPr indent="0" lvl="7" marL="3200400" marR="0" rtl="0" algn="l">
              <a:spcBef>
                <a:spcPts val="0"/>
              </a:spcBef>
              <a:buNone/>
              <a:defRPr b="0" i="0" sz="1800" u="none" cap="none" strike="noStrike">
                <a:solidFill>
                  <a:schemeClr val="dk1"/>
                </a:solidFill>
                <a:latin typeface="Candara"/>
                <a:ea typeface="Candara"/>
                <a:cs typeface="Candara"/>
                <a:sym typeface="Candara"/>
              </a:defRPr>
            </a:lvl8pPr>
            <a:lvl9pPr indent="0" lvl="8" marL="3657600" marR="0" rtl="0" algn="l">
              <a:spcBef>
                <a:spcPts val="0"/>
              </a:spcBef>
              <a:buNone/>
              <a:defRPr b="0" i="0" sz="1800" u="none" cap="none" strike="noStrike">
                <a:solidFill>
                  <a:schemeClr val="dk1"/>
                </a:solidFill>
                <a:latin typeface="Candara"/>
                <a:ea typeface="Candara"/>
                <a:cs typeface="Candara"/>
                <a:sym typeface="Candara"/>
              </a:defRPr>
            </a:lvl9pPr>
          </a:lstStyle>
          <a:p/>
        </p:txBody>
      </p:sp>
      <p:sp>
        <p:nvSpPr>
          <p:cNvPr id="47" name="Shape 47"/>
          <p:cNvSpPr txBox="1"/>
          <p:nvPr>
            <p:ph idx="11" type="ftr"/>
          </p:nvPr>
        </p:nvSpPr>
        <p:spPr>
          <a:xfrm>
            <a:off x="3743323" y="6429375"/>
            <a:ext cx="4086224" cy="292100"/>
          </a:xfrm>
          <a:prstGeom prst="rect">
            <a:avLst/>
          </a:prstGeom>
          <a:noFill/>
          <a:ln>
            <a:noFill/>
          </a:ln>
        </p:spPr>
        <p:txBody>
          <a:bodyPr anchorCtr="0" anchor="ctr" bIns="91425" lIns="91425" rIns="91425" tIns="91425"/>
          <a:lstStyle>
            <a:lvl1pPr indent="0" lvl="0" marL="0" marR="0" rtl="0" algn="l">
              <a:spcBef>
                <a:spcPts val="0"/>
              </a:spcBef>
              <a:buNone/>
              <a:defRPr b="1" sz="1050">
                <a:solidFill>
                  <a:schemeClr val="dk2"/>
                </a:solidFill>
                <a:latin typeface="Candara"/>
                <a:ea typeface="Candara"/>
                <a:cs typeface="Candara"/>
                <a:sym typeface="Candara"/>
              </a:defRPr>
            </a:lvl1pPr>
            <a:lvl2pPr indent="0" lvl="1" marL="457200" marR="0" rtl="0" algn="l">
              <a:spcBef>
                <a:spcPts val="0"/>
              </a:spcBef>
              <a:buNone/>
              <a:defRPr b="0" i="0" sz="1800" u="none" cap="none" strike="noStrike">
                <a:solidFill>
                  <a:schemeClr val="dk1"/>
                </a:solidFill>
                <a:latin typeface="Candara"/>
                <a:ea typeface="Candara"/>
                <a:cs typeface="Candara"/>
                <a:sym typeface="Candara"/>
              </a:defRPr>
            </a:lvl2pPr>
            <a:lvl3pPr indent="0" lvl="2" marL="914400" marR="0" rtl="0" algn="l">
              <a:spcBef>
                <a:spcPts val="0"/>
              </a:spcBef>
              <a:buNone/>
              <a:defRPr b="0" i="0" sz="1800" u="none" cap="none" strike="noStrike">
                <a:solidFill>
                  <a:schemeClr val="dk1"/>
                </a:solidFill>
                <a:latin typeface="Candara"/>
                <a:ea typeface="Candara"/>
                <a:cs typeface="Candara"/>
                <a:sym typeface="Candara"/>
              </a:defRPr>
            </a:lvl3pPr>
            <a:lvl4pPr indent="0" lvl="3" marL="1371600" marR="0" rtl="0" algn="l">
              <a:spcBef>
                <a:spcPts val="0"/>
              </a:spcBef>
              <a:buNone/>
              <a:defRPr b="0" i="0" sz="1800" u="none" cap="none" strike="noStrike">
                <a:solidFill>
                  <a:schemeClr val="dk1"/>
                </a:solidFill>
                <a:latin typeface="Candara"/>
                <a:ea typeface="Candara"/>
                <a:cs typeface="Candara"/>
                <a:sym typeface="Candara"/>
              </a:defRPr>
            </a:lvl4pPr>
            <a:lvl5pPr indent="0" lvl="4" marL="1828800" marR="0" rtl="0" algn="l">
              <a:spcBef>
                <a:spcPts val="0"/>
              </a:spcBef>
              <a:buNone/>
              <a:defRPr b="0" i="0" sz="1800" u="none" cap="none" strike="noStrike">
                <a:solidFill>
                  <a:schemeClr val="dk1"/>
                </a:solidFill>
                <a:latin typeface="Candara"/>
                <a:ea typeface="Candara"/>
                <a:cs typeface="Candara"/>
                <a:sym typeface="Candara"/>
              </a:defRPr>
            </a:lvl5pPr>
            <a:lvl6pPr indent="0" lvl="5" marL="2286000" marR="0" rtl="0" algn="l">
              <a:spcBef>
                <a:spcPts val="0"/>
              </a:spcBef>
              <a:buNone/>
              <a:defRPr b="0" i="0" sz="1800" u="none" cap="none" strike="noStrike">
                <a:solidFill>
                  <a:schemeClr val="dk1"/>
                </a:solidFill>
                <a:latin typeface="Candara"/>
                <a:ea typeface="Candara"/>
                <a:cs typeface="Candara"/>
                <a:sym typeface="Candara"/>
              </a:defRPr>
            </a:lvl6pPr>
            <a:lvl7pPr indent="0" lvl="6" marL="2743200" marR="0" rtl="0" algn="l">
              <a:spcBef>
                <a:spcPts val="0"/>
              </a:spcBef>
              <a:buNone/>
              <a:defRPr b="0" i="0" sz="1800" u="none" cap="none" strike="noStrike">
                <a:solidFill>
                  <a:schemeClr val="dk1"/>
                </a:solidFill>
                <a:latin typeface="Candara"/>
                <a:ea typeface="Candara"/>
                <a:cs typeface="Candara"/>
                <a:sym typeface="Candara"/>
              </a:defRPr>
            </a:lvl7pPr>
            <a:lvl8pPr indent="0" lvl="7" marL="3200400" marR="0" rtl="0" algn="l">
              <a:spcBef>
                <a:spcPts val="0"/>
              </a:spcBef>
              <a:buNone/>
              <a:defRPr b="0" i="0" sz="1800" u="none" cap="none" strike="noStrike">
                <a:solidFill>
                  <a:schemeClr val="dk1"/>
                </a:solidFill>
                <a:latin typeface="Candara"/>
                <a:ea typeface="Candara"/>
                <a:cs typeface="Candara"/>
                <a:sym typeface="Candara"/>
              </a:defRPr>
            </a:lvl8pPr>
            <a:lvl9pPr indent="0" lvl="8" marL="3657600" marR="0" rtl="0" algn="l">
              <a:spcBef>
                <a:spcPts val="0"/>
              </a:spcBef>
              <a:buNone/>
              <a:defRPr b="0" i="0" sz="1800" u="none" cap="none" strike="noStrike">
                <a:solidFill>
                  <a:schemeClr val="dk1"/>
                </a:solidFill>
                <a:latin typeface="Candara"/>
                <a:ea typeface="Candara"/>
                <a:cs typeface="Candara"/>
                <a:sym typeface="Candara"/>
              </a:defRPr>
            </a:lvl9pPr>
          </a:lstStyle>
          <a:p/>
        </p:txBody>
      </p:sp>
      <p:sp>
        <p:nvSpPr>
          <p:cNvPr id="48" name="Shape 48"/>
          <p:cNvSpPr txBox="1"/>
          <p:nvPr>
            <p:ph idx="12" type="sldNum"/>
          </p:nvPr>
        </p:nvSpPr>
        <p:spPr>
          <a:xfrm>
            <a:off x="7991475" y="6429375"/>
            <a:ext cx="876300" cy="292100"/>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b="1" lang="en-GB" sz="1600">
                <a:solidFill>
                  <a:schemeClr val="dk2"/>
                </a:solidFill>
                <a:latin typeface="Candara"/>
                <a:ea typeface="Candara"/>
                <a:cs typeface="Candara"/>
                <a:sym typeface="Candara"/>
              </a:rPr>
              <a:t>‹#›</a:t>
            </a:fld>
          </a:p>
        </p:txBody>
      </p:sp>
      <p:sp>
        <p:nvSpPr>
          <p:cNvPr id="49" name="Shape 49"/>
          <p:cNvSpPr txBox="1"/>
          <p:nvPr>
            <p:ph type="title"/>
          </p:nvPr>
        </p:nvSpPr>
        <p:spPr>
          <a:xfrm>
            <a:off x="276225" y="228601"/>
            <a:ext cx="8591550" cy="1066799"/>
          </a:xfrm>
          <a:prstGeom prst="rect">
            <a:avLst/>
          </a:prstGeom>
          <a:noFill/>
          <a:ln>
            <a:noFill/>
          </a:ln>
        </p:spPr>
        <p:txBody>
          <a:bodyPr anchorCtr="0" anchor="b" bIns="91425" lIns="91425" rIns="91425" tIns="91425"/>
          <a:lstStyle>
            <a:lvl1pPr indent="0" lvl="0" marL="0" marR="0" rtl="0" algn="l">
              <a:spcBef>
                <a:spcPts val="400"/>
              </a:spcBef>
              <a:buClr>
                <a:schemeClr val="dk2"/>
              </a:buClr>
              <a:buFont typeface="Candara"/>
              <a:buNone/>
              <a:defRPr b="0" i="0" sz="3600" u="none" cap="none" strike="noStrike">
                <a:solidFill>
                  <a:schemeClr val="dk2"/>
                </a:solidFill>
                <a:latin typeface="Candara"/>
                <a:ea typeface="Candara"/>
                <a:cs typeface="Candara"/>
                <a:sym typeface="Candara"/>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50" name="Shape 50"/>
          <p:cNvSpPr txBox="1"/>
          <p:nvPr>
            <p:ph idx="1" type="body"/>
          </p:nvPr>
        </p:nvSpPr>
        <p:spPr>
          <a:xfrm>
            <a:off x="276225" y="1298448"/>
            <a:ext cx="4251960" cy="4937760"/>
          </a:xfrm>
          <a:prstGeom prst="rect">
            <a:avLst/>
          </a:prstGeom>
          <a:noFill/>
          <a:ln>
            <a:noFill/>
          </a:ln>
        </p:spPr>
        <p:txBody>
          <a:bodyPr anchorCtr="0" anchor="t" bIns="91425" lIns="91425" rIns="91425" tIns="91425"/>
          <a:lstStyle>
            <a:lvl1pPr indent="-44450" lvl="0" marL="171450" marR="0" rtl="0" algn="l">
              <a:spcBef>
                <a:spcPts val="600"/>
              </a:spcBef>
              <a:spcAft>
                <a:spcPts val="0"/>
              </a:spcAft>
              <a:buClr>
                <a:schemeClr val="accent1"/>
              </a:buClr>
              <a:buSzPct val="100000"/>
              <a:buFont typeface="Arial"/>
              <a:buChar char="•"/>
              <a:defRPr b="0" i="0" sz="2000" u="none" cap="none" strike="noStrike">
                <a:solidFill>
                  <a:schemeClr val="dk2"/>
                </a:solidFill>
                <a:latin typeface="Candara"/>
                <a:ea typeface="Candara"/>
                <a:cs typeface="Candara"/>
                <a:sym typeface="Candara"/>
              </a:defRPr>
            </a:lvl1pPr>
            <a:lvl2pPr indent="-65088" lvl="1" marL="344488" marR="0" rtl="0" algn="l">
              <a:spcBef>
                <a:spcPts val="600"/>
              </a:spcBef>
              <a:buClr>
                <a:schemeClr val="accent1"/>
              </a:buClr>
              <a:buSzPct val="100000"/>
              <a:buFont typeface="Arial"/>
              <a:buChar char="•"/>
              <a:defRPr b="0" i="0" sz="1800" u="none" cap="none" strike="noStrike">
                <a:solidFill>
                  <a:schemeClr val="dk2"/>
                </a:solidFill>
                <a:latin typeface="Candara"/>
                <a:ea typeface="Candara"/>
                <a:cs typeface="Candara"/>
                <a:sym typeface="Candara"/>
              </a:defRPr>
            </a:lvl2pPr>
            <a:lvl3pPr indent="-84137" lvl="2" marL="515938" marR="0" rtl="0" algn="l">
              <a:spcBef>
                <a:spcPts val="600"/>
              </a:spcBef>
              <a:buClr>
                <a:schemeClr val="accent1"/>
              </a:buClr>
              <a:buSzPct val="100000"/>
              <a:buFont typeface="Arial"/>
              <a:buChar char="•"/>
              <a:defRPr b="0" i="0" sz="1600" u="none" cap="none" strike="noStrike">
                <a:solidFill>
                  <a:schemeClr val="dk2"/>
                </a:solidFill>
                <a:latin typeface="Candara"/>
                <a:ea typeface="Candara"/>
                <a:cs typeface="Candara"/>
                <a:sym typeface="Candara"/>
              </a:defRPr>
            </a:lvl3pPr>
            <a:lvl4pPr indent="-79375" lvl="3" marL="688975" marR="0" rtl="0" algn="l">
              <a:spcBef>
                <a:spcPts val="600"/>
              </a:spcBef>
              <a:buClr>
                <a:schemeClr val="accent1"/>
              </a:buClr>
              <a:buSzPct val="100000"/>
              <a:buFont typeface="Arial"/>
              <a:buChar char="•"/>
              <a:defRPr b="0" i="0" sz="1600" u="none" cap="none" strike="noStrike">
                <a:solidFill>
                  <a:schemeClr val="dk2"/>
                </a:solidFill>
                <a:latin typeface="Candara"/>
                <a:ea typeface="Candara"/>
                <a:cs typeface="Candara"/>
                <a:sym typeface="Candara"/>
              </a:defRPr>
            </a:lvl4pPr>
            <a:lvl5pPr indent="-73025" lvl="4" marL="860425" marR="0" rtl="0" algn="l">
              <a:spcBef>
                <a:spcPts val="600"/>
              </a:spcBef>
              <a:buClr>
                <a:schemeClr val="accent1"/>
              </a:buClr>
              <a:buSzPct val="100000"/>
              <a:buFont typeface="Arial"/>
              <a:buChar char="•"/>
              <a:defRPr b="0" i="0" sz="1600" u="none" cap="none" strike="noStrike">
                <a:solidFill>
                  <a:schemeClr val="dk2"/>
                </a:solidFill>
                <a:latin typeface="Candara"/>
                <a:ea typeface="Candara"/>
                <a:cs typeface="Candara"/>
                <a:sym typeface="Candara"/>
              </a:defRPr>
            </a:lvl5pPr>
            <a:lvl6pPr indent="-86360" lvl="5" marL="1051560" marR="0" rtl="0" algn="l">
              <a:spcBef>
                <a:spcPts val="280"/>
              </a:spcBef>
              <a:buClr>
                <a:schemeClr val="accent1"/>
              </a:buClr>
              <a:buSzPct val="100000"/>
              <a:buFont typeface="Arial"/>
              <a:buChar char="•"/>
              <a:defRPr b="0" i="0" sz="1400" u="none" cap="none" strike="noStrike">
                <a:solidFill>
                  <a:schemeClr val="dk2"/>
                </a:solidFill>
                <a:latin typeface="Candara"/>
                <a:ea typeface="Candara"/>
                <a:cs typeface="Candara"/>
                <a:sym typeface="Candara"/>
              </a:defRPr>
            </a:lvl6pPr>
            <a:lvl7pPr indent="-91439" lvl="6" marL="1234440" marR="0" rtl="0" algn="l">
              <a:spcBef>
                <a:spcPts val="280"/>
              </a:spcBef>
              <a:buClr>
                <a:schemeClr val="accent1"/>
              </a:buClr>
              <a:buSzPct val="100000"/>
              <a:buFont typeface="Arial"/>
              <a:buChar char="•"/>
              <a:defRPr b="0" i="0" sz="1400" u="none" cap="none" strike="noStrike">
                <a:solidFill>
                  <a:schemeClr val="dk2"/>
                </a:solidFill>
                <a:latin typeface="Candara"/>
                <a:ea typeface="Candara"/>
                <a:cs typeface="Candara"/>
                <a:sym typeface="Candara"/>
              </a:defRPr>
            </a:lvl7pPr>
            <a:lvl8pPr indent="-96519" lvl="7" marL="1417320" marR="0" rtl="0" algn="l">
              <a:spcBef>
                <a:spcPts val="280"/>
              </a:spcBef>
              <a:buClr>
                <a:schemeClr val="accent1"/>
              </a:buClr>
              <a:buSzPct val="100000"/>
              <a:buFont typeface="Arial"/>
              <a:buChar char="•"/>
              <a:defRPr b="0" i="0" sz="1400" u="none" cap="none" strike="noStrike">
                <a:solidFill>
                  <a:schemeClr val="dk2"/>
                </a:solidFill>
                <a:latin typeface="Candara"/>
                <a:ea typeface="Candara"/>
                <a:cs typeface="Candara"/>
                <a:sym typeface="Candara"/>
              </a:defRPr>
            </a:lvl8pPr>
            <a:lvl9pPr indent="-88900" lvl="8" marL="1600200" marR="0" rtl="0" algn="l">
              <a:spcBef>
                <a:spcPts val="280"/>
              </a:spcBef>
              <a:buClr>
                <a:schemeClr val="accent1"/>
              </a:buClr>
              <a:buSzPct val="100000"/>
              <a:buFont typeface="Arial"/>
              <a:buChar char="•"/>
              <a:defRPr b="0" i="0" sz="1400" u="none" cap="none" strike="noStrike">
                <a:solidFill>
                  <a:schemeClr val="dk2"/>
                </a:solidFill>
                <a:latin typeface="Candara"/>
                <a:ea typeface="Candara"/>
                <a:cs typeface="Candara"/>
                <a:sym typeface="Candara"/>
              </a:defRPr>
            </a:lvl9pPr>
          </a:lstStyle>
          <a:p/>
        </p:txBody>
      </p:sp>
      <p:sp>
        <p:nvSpPr>
          <p:cNvPr id="51" name="Shape 51"/>
          <p:cNvSpPr txBox="1"/>
          <p:nvPr>
            <p:ph idx="2" type="body"/>
          </p:nvPr>
        </p:nvSpPr>
        <p:spPr>
          <a:xfrm>
            <a:off x="4615814" y="1298448"/>
            <a:ext cx="4251960" cy="4937760"/>
          </a:xfrm>
          <a:prstGeom prst="rect">
            <a:avLst/>
          </a:prstGeom>
          <a:noFill/>
          <a:ln>
            <a:noFill/>
          </a:ln>
        </p:spPr>
        <p:txBody>
          <a:bodyPr anchorCtr="0" anchor="t" bIns="91425" lIns="91425" rIns="91425" tIns="91425"/>
          <a:lstStyle>
            <a:lvl1pPr indent="-44450" lvl="0" marL="171450" marR="0" rtl="0" algn="l">
              <a:spcBef>
                <a:spcPts val="600"/>
              </a:spcBef>
              <a:spcAft>
                <a:spcPts val="0"/>
              </a:spcAft>
              <a:buClr>
                <a:schemeClr val="accent1"/>
              </a:buClr>
              <a:buSzPct val="100000"/>
              <a:buFont typeface="Arial"/>
              <a:buChar char="•"/>
              <a:defRPr b="0" i="0" sz="2000" u="none" cap="none" strike="noStrike">
                <a:solidFill>
                  <a:schemeClr val="dk2"/>
                </a:solidFill>
                <a:latin typeface="Candara"/>
                <a:ea typeface="Candara"/>
                <a:cs typeface="Candara"/>
                <a:sym typeface="Candara"/>
              </a:defRPr>
            </a:lvl1pPr>
            <a:lvl2pPr indent="-65088" lvl="1" marL="344488" marR="0" rtl="0" algn="l">
              <a:spcBef>
                <a:spcPts val="600"/>
              </a:spcBef>
              <a:buClr>
                <a:schemeClr val="accent1"/>
              </a:buClr>
              <a:buSzPct val="100000"/>
              <a:buFont typeface="Arial"/>
              <a:buChar char="•"/>
              <a:defRPr b="0" i="0" sz="1800" u="none" cap="none" strike="noStrike">
                <a:solidFill>
                  <a:schemeClr val="dk2"/>
                </a:solidFill>
                <a:latin typeface="Candara"/>
                <a:ea typeface="Candara"/>
                <a:cs typeface="Candara"/>
                <a:sym typeface="Candara"/>
              </a:defRPr>
            </a:lvl2pPr>
            <a:lvl3pPr indent="-84137" lvl="2" marL="515938" marR="0" rtl="0" algn="l">
              <a:spcBef>
                <a:spcPts val="600"/>
              </a:spcBef>
              <a:buClr>
                <a:schemeClr val="accent1"/>
              </a:buClr>
              <a:buSzPct val="100000"/>
              <a:buFont typeface="Arial"/>
              <a:buChar char="•"/>
              <a:defRPr b="0" i="0" sz="1600" u="none" cap="none" strike="noStrike">
                <a:solidFill>
                  <a:schemeClr val="dk2"/>
                </a:solidFill>
                <a:latin typeface="Candara"/>
                <a:ea typeface="Candara"/>
                <a:cs typeface="Candara"/>
                <a:sym typeface="Candara"/>
              </a:defRPr>
            </a:lvl3pPr>
            <a:lvl4pPr indent="-79375" lvl="3" marL="688975" marR="0" rtl="0" algn="l">
              <a:spcBef>
                <a:spcPts val="600"/>
              </a:spcBef>
              <a:buClr>
                <a:schemeClr val="accent1"/>
              </a:buClr>
              <a:buSzPct val="100000"/>
              <a:buFont typeface="Arial"/>
              <a:buChar char="•"/>
              <a:defRPr b="0" i="0" sz="1600" u="none" cap="none" strike="noStrike">
                <a:solidFill>
                  <a:schemeClr val="dk2"/>
                </a:solidFill>
                <a:latin typeface="Candara"/>
                <a:ea typeface="Candara"/>
                <a:cs typeface="Candara"/>
                <a:sym typeface="Candara"/>
              </a:defRPr>
            </a:lvl4pPr>
            <a:lvl5pPr indent="-73025" lvl="4" marL="860425" marR="0" rtl="0" algn="l">
              <a:spcBef>
                <a:spcPts val="600"/>
              </a:spcBef>
              <a:buClr>
                <a:schemeClr val="accent1"/>
              </a:buClr>
              <a:buSzPct val="100000"/>
              <a:buFont typeface="Arial"/>
              <a:buChar char="•"/>
              <a:defRPr b="0" i="0" sz="1600" u="none" cap="none" strike="noStrike">
                <a:solidFill>
                  <a:schemeClr val="dk2"/>
                </a:solidFill>
                <a:latin typeface="Candara"/>
                <a:ea typeface="Candara"/>
                <a:cs typeface="Candara"/>
                <a:sym typeface="Candara"/>
              </a:defRPr>
            </a:lvl5pPr>
            <a:lvl6pPr indent="-86360" lvl="5" marL="1051560" marR="0" rtl="0" algn="l">
              <a:spcBef>
                <a:spcPts val="280"/>
              </a:spcBef>
              <a:buClr>
                <a:schemeClr val="accent1"/>
              </a:buClr>
              <a:buSzPct val="100000"/>
              <a:buFont typeface="Arial"/>
              <a:buChar char="•"/>
              <a:defRPr b="0" i="0" sz="1400" u="none" cap="none" strike="noStrike">
                <a:solidFill>
                  <a:schemeClr val="dk2"/>
                </a:solidFill>
                <a:latin typeface="Candara"/>
                <a:ea typeface="Candara"/>
                <a:cs typeface="Candara"/>
                <a:sym typeface="Candara"/>
              </a:defRPr>
            </a:lvl6pPr>
            <a:lvl7pPr indent="-91439" lvl="6" marL="1234440" marR="0" rtl="0" algn="l">
              <a:spcBef>
                <a:spcPts val="280"/>
              </a:spcBef>
              <a:buClr>
                <a:schemeClr val="accent1"/>
              </a:buClr>
              <a:buSzPct val="100000"/>
              <a:buFont typeface="Arial"/>
              <a:buChar char="•"/>
              <a:defRPr b="0" i="0" sz="1400" u="none" cap="none" strike="noStrike">
                <a:solidFill>
                  <a:schemeClr val="dk2"/>
                </a:solidFill>
                <a:latin typeface="Candara"/>
                <a:ea typeface="Candara"/>
                <a:cs typeface="Candara"/>
                <a:sym typeface="Candara"/>
              </a:defRPr>
            </a:lvl7pPr>
            <a:lvl8pPr indent="-96519" lvl="7" marL="1417320" marR="0" rtl="0" algn="l">
              <a:spcBef>
                <a:spcPts val="280"/>
              </a:spcBef>
              <a:buClr>
                <a:schemeClr val="accent1"/>
              </a:buClr>
              <a:buSzPct val="100000"/>
              <a:buFont typeface="Arial"/>
              <a:buChar char="•"/>
              <a:defRPr b="0" i="0" sz="1400" u="none" cap="none" strike="noStrike">
                <a:solidFill>
                  <a:schemeClr val="dk2"/>
                </a:solidFill>
                <a:latin typeface="Candara"/>
                <a:ea typeface="Candara"/>
                <a:cs typeface="Candara"/>
                <a:sym typeface="Candara"/>
              </a:defRPr>
            </a:lvl8pPr>
            <a:lvl9pPr indent="-88900" lvl="8" marL="1600200" marR="0" rtl="0" algn="l">
              <a:spcBef>
                <a:spcPts val="280"/>
              </a:spcBef>
              <a:buClr>
                <a:schemeClr val="accent1"/>
              </a:buClr>
              <a:buSzPct val="100000"/>
              <a:buFont typeface="Arial"/>
              <a:buChar char="•"/>
              <a:defRPr b="0" i="0" sz="1400" u="none" cap="none" strike="noStrike">
                <a:solidFill>
                  <a:schemeClr val="dk2"/>
                </a:solidFill>
                <a:latin typeface="Candara"/>
                <a:ea typeface="Candara"/>
                <a:cs typeface="Candara"/>
                <a:sym typeface="Candara"/>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TxTwoObj">
  <p:cSld name="Salīdzinājums">
    <p:spTree>
      <p:nvGrpSpPr>
        <p:cNvPr id="52" name="Shape 52"/>
        <p:cNvGrpSpPr/>
        <p:nvPr/>
      </p:nvGrpSpPr>
      <p:grpSpPr>
        <a:xfrm>
          <a:off x="0" y="0"/>
          <a:ext cx="0" cy="0"/>
          <a:chOff x="0" y="0"/>
          <a:chExt cx="0" cy="0"/>
        </a:xfrm>
      </p:grpSpPr>
      <p:sp>
        <p:nvSpPr>
          <p:cNvPr id="53" name="Shape 53"/>
          <p:cNvSpPr txBox="1"/>
          <p:nvPr>
            <p:ph idx="10" type="dt"/>
          </p:nvPr>
        </p:nvSpPr>
        <p:spPr>
          <a:xfrm>
            <a:off x="276225" y="6429375"/>
            <a:ext cx="2133599" cy="292100"/>
          </a:xfrm>
          <a:prstGeom prst="rect">
            <a:avLst/>
          </a:prstGeom>
          <a:noFill/>
          <a:ln>
            <a:noFill/>
          </a:ln>
        </p:spPr>
        <p:txBody>
          <a:bodyPr anchorCtr="0" anchor="ctr" bIns="91425" lIns="91425" rIns="91425" tIns="91425"/>
          <a:lstStyle>
            <a:lvl1pPr indent="0" lvl="0" marL="0" marR="0" rtl="0" algn="l">
              <a:spcBef>
                <a:spcPts val="0"/>
              </a:spcBef>
              <a:buNone/>
              <a:defRPr b="1" sz="1050">
                <a:solidFill>
                  <a:schemeClr val="dk2"/>
                </a:solidFill>
                <a:latin typeface="Candara"/>
                <a:ea typeface="Candara"/>
                <a:cs typeface="Candara"/>
                <a:sym typeface="Candara"/>
              </a:defRPr>
            </a:lvl1pPr>
            <a:lvl2pPr indent="0" lvl="1" marL="457200" marR="0" rtl="0" algn="l">
              <a:spcBef>
                <a:spcPts val="0"/>
              </a:spcBef>
              <a:buNone/>
              <a:defRPr b="0" i="0" sz="1800" u="none" cap="none" strike="noStrike">
                <a:solidFill>
                  <a:schemeClr val="dk1"/>
                </a:solidFill>
                <a:latin typeface="Candara"/>
                <a:ea typeface="Candara"/>
                <a:cs typeface="Candara"/>
                <a:sym typeface="Candara"/>
              </a:defRPr>
            </a:lvl2pPr>
            <a:lvl3pPr indent="0" lvl="2" marL="914400" marR="0" rtl="0" algn="l">
              <a:spcBef>
                <a:spcPts val="0"/>
              </a:spcBef>
              <a:buNone/>
              <a:defRPr b="0" i="0" sz="1800" u="none" cap="none" strike="noStrike">
                <a:solidFill>
                  <a:schemeClr val="dk1"/>
                </a:solidFill>
                <a:latin typeface="Candara"/>
                <a:ea typeface="Candara"/>
                <a:cs typeface="Candara"/>
                <a:sym typeface="Candara"/>
              </a:defRPr>
            </a:lvl3pPr>
            <a:lvl4pPr indent="0" lvl="3" marL="1371600" marR="0" rtl="0" algn="l">
              <a:spcBef>
                <a:spcPts val="0"/>
              </a:spcBef>
              <a:buNone/>
              <a:defRPr b="0" i="0" sz="1800" u="none" cap="none" strike="noStrike">
                <a:solidFill>
                  <a:schemeClr val="dk1"/>
                </a:solidFill>
                <a:latin typeface="Candara"/>
                <a:ea typeface="Candara"/>
                <a:cs typeface="Candara"/>
                <a:sym typeface="Candara"/>
              </a:defRPr>
            </a:lvl4pPr>
            <a:lvl5pPr indent="0" lvl="4" marL="1828800" marR="0" rtl="0" algn="l">
              <a:spcBef>
                <a:spcPts val="0"/>
              </a:spcBef>
              <a:buNone/>
              <a:defRPr b="0" i="0" sz="1800" u="none" cap="none" strike="noStrike">
                <a:solidFill>
                  <a:schemeClr val="dk1"/>
                </a:solidFill>
                <a:latin typeface="Candara"/>
                <a:ea typeface="Candara"/>
                <a:cs typeface="Candara"/>
                <a:sym typeface="Candara"/>
              </a:defRPr>
            </a:lvl5pPr>
            <a:lvl6pPr indent="0" lvl="5" marL="2286000" marR="0" rtl="0" algn="l">
              <a:spcBef>
                <a:spcPts val="0"/>
              </a:spcBef>
              <a:buNone/>
              <a:defRPr b="0" i="0" sz="1800" u="none" cap="none" strike="noStrike">
                <a:solidFill>
                  <a:schemeClr val="dk1"/>
                </a:solidFill>
                <a:latin typeface="Candara"/>
                <a:ea typeface="Candara"/>
                <a:cs typeface="Candara"/>
                <a:sym typeface="Candara"/>
              </a:defRPr>
            </a:lvl6pPr>
            <a:lvl7pPr indent="0" lvl="6" marL="2743200" marR="0" rtl="0" algn="l">
              <a:spcBef>
                <a:spcPts val="0"/>
              </a:spcBef>
              <a:buNone/>
              <a:defRPr b="0" i="0" sz="1800" u="none" cap="none" strike="noStrike">
                <a:solidFill>
                  <a:schemeClr val="dk1"/>
                </a:solidFill>
                <a:latin typeface="Candara"/>
                <a:ea typeface="Candara"/>
                <a:cs typeface="Candara"/>
                <a:sym typeface="Candara"/>
              </a:defRPr>
            </a:lvl7pPr>
            <a:lvl8pPr indent="0" lvl="7" marL="3200400" marR="0" rtl="0" algn="l">
              <a:spcBef>
                <a:spcPts val="0"/>
              </a:spcBef>
              <a:buNone/>
              <a:defRPr b="0" i="0" sz="1800" u="none" cap="none" strike="noStrike">
                <a:solidFill>
                  <a:schemeClr val="dk1"/>
                </a:solidFill>
                <a:latin typeface="Candara"/>
                <a:ea typeface="Candara"/>
                <a:cs typeface="Candara"/>
                <a:sym typeface="Candara"/>
              </a:defRPr>
            </a:lvl8pPr>
            <a:lvl9pPr indent="0" lvl="8" marL="3657600" marR="0" rtl="0" algn="l">
              <a:spcBef>
                <a:spcPts val="0"/>
              </a:spcBef>
              <a:buNone/>
              <a:defRPr b="0" i="0" sz="1800" u="none" cap="none" strike="noStrike">
                <a:solidFill>
                  <a:schemeClr val="dk1"/>
                </a:solidFill>
                <a:latin typeface="Candara"/>
                <a:ea typeface="Candara"/>
                <a:cs typeface="Candara"/>
                <a:sym typeface="Candara"/>
              </a:defRPr>
            </a:lvl9pPr>
          </a:lstStyle>
          <a:p/>
        </p:txBody>
      </p:sp>
      <p:sp>
        <p:nvSpPr>
          <p:cNvPr id="54" name="Shape 54"/>
          <p:cNvSpPr txBox="1"/>
          <p:nvPr>
            <p:ph idx="11" type="ftr"/>
          </p:nvPr>
        </p:nvSpPr>
        <p:spPr>
          <a:xfrm>
            <a:off x="3743323" y="6429375"/>
            <a:ext cx="4086224" cy="292100"/>
          </a:xfrm>
          <a:prstGeom prst="rect">
            <a:avLst/>
          </a:prstGeom>
          <a:noFill/>
          <a:ln>
            <a:noFill/>
          </a:ln>
        </p:spPr>
        <p:txBody>
          <a:bodyPr anchorCtr="0" anchor="ctr" bIns="91425" lIns="91425" rIns="91425" tIns="91425"/>
          <a:lstStyle>
            <a:lvl1pPr indent="0" lvl="0" marL="0" marR="0" rtl="0" algn="l">
              <a:spcBef>
                <a:spcPts val="0"/>
              </a:spcBef>
              <a:buNone/>
              <a:defRPr b="1" sz="1050">
                <a:solidFill>
                  <a:schemeClr val="dk2"/>
                </a:solidFill>
                <a:latin typeface="Candara"/>
                <a:ea typeface="Candara"/>
                <a:cs typeface="Candara"/>
                <a:sym typeface="Candara"/>
              </a:defRPr>
            </a:lvl1pPr>
            <a:lvl2pPr indent="0" lvl="1" marL="457200" marR="0" rtl="0" algn="l">
              <a:spcBef>
                <a:spcPts val="0"/>
              </a:spcBef>
              <a:buNone/>
              <a:defRPr b="0" i="0" sz="1800" u="none" cap="none" strike="noStrike">
                <a:solidFill>
                  <a:schemeClr val="dk1"/>
                </a:solidFill>
                <a:latin typeface="Candara"/>
                <a:ea typeface="Candara"/>
                <a:cs typeface="Candara"/>
                <a:sym typeface="Candara"/>
              </a:defRPr>
            </a:lvl2pPr>
            <a:lvl3pPr indent="0" lvl="2" marL="914400" marR="0" rtl="0" algn="l">
              <a:spcBef>
                <a:spcPts val="0"/>
              </a:spcBef>
              <a:buNone/>
              <a:defRPr b="0" i="0" sz="1800" u="none" cap="none" strike="noStrike">
                <a:solidFill>
                  <a:schemeClr val="dk1"/>
                </a:solidFill>
                <a:latin typeface="Candara"/>
                <a:ea typeface="Candara"/>
                <a:cs typeface="Candara"/>
                <a:sym typeface="Candara"/>
              </a:defRPr>
            </a:lvl3pPr>
            <a:lvl4pPr indent="0" lvl="3" marL="1371600" marR="0" rtl="0" algn="l">
              <a:spcBef>
                <a:spcPts val="0"/>
              </a:spcBef>
              <a:buNone/>
              <a:defRPr b="0" i="0" sz="1800" u="none" cap="none" strike="noStrike">
                <a:solidFill>
                  <a:schemeClr val="dk1"/>
                </a:solidFill>
                <a:latin typeface="Candara"/>
                <a:ea typeface="Candara"/>
                <a:cs typeface="Candara"/>
                <a:sym typeface="Candara"/>
              </a:defRPr>
            </a:lvl4pPr>
            <a:lvl5pPr indent="0" lvl="4" marL="1828800" marR="0" rtl="0" algn="l">
              <a:spcBef>
                <a:spcPts val="0"/>
              </a:spcBef>
              <a:buNone/>
              <a:defRPr b="0" i="0" sz="1800" u="none" cap="none" strike="noStrike">
                <a:solidFill>
                  <a:schemeClr val="dk1"/>
                </a:solidFill>
                <a:latin typeface="Candara"/>
                <a:ea typeface="Candara"/>
                <a:cs typeface="Candara"/>
                <a:sym typeface="Candara"/>
              </a:defRPr>
            </a:lvl5pPr>
            <a:lvl6pPr indent="0" lvl="5" marL="2286000" marR="0" rtl="0" algn="l">
              <a:spcBef>
                <a:spcPts val="0"/>
              </a:spcBef>
              <a:buNone/>
              <a:defRPr b="0" i="0" sz="1800" u="none" cap="none" strike="noStrike">
                <a:solidFill>
                  <a:schemeClr val="dk1"/>
                </a:solidFill>
                <a:latin typeface="Candara"/>
                <a:ea typeface="Candara"/>
                <a:cs typeface="Candara"/>
                <a:sym typeface="Candara"/>
              </a:defRPr>
            </a:lvl6pPr>
            <a:lvl7pPr indent="0" lvl="6" marL="2743200" marR="0" rtl="0" algn="l">
              <a:spcBef>
                <a:spcPts val="0"/>
              </a:spcBef>
              <a:buNone/>
              <a:defRPr b="0" i="0" sz="1800" u="none" cap="none" strike="noStrike">
                <a:solidFill>
                  <a:schemeClr val="dk1"/>
                </a:solidFill>
                <a:latin typeface="Candara"/>
                <a:ea typeface="Candara"/>
                <a:cs typeface="Candara"/>
                <a:sym typeface="Candara"/>
              </a:defRPr>
            </a:lvl7pPr>
            <a:lvl8pPr indent="0" lvl="7" marL="3200400" marR="0" rtl="0" algn="l">
              <a:spcBef>
                <a:spcPts val="0"/>
              </a:spcBef>
              <a:buNone/>
              <a:defRPr b="0" i="0" sz="1800" u="none" cap="none" strike="noStrike">
                <a:solidFill>
                  <a:schemeClr val="dk1"/>
                </a:solidFill>
                <a:latin typeface="Candara"/>
                <a:ea typeface="Candara"/>
                <a:cs typeface="Candara"/>
                <a:sym typeface="Candara"/>
              </a:defRPr>
            </a:lvl8pPr>
            <a:lvl9pPr indent="0" lvl="8" marL="3657600" marR="0" rtl="0" algn="l">
              <a:spcBef>
                <a:spcPts val="0"/>
              </a:spcBef>
              <a:buNone/>
              <a:defRPr b="0" i="0" sz="1800" u="none" cap="none" strike="noStrike">
                <a:solidFill>
                  <a:schemeClr val="dk1"/>
                </a:solidFill>
                <a:latin typeface="Candara"/>
                <a:ea typeface="Candara"/>
                <a:cs typeface="Candara"/>
                <a:sym typeface="Candara"/>
              </a:defRPr>
            </a:lvl9pPr>
          </a:lstStyle>
          <a:p/>
        </p:txBody>
      </p:sp>
      <p:sp>
        <p:nvSpPr>
          <p:cNvPr id="55" name="Shape 55"/>
          <p:cNvSpPr txBox="1"/>
          <p:nvPr>
            <p:ph idx="12" type="sldNum"/>
          </p:nvPr>
        </p:nvSpPr>
        <p:spPr>
          <a:xfrm>
            <a:off x="7991475" y="6429375"/>
            <a:ext cx="876300" cy="292100"/>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b="1" lang="en-GB" sz="1600">
                <a:solidFill>
                  <a:schemeClr val="dk2"/>
                </a:solidFill>
                <a:latin typeface="Candara"/>
                <a:ea typeface="Candara"/>
                <a:cs typeface="Candara"/>
                <a:sym typeface="Candara"/>
              </a:rPr>
              <a:t>‹#›</a:t>
            </a:fld>
          </a:p>
        </p:txBody>
      </p:sp>
      <p:sp>
        <p:nvSpPr>
          <p:cNvPr id="56" name="Shape 56"/>
          <p:cNvSpPr txBox="1"/>
          <p:nvPr>
            <p:ph type="title"/>
          </p:nvPr>
        </p:nvSpPr>
        <p:spPr>
          <a:xfrm>
            <a:off x="276225" y="228601"/>
            <a:ext cx="8591550" cy="1066799"/>
          </a:xfrm>
          <a:prstGeom prst="rect">
            <a:avLst/>
          </a:prstGeom>
          <a:noFill/>
          <a:ln>
            <a:noFill/>
          </a:ln>
        </p:spPr>
        <p:txBody>
          <a:bodyPr anchorCtr="0" anchor="b" bIns="91425" lIns="91425" rIns="91425" tIns="91425"/>
          <a:lstStyle>
            <a:lvl1pPr indent="0" lvl="0" marL="0" marR="0" rtl="0" algn="l">
              <a:spcBef>
                <a:spcPts val="400"/>
              </a:spcBef>
              <a:buClr>
                <a:schemeClr val="dk2"/>
              </a:buClr>
              <a:buFont typeface="Candara"/>
              <a:buNone/>
              <a:defRPr b="0" i="0" sz="3600" u="none" cap="none" strike="noStrike">
                <a:solidFill>
                  <a:schemeClr val="dk2"/>
                </a:solidFill>
                <a:latin typeface="Candara"/>
                <a:ea typeface="Candara"/>
                <a:cs typeface="Candara"/>
                <a:sym typeface="Candara"/>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57" name="Shape 57"/>
          <p:cNvSpPr txBox="1"/>
          <p:nvPr>
            <p:ph idx="1" type="body"/>
          </p:nvPr>
        </p:nvSpPr>
        <p:spPr>
          <a:xfrm>
            <a:off x="276225" y="1810511"/>
            <a:ext cx="4251960" cy="4425696"/>
          </a:xfrm>
          <a:prstGeom prst="rect">
            <a:avLst/>
          </a:prstGeom>
          <a:noFill/>
          <a:ln>
            <a:noFill/>
          </a:ln>
        </p:spPr>
        <p:txBody>
          <a:bodyPr anchorCtr="0" anchor="t" bIns="91425" lIns="91425" rIns="91425" tIns="91425"/>
          <a:lstStyle>
            <a:lvl1pPr indent="-44450" lvl="0" marL="171450" marR="0" rtl="0" algn="l">
              <a:spcBef>
                <a:spcPts val="600"/>
              </a:spcBef>
              <a:spcAft>
                <a:spcPts val="0"/>
              </a:spcAft>
              <a:buClr>
                <a:schemeClr val="accent1"/>
              </a:buClr>
              <a:buSzPct val="100000"/>
              <a:buFont typeface="Arial"/>
              <a:buChar char="•"/>
              <a:defRPr b="0" i="0" sz="2000" u="none" cap="none" strike="noStrike">
                <a:solidFill>
                  <a:schemeClr val="dk2"/>
                </a:solidFill>
                <a:latin typeface="Candara"/>
                <a:ea typeface="Candara"/>
                <a:cs typeface="Candara"/>
                <a:sym typeface="Candara"/>
              </a:defRPr>
            </a:lvl1pPr>
            <a:lvl2pPr indent="-65088" lvl="1" marL="344488" marR="0" rtl="0" algn="l">
              <a:spcBef>
                <a:spcPts val="600"/>
              </a:spcBef>
              <a:buClr>
                <a:schemeClr val="accent1"/>
              </a:buClr>
              <a:buSzPct val="100000"/>
              <a:buFont typeface="Arial"/>
              <a:buChar char="•"/>
              <a:defRPr b="0" i="0" sz="1800" u="none" cap="none" strike="noStrike">
                <a:solidFill>
                  <a:schemeClr val="dk2"/>
                </a:solidFill>
                <a:latin typeface="Candara"/>
                <a:ea typeface="Candara"/>
                <a:cs typeface="Candara"/>
                <a:sym typeface="Candara"/>
              </a:defRPr>
            </a:lvl2pPr>
            <a:lvl3pPr indent="-84137" lvl="2" marL="515938" marR="0" rtl="0" algn="l">
              <a:spcBef>
                <a:spcPts val="600"/>
              </a:spcBef>
              <a:buClr>
                <a:schemeClr val="accent1"/>
              </a:buClr>
              <a:buSzPct val="100000"/>
              <a:buFont typeface="Arial"/>
              <a:buChar char="•"/>
              <a:defRPr b="0" i="0" sz="1600" u="none" cap="none" strike="noStrike">
                <a:solidFill>
                  <a:schemeClr val="dk2"/>
                </a:solidFill>
                <a:latin typeface="Candara"/>
                <a:ea typeface="Candara"/>
                <a:cs typeface="Candara"/>
                <a:sym typeface="Candara"/>
              </a:defRPr>
            </a:lvl3pPr>
            <a:lvl4pPr indent="-79375" lvl="3" marL="688975" marR="0" rtl="0" algn="l">
              <a:spcBef>
                <a:spcPts val="600"/>
              </a:spcBef>
              <a:buClr>
                <a:schemeClr val="accent1"/>
              </a:buClr>
              <a:buSzPct val="100000"/>
              <a:buFont typeface="Arial"/>
              <a:buChar char="•"/>
              <a:defRPr b="0" i="0" sz="1600" u="none" cap="none" strike="noStrike">
                <a:solidFill>
                  <a:schemeClr val="dk2"/>
                </a:solidFill>
                <a:latin typeface="Candara"/>
                <a:ea typeface="Candara"/>
                <a:cs typeface="Candara"/>
                <a:sym typeface="Candara"/>
              </a:defRPr>
            </a:lvl4pPr>
            <a:lvl5pPr indent="-73025" lvl="4" marL="860425" marR="0" rtl="0" algn="l">
              <a:spcBef>
                <a:spcPts val="600"/>
              </a:spcBef>
              <a:buClr>
                <a:schemeClr val="accent1"/>
              </a:buClr>
              <a:buSzPct val="100000"/>
              <a:buFont typeface="Arial"/>
              <a:buChar char="•"/>
              <a:defRPr b="0" i="0" sz="1600" u="none" cap="none" strike="noStrike">
                <a:solidFill>
                  <a:schemeClr val="dk2"/>
                </a:solidFill>
                <a:latin typeface="Candara"/>
                <a:ea typeface="Candara"/>
                <a:cs typeface="Candara"/>
                <a:sym typeface="Candara"/>
              </a:defRPr>
            </a:lvl5pPr>
            <a:lvl6pPr indent="-86360" lvl="5" marL="1051560" marR="0" rtl="0" algn="l">
              <a:spcBef>
                <a:spcPts val="280"/>
              </a:spcBef>
              <a:buClr>
                <a:schemeClr val="accent1"/>
              </a:buClr>
              <a:buSzPct val="100000"/>
              <a:buFont typeface="Arial"/>
              <a:buChar char="•"/>
              <a:defRPr b="0" i="0" sz="1400" u="none" cap="none" strike="noStrike">
                <a:solidFill>
                  <a:schemeClr val="dk2"/>
                </a:solidFill>
                <a:latin typeface="Candara"/>
                <a:ea typeface="Candara"/>
                <a:cs typeface="Candara"/>
                <a:sym typeface="Candara"/>
              </a:defRPr>
            </a:lvl6pPr>
            <a:lvl7pPr indent="-91439" lvl="6" marL="1234440" marR="0" rtl="0" algn="l">
              <a:spcBef>
                <a:spcPts val="280"/>
              </a:spcBef>
              <a:buClr>
                <a:schemeClr val="accent1"/>
              </a:buClr>
              <a:buSzPct val="100000"/>
              <a:buFont typeface="Arial"/>
              <a:buChar char="•"/>
              <a:defRPr b="0" i="0" sz="1400" u="none" cap="none" strike="noStrike">
                <a:solidFill>
                  <a:schemeClr val="dk2"/>
                </a:solidFill>
                <a:latin typeface="Candara"/>
                <a:ea typeface="Candara"/>
                <a:cs typeface="Candara"/>
                <a:sym typeface="Candara"/>
              </a:defRPr>
            </a:lvl7pPr>
            <a:lvl8pPr indent="-96519" lvl="7" marL="1417320" marR="0" rtl="0" algn="l">
              <a:spcBef>
                <a:spcPts val="280"/>
              </a:spcBef>
              <a:buClr>
                <a:schemeClr val="accent1"/>
              </a:buClr>
              <a:buSzPct val="100000"/>
              <a:buFont typeface="Arial"/>
              <a:buChar char="•"/>
              <a:defRPr b="0" i="0" sz="1400" u="none" cap="none" strike="noStrike">
                <a:solidFill>
                  <a:schemeClr val="dk2"/>
                </a:solidFill>
                <a:latin typeface="Candara"/>
                <a:ea typeface="Candara"/>
                <a:cs typeface="Candara"/>
                <a:sym typeface="Candara"/>
              </a:defRPr>
            </a:lvl8pPr>
            <a:lvl9pPr indent="-88900" lvl="8" marL="1600200" marR="0" rtl="0" algn="l">
              <a:spcBef>
                <a:spcPts val="280"/>
              </a:spcBef>
              <a:buClr>
                <a:schemeClr val="accent1"/>
              </a:buClr>
              <a:buSzPct val="100000"/>
              <a:buFont typeface="Arial"/>
              <a:buChar char="•"/>
              <a:defRPr b="0" i="0" sz="1400" u="none" cap="none" strike="noStrike">
                <a:solidFill>
                  <a:schemeClr val="dk2"/>
                </a:solidFill>
                <a:latin typeface="Candara"/>
                <a:ea typeface="Candara"/>
                <a:cs typeface="Candara"/>
                <a:sym typeface="Candara"/>
              </a:defRPr>
            </a:lvl9pPr>
          </a:lstStyle>
          <a:p/>
        </p:txBody>
      </p:sp>
      <p:sp>
        <p:nvSpPr>
          <p:cNvPr id="58" name="Shape 58"/>
          <p:cNvSpPr txBox="1"/>
          <p:nvPr>
            <p:ph idx="2" type="body"/>
          </p:nvPr>
        </p:nvSpPr>
        <p:spPr>
          <a:xfrm>
            <a:off x="4615814" y="1810511"/>
            <a:ext cx="4251960" cy="4425696"/>
          </a:xfrm>
          <a:prstGeom prst="rect">
            <a:avLst/>
          </a:prstGeom>
          <a:noFill/>
          <a:ln>
            <a:noFill/>
          </a:ln>
        </p:spPr>
        <p:txBody>
          <a:bodyPr anchorCtr="0" anchor="t" bIns="91425" lIns="91425" rIns="91425" tIns="91425"/>
          <a:lstStyle>
            <a:lvl1pPr indent="-44450" lvl="0" marL="171450" marR="0" rtl="0" algn="l">
              <a:spcBef>
                <a:spcPts val="600"/>
              </a:spcBef>
              <a:spcAft>
                <a:spcPts val="0"/>
              </a:spcAft>
              <a:buClr>
                <a:schemeClr val="accent1"/>
              </a:buClr>
              <a:buSzPct val="100000"/>
              <a:buFont typeface="Arial"/>
              <a:buChar char="•"/>
              <a:defRPr b="0" i="0" sz="2000" u="none" cap="none" strike="noStrike">
                <a:solidFill>
                  <a:schemeClr val="dk2"/>
                </a:solidFill>
                <a:latin typeface="Candara"/>
                <a:ea typeface="Candara"/>
                <a:cs typeface="Candara"/>
                <a:sym typeface="Candara"/>
              </a:defRPr>
            </a:lvl1pPr>
            <a:lvl2pPr indent="-65088" lvl="1" marL="344488" marR="0" rtl="0" algn="l">
              <a:spcBef>
                <a:spcPts val="600"/>
              </a:spcBef>
              <a:buClr>
                <a:schemeClr val="accent1"/>
              </a:buClr>
              <a:buSzPct val="100000"/>
              <a:buFont typeface="Arial"/>
              <a:buChar char="•"/>
              <a:defRPr b="0" i="0" sz="1800" u="none" cap="none" strike="noStrike">
                <a:solidFill>
                  <a:schemeClr val="dk2"/>
                </a:solidFill>
                <a:latin typeface="Candara"/>
                <a:ea typeface="Candara"/>
                <a:cs typeface="Candara"/>
                <a:sym typeface="Candara"/>
              </a:defRPr>
            </a:lvl2pPr>
            <a:lvl3pPr indent="-84137" lvl="2" marL="515938" marR="0" rtl="0" algn="l">
              <a:spcBef>
                <a:spcPts val="600"/>
              </a:spcBef>
              <a:buClr>
                <a:schemeClr val="accent1"/>
              </a:buClr>
              <a:buSzPct val="100000"/>
              <a:buFont typeface="Arial"/>
              <a:buChar char="•"/>
              <a:defRPr b="0" i="0" sz="1600" u="none" cap="none" strike="noStrike">
                <a:solidFill>
                  <a:schemeClr val="dk2"/>
                </a:solidFill>
                <a:latin typeface="Candara"/>
                <a:ea typeface="Candara"/>
                <a:cs typeface="Candara"/>
                <a:sym typeface="Candara"/>
              </a:defRPr>
            </a:lvl3pPr>
            <a:lvl4pPr indent="-79375" lvl="3" marL="688975" marR="0" rtl="0" algn="l">
              <a:spcBef>
                <a:spcPts val="600"/>
              </a:spcBef>
              <a:buClr>
                <a:schemeClr val="accent1"/>
              </a:buClr>
              <a:buSzPct val="100000"/>
              <a:buFont typeface="Arial"/>
              <a:buChar char="•"/>
              <a:defRPr b="0" i="0" sz="1600" u="none" cap="none" strike="noStrike">
                <a:solidFill>
                  <a:schemeClr val="dk2"/>
                </a:solidFill>
                <a:latin typeface="Candara"/>
                <a:ea typeface="Candara"/>
                <a:cs typeface="Candara"/>
                <a:sym typeface="Candara"/>
              </a:defRPr>
            </a:lvl4pPr>
            <a:lvl5pPr indent="-73025" lvl="4" marL="860425" marR="0" rtl="0" algn="l">
              <a:spcBef>
                <a:spcPts val="600"/>
              </a:spcBef>
              <a:buClr>
                <a:schemeClr val="accent1"/>
              </a:buClr>
              <a:buSzPct val="100000"/>
              <a:buFont typeface="Arial"/>
              <a:buChar char="•"/>
              <a:defRPr b="0" i="0" sz="1600" u="none" cap="none" strike="noStrike">
                <a:solidFill>
                  <a:schemeClr val="dk2"/>
                </a:solidFill>
                <a:latin typeface="Candara"/>
                <a:ea typeface="Candara"/>
                <a:cs typeface="Candara"/>
                <a:sym typeface="Candara"/>
              </a:defRPr>
            </a:lvl5pPr>
            <a:lvl6pPr indent="-86360" lvl="5" marL="1051560" marR="0" rtl="0" algn="l">
              <a:spcBef>
                <a:spcPts val="280"/>
              </a:spcBef>
              <a:buClr>
                <a:schemeClr val="accent1"/>
              </a:buClr>
              <a:buSzPct val="100000"/>
              <a:buFont typeface="Arial"/>
              <a:buChar char="•"/>
              <a:defRPr b="0" i="0" sz="1400" u="none" cap="none" strike="noStrike">
                <a:solidFill>
                  <a:schemeClr val="dk2"/>
                </a:solidFill>
                <a:latin typeface="Candara"/>
                <a:ea typeface="Candara"/>
                <a:cs typeface="Candara"/>
                <a:sym typeface="Candara"/>
              </a:defRPr>
            </a:lvl6pPr>
            <a:lvl7pPr indent="-91439" lvl="6" marL="1234440" marR="0" rtl="0" algn="l">
              <a:spcBef>
                <a:spcPts val="280"/>
              </a:spcBef>
              <a:buClr>
                <a:schemeClr val="accent1"/>
              </a:buClr>
              <a:buSzPct val="100000"/>
              <a:buFont typeface="Arial"/>
              <a:buChar char="•"/>
              <a:defRPr b="0" i="0" sz="1400" u="none" cap="none" strike="noStrike">
                <a:solidFill>
                  <a:schemeClr val="dk2"/>
                </a:solidFill>
                <a:latin typeface="Candara"/>
                <a:ea typeface="Candara"/>
                <a:cs typeface="Candara"/>
                <a:sym typeface="Candara"/>
              </a:defRPr>
            </a:lvl7pPr>
            <a:lvl8pPr indent="-96519" lvl="7" marL="1417320" marR="0" rtl="0" algn="l">
              <a:spcBef>
                <a:spcPts val="280"/>
              </a:spcBef>
              <a:buClr>
                <a:schemeClr val="accent1"/>
              </a:buClr>
              <a:buSzPct val="100000"/>
              <a:buFont typeface="Arial"/>
              <a:buChar char="•"/>
              <a:defRPr b="0" i="0" sz="1400" u="none" cap="none" strike="noStrike">
                <a:solidFill>
                  <a:schemeClr val="dk2"/>
                </a:solidFill>
                <a:latin typeface="Candara"/>
                <a:ea typeface="Candara"/>
                <a:cs typeface="Candara"/>
                <a:sym typeface="Candara"/>
              </a:defRPr>
            </a:lvl8pPr>
            <a:lvl9pPr indent="-88900" lvl="8" marL="1600200" marR="0" rtl="0" algn="l">
              <a:spcBef>
                <a:spcPts val="280"/>
              </a:spcBef>
              <a:buClr>
                <a:schemeClr val="accent1"/>
              </a:buClr>
              <a:buSzPct val="100000"/>
              <a:buFont typeface="Arial"/>
              <a:buChar char="•"/>
              <a:defRPr b="0" i="0" sz="1400" u="none" cap="none" strike="noStrike">
                <a:solidFill>
                  <a:schemeClr val="dk2"/>
                </a:solidFill>
                <a:latin typeface="Candara"/>
                <a:ea typeface="Candara"/>
                <a:cs typeface="Candara"/>
                <a:sym typeface="Candara"/>
              </a:defRPr>
            </a:lvl9pPr>
          </a:lstStyle>
          <a:p/>
        </p:txBody>
      </p:sp>
      <p:sp>
        <p:nvSpPr>
          <p:cNvPr id="59" name="Shape 59"/>
          <p:cNvSpPr txBox="1"/>
          <p:nvPr>
            <p:ph idx="3" type="body"/>
          </p:nvPr>
        </p:nvSpPr>
        <p:spPr>
          <a:xfrm>
            <a:off x="276225" y="1298448"/>
            <a:ext cx="4248149" cy="509586"/>
          </a:xfrm>
          <a:prstGeom prst="rect">
            <a:avLst/>
          </a:prstGeom>
          <a:noFill/>
          <a:ln>
            <a:noFill/>
          </a:ln>
        </p:spPr>
        <p:txBody>
          <a:bodyPr anchorCtr="0" anchor="ctr" bIns="91425" lIns="91425" rIns="91425" tIns="91425"/>
          <a:lstStyle>
            <a:lvl1pPr indent="0" lvl="0" marL="0" marR="0" rtl="0" algn="l">
              <a:spcBef>
                <a:spcPts val="600"/>
              </a:spcBef>
              <a:spcAft>
                <a:spcPts val="0"/>
              </a:spcAft>
              <a:buClr>
                <a:schemeClr val="accent1"/>
              </a:buClr>
              <a:buFont typeface="Arial"/>
              <a:buNone/>
              <a:defRPr b="0" i="0" sz="2000" u="none" cap="none" strike="noStrike">
                <a:solidFill>
                  <a:schemeClr val="dk2"/>
                </a:solidFill>
                <a:latin typeface="Candara"/>
                <a:ea typeface="Candara"/>
                <a:cs typeface="Candara"/>
                <a:sym typeface="Candara"/>
              </a:defRPr>
            </a:lvl1pPr>
            <a:lvl2pPr indent="0" lvl="1" marL="457200" marR="0" rtl="0" algn="l">
              <a:spcBef>
                <a:spcPts val="600"/>
              </a:spcBef>
              <a:buClr>
                <a:schemeClr val="accent1"/>
              </a:buClr>
              <a:buFont typeface="Arial"/>
              <a:buNone/>
              <a:defRPr b="0" i="0" sz="1200" u="none" cap="none" strike="noStrike">
                <a:solidFill>
                  <a:schemeClr val="dk2"/>
                </a:solidFill>
                <a:latin typeface="Candara"/>
                <a:ea typeface="Candara"/>
                <a:cs typeface="Candara"/>
                <a:sym typeface="Candara"/>
              </a:defRPr>
            </a:lvl2pPr>
            <a:lvl3pPr indent="0" lvl="2" marL="914400" marR="0" rtl="0" algn="l">
              <a:spcBef>
                <a:spcPts val="600"/>
              </a:spcBef>
              <a:buClr>
                <a:schemeClr val="accent1"/>
              </a:buClr>
              <a:buFont typeface="Arial"/>
              <a:buNone/>
              <a:defRPr b="0" i="0" sz="1000" u="none" cap="none" strike="noStrike">
                <a:solidFill>
                  <a:schemeClr val="dk2"/>
                </a:solidFill>
                <a:latin typeface="Candara"/>
                <a:ea typeface="Candara"/>
                <a:cs typeface="Candara"/>
                <a:sym typeface="Candara"/>
              </a:defRPr>
            </a:lvl3pPr>
            <a:lvl4pPr indent="0" lvl="3" marL="1371600" marR="0" rtl="0" algn="l">
              <a:spcBef>
                <a:spcPts val="600"/>
              </a:spcBef>
              <a:buClr>
                <a:schemeClr val="accent1"/>
              </a:buClr>
              <a:buFont typeface="Arial"/>
              <a:buNone/>
              <a:defRPr b="0" i="0" sz="900" u="none" cap="none" strike="noStrike">
                <a:solidFill>
                  <a:schemeClr val="dk2"/>
                </a:solidFill>
                <a:latin typeface="Candara"/>
                <a:ea typeface="Candara"/>
                <a:cs typeface="Candara"/>
                <a:sym typeface="Candara"/>
              </a:defRPr>
            </a:lvl4pPr>
            <a:lvl5pPr indent="0" lvl="4" marL="1828800" marR="0" rtl="0" algn="l">
              <a:spcBef>
                <a:spcPts val="600"/>
              </a:spcBef>
              <a:buClr>
                <a:schemeClr val="accent1"/>
              </a:buClr>
              <a:buFont typeface="Arial"/>
              <a:buNone/>
              <a:defRPr b="0" i="0" sz="900" u="none" cap="none" strike="noStrike">
                <a:solidFill>
                  <a:schemeClr val="dk2"/>
                </a:solidFill>
                <a:latin typeface="Candara"/>
                <a:ea typeface="Candara"/>
                <a:cs typeface="Candara"/>
                <a:sym typeface="Candara"/>
              </a:defRPr>
            </a:lvl5pPr>
            <a:lvl6pPr indent="0" lvl="5" marL="2286000" marR="0" rtl="0" algn="l">
              <a:spcBef>
                <a:spcPts val="180"/>
              </a:spcBef>
              <a:buClr>
                <a:schemeClr val="accent1"/>
              </a:buClr>
              <a:buFont typeface="Arial"/>
              <a:buNone/>
              <a:defRPr b="0" i="0" sz="900" u="none" cap="none" strike="noStrike">
                <a:solidFill>
                  <a:schemeClr val="dk2"/>
                </a:solidFill>
                <a:latin typeface="Candara"/>
                <a:ea typeface="Candara"/>
                <a:cs typeface="Candara"/>
                <a:sym typeface="Candara"/>
              </a:defRPr>
            </a:lvl6pPr>
            <a:lvl7pPr indent="0" lvl="6" marL="2743200" marR="0" rtl="0" algn="l">
              <a:spcBef>
                <a:spcPts val="180"/>
              </a:spcBef>
              <a:buClr>
                <a:schemeClr val="accent1"/>
              </a:buClr>
              <a:buFont typeface="Arial"/>
              <a:buNone/>
              <a:defRPr b="0" i="0" sz="900" u="none" cap="none" strike="noStrike">
                <a:solidFill>
                  <a:schemeClr val="dk2"/>
                </a:solidFill>
                <a:latin typeface="Candara"/>
                <a:ea typeface="Candara"/>
                <a:cs typeface="Candara"/>
                <a:sym typeface="Candara"/>
              </a:defRPr>
            </a:lvl7pPr>
            <a:lvl8pPr indent="0" lvl="7" marL="3200400" marR="0" rtl="0" algn="l">
              <a:spcBef>
                <a:spcPts val="180"/>
              </a:spcBef>
              <a:buClr>
                <a:schemeClr val="accent1"/>
              </a:buClr>
              <a:buFont typeface="Arial"/>
              <a:buNone/>
              <a:defRPr b="0" i="0" sz="900" u="none" cap="none" strike="noStrike">
                <a:solidFill>
                  <a:schemeClr val="dk2"/>
                </a:solidFill>
                <a:latin typeface="Candara"/>
                <a:ea typeface="Candara"/>
                <a:cs typeface="Candara"/>
                <a:sym typeface="Candara"/>
              </a:defRPr>
            </a:lvl8pPr>
            <a:lvl9pPr indent="0" lvl="8" marL="3657600" marR="0" rtl="0" algn="l">
              <a:spcBef>
                <a:spcPts val="180"/>
              </a:spcBef>
              <a:buClr>
                <a:schemeClr val="accent1"/>
              </a:buClr>
              <a:buFont typeface="Arial"/>
              <a:buNone/>
              <a:defRPr b="0" i="0" sz="900" u="none" cap="none" strike="noStrike">
                <a:solidFill>
                  <a:schemeClr val="dk2"/>
                </a:solidFill>
                <a:latin typeface="Candara"/>
                <a:ea typeface="Candara"/>
                <a:cs typeface="Candara"/>
                <a:sym typeface="Candara"/>
              </a:defRPr>
            </a:lvl9pPr>
          </a:lstStyle>
          <a:p/>
        </p:txBody>
      </p:sp>
      <p:sp>
        <p:nvSpPr>
          <p:cNvPr id="60" name="Shape 60"/>
          <p:cNvSpPr txBox="1"/>
          <p:nvPr>
            <p:ph idx="4" type="body"/>
          </p:nvPr>
        </p:nvSpPr>
        <p:spPr>
          <a:xfrm>
            <a:off x="4615814" y="1298448"/>
            <a:ext cx="4248149" cy="509586"/>
          </a:xfrm>
          <a:prstGeom prst="rect">
            <a:avLst/>
          </a:prstGeom>
          <a:noFill/>
          <a:ln>
            <a:noFill/>
          </a:ln>
        </p:spPr>
        <p:txBody>
          <a:bodyPr anchorCtr="0" anchor="ctr" bIns="91425" lIns="91425" rIns="91425" tIns="91425"/>
          <a:lstStyle>
            <a:lvl1pPr indent="0" lvl="0" marL="0" marR="0" rtl="0" algn="l">
              <a:spcBef>
                <a:spcPts val="600"/>
              </a:spcBef>
              <a:spcAft>
                <a:spcPts val="0"/>
              </a:spcAft>
              <a:buClr>
                <a:schemeClr val="accent1"/>
              </a:buClr>
              <a:buFont typeface="Arial"/>
              <a:buNone/>
              <a:defRPr b="0" i="0" sz="2000" u="none" cap="none" strike="noStrike">
                <a:solidFill>
                  <a:schemeClr val="dk2"/>
                </a:solidFill>
                <a:latin typeface="Candara"/>
                <a:ea typeface="Candara"/>
                <a:cs typeface="Candara"/>
                <a:sym typeface="Candara"/>
              </a:defRPr>
            </a:lvl1pPr>
            <a:lvl2pPr indent="0" lvl="1" marL="457200" marR="0" rtl="0" algn="l">
              <a:spcBef>
                <a:spcPts val="600"/>
              </a:spcBef>
              <a:buClr>
                <a:schemeClr val="accent1"/>
              </a:buClr>
              <a:buFont typeface="Arial"/>
              <a:buNone/>
              <a:defRPr b="0" i="0" sz="1200" u="none" cap="none" strike="noStrike">
                <a:solidFill>
                  <a:schemeClr val="dk2"/>
                </a:solidFill>
                <a:latin typeface="Candara"/>
                <a:ea typeface="Candara"/>
                <a:cs typeface="Candara"/>
                <a:sym typeface="Candara"/>
              </a:defRPr>
            </a:lvl2pPr>
            <a:lvl3pPr indent="0" lvl="2" marL="914400" marR="0" rtl="0" algn="l">
              <a:spcBef>
                <a:spcPts val="600"/>
              </a:spcBef>
              <a:buClr>
                <a:schemeClr val="accent1"/>
              </a:buClr>
              <a:buFont typeface="Arial"/>
              <a:buNone/>
              <a:defRPr b="0" i="0" sz="1000" u="none" cap="none" strike="noStrike">
                <a:solidFill>
                  <a:schemeClr val="dk2"/>
                </a:solidFill>
                <a:latin typeface="Candara"/>
                <a:ea typeface="Candara"/>
                <a:cs typeface="Candara"/>
                <a:sym typeface="Candara"/>
              </a:defRPr>
            </a:lvl3pPr>
            <a:lvl4pPr indent="0" lvl="3" marL="1371600" marR="0" rtl="0" algn="l">
              <a:spcBef>
                <a:spcPts val="600"/>
              </a:spcBef>
              <a:buClr>
                <a:schemeClr val="accent1"/>
              </a:buClr>
              <a:buFont typeface="Arial"/>
              <a:buNone/>
              <a:defRPr b="0" i="0" sz="900" u="none" cap="none" strike="noStrike">
                <a:solidFill>
                  <a:schemeClr val="dk2"/>
                </a:solidFill>
                <a:latin typeface="Candara"/>
                <a:ea typeface="Candara"/>
                <a:cs typeface="Candara"/>
                <a:sym typeface="Candara"/>
              </a:defRPr>
            </a:lvl4pPr>
            <a:lvl5pPr indent="0" lvl="4" marL="1828800" marR="0" rtl="0" algn="l">
              <a:spcBef>
                <a:spcPts val="600"/>
              </a:spcBef>
              <a:buClr>
                <a:schemeClr val="accent1"/>
              </a:buClr>
              <a:buFont typeface="Arial"/>
              <a:buNone/>
              <a:defRPr b="0" i="0" sz="900" u="none" cap="none" strike="noStrike">
                <a:solidFill>
                  <a:schemeClr val="dk2"/>
                </a:solidFill>
                <a:latin typeface="Candara"/>
                <a:ea typeface="Candara"/>
                <a:cs typeface="Candara"/>
                <a:sym typeface="Candara"/>
              </a:defRPr>
            </a:lvl5pPr>
            <a:lvl6pPr indent="0" lvl="5" marL="2286000" marR="0" rtl="0" algn="l">
              <a:spcBef>
                <a:spcPts val="180"/>
              </a:spcBef>
              <a:buClr>
                <a:schemeClr val="accent1"/>
              </a:buClr>
              <a:buFont typeface="Arial"/>
              <a:buNone/>
              <a:defRPr b="0" i="0" sz="900" u="none" cap="none" strike="noStrike">
                <a:solidFill>
                  <a:schemeClr val="dk2"/>
                </a:solidFill>
                <a:latin typeface="Candara"/>
                <a:ea typeface="Candara"/>
                <a:cs typeface="Candara"/>
                <a:sym typeface="Candara"/>
              </a:defRPr>
            </a:lvl6pPr>
            <a:lvl7pPr indent="0" lvl="6" marL="2743200" marR="0" rtl="0" algn="l">
              <a:spcBef>
                <a:spcPts val="180"/>
              </a:spcBef>
              <a:buClr>
                <a:schemeClr val="accent1"/>
              </a:buClr>
              <a:buFont typeface="Arial"/>
              <a:buNone/>
              <a:defRPr b="0" i="0" sz="900" u="none" cap="none" strike="noStrike">
                <a:solidFill>
                  <a:schemeClr val="dk2"/>
                </a:solidFill>
                <a:latin typeface="Candara"/>
                <a:ea typeface="Candara"/>
                <a:cs typeface="Candara"/>
                <a:sym typeface="Candara"/>
              </a:defRPr>
            </a:lvl7pPr>
            <a:lvl8pPr indent="0" lvl="7" marL="3200400" marR="0" rtl="0" algn="l">
              <a:spcBef>
                <a:spcPts val="180"/>
              </a:spcBef>
              <a:buClr>
                <a:schemeClr val="accent1"/>
              </a:buClr>
              <a:buFont typeface="Arial"/>
              <a:buNone/>
              <a:defRPr b="0" i="0" sz="900" u="none" cap="none" strike="noStrike">
                <a:solidFill>
                  <a:schemeClr val="dk2"/>
                </a:solidFill>
                <a:latin typeface="Candara"/>
                <a:ea typeface="Candara"/>
                <a:cs typeface="Candara"/>
                <a:sym typeface="Candara"/>
              </a:defRPr>
            </a:lvl8pPr>
            <a:lvl9pPr indent="0" lvl="8" marL="3657600" marR="0" rtl="0" algn="l">
              <a:spcBef>
                <a:spcPts val="180"/>
              </a:spcBef>
              <a:buClr>
                <a:schemeClr val="accent1"/>
              </a:buClr>
              <a:buFont typeface="Arial"/>
              <a:buNone/>
              <a:defRPr b="0" i="0" sz="900" u="none" cap="none" strike="noStrike">
                <a:solidFill>
                  <a:schemeClr val="dk2"/>
                </a:solidFill>
                <a:latin typeface="Candara"/>
                <a:ea typeface="Candara"/>
                <a:cs typeface="Candara"/>
                <a:sym typeface="Candara"/>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Tx">
  <p:cSld name="Saturs ar parakstu">
    <p:spTree>
      <p:nvGrpSpPr>
        <p:cNvPr id="61" name="Shape 61"/>
        <p:cNvGrpSpPr/>
        <p:nvPr/>
      </p:nvGrpSpPr>
      <p:grpSpPr>
        <a:xfrm>
          <a:off x="0" y="0"/>
          <a:ext cx="0" cy="0"/>
          <a:chOff x="0" y="0"/>
          <a:chExt cx="0" cy="0"/>
        </a:xfrm>
      </p:grpSpPr>
      <p:sp>
        <p:nvSpPr>
          <p:cNvPr id="62" name="Shape 62"/>
          <p:cNvSpPr/>
          <p:nvPr/>
        </p:nvSpPr>
        <p:spPr>
          <a:xfrm>
            <a:off x="0" y="0"/>
            <a:ext cx="3409949" cy="6858000"/>
          </a:xfrm>
          <a:prstGeom prst="rect">
            <a:avLst/>
          </a:prstGeom>
          <a:solidFill>
            <a:schemeClr val="dk2">
              <a:alpha val="75686"/>
            </a:schemeClr>
          </a:solidFill>
          <a:ln>
            <a:noFill/>
          </a:ln>
        </p:spPr>
        <p:txBody>
          <a:bodyPr anchorCtr="0" anchor="ctr" bIns="45700" lIns="91425" rIns="91425" tIns="45700">
            <a:noAutofit/>
          </a:bodyPr>
          <a:lstStyle/>
          <a:p>
            <a:pPr indent="0" lvl="0" marL="0" marR="0" rtl="0" algn="ctr">
              <a:spcBef>
                <a:spcPts val="0"/>
              </a:spcBef>
              <a:buNone/>
            </a:pPr>
            <a:r>
              <a:t/>
            </a:r>
            <a:endParaRPr sz="1800">
              <a:solidFill>
                <a:schemeClr val="lt1"/>
              </a:solidFill>
              <a:latin typeface="Candara"/>
              <a:ea typeface="Candara"/>
              <a:cs typeface="Candara"/>
              <a:sym typeface="Candara"/>
            </a:endParaRPr>
          </a:p>
        </p:txBody>
      </p:sp>
      <p:sp>
        <p:nvSpPr>
          <p:cNvPr id="63" name="Shape 63"/>
          <p:cNvSpPr txBox="1"/>
          <p:nvPr>
            <p:ph idx="10" type="dt"/>
          </p:nvPr>
        </p:nvSpPr>
        <p:spPr>
          <a:xfrm>
            <a:off x="276225" y="6429375"/>
            <a:ext cx="2133599" cy="292100"/>
          </a:xfrm>
          <a:prstGeom prst="rect">
            <a:avLst/>
          </a:prstGeom>
          <a:noFill/>
          <a:ln>
            <a:noFill/>
          </a:ln>
        </p:spPr>
        <p:txBody>
          <a:bodyPr anchorCtr="0" anchor="ctr" bIns="91425" lIns="91425" rIns="91425" tIns="91425"/>
          <a:lstStyle>
            <a:lvl1pPr indent="0" lvl="0" marL="0" marR="0" rtl="0" algn="l">
              <a:spcBef>
                <a:spcPts val="0"/>
              </a:spcBef>
              <a:buNone/>
              <a:defRPr b="1" sz="1050">
                <a:solidFill>
                  <a:schemeClr val="lt2"/>
                </a:solidFill>
                <a:latin typeface="Candara"/>
                <a:ea typeface="Candara"/>
                <a:cs typeface="Candara"/>
                <a:sym typeface="Candara"/>
              </a:defRPr>
            </a:lvl1pPr>
            <a:lvl2pPr indent="0" lvl="1" marL="457200" marR="0" rtl="0" algn="l">
              <a:spcBef>
                <a:spcPts val="0"/>
              </a:spcBef>
              <a:buNone/>
              <a:defRPr b="0" i="0" sz="1800" u="none" cap="none" strike="noStrike">
                <a:solidFill>
                  <a:schemeClr val="dk1"/>
                </a:solidFill>
                <a:latin typeface="Candara"/>
                <a:ea typeface="Candara"/>
                <a:cs typeface="Candara"/>
                <a:sym typeface="Candara"/>
              </a:defRPr>
            </a:lvl2pPr>
            <a:lvl3pPr indent="0" lvl="2" marL="914400" marR="0" rtl="0" algn="l">
              <a:spcBef>
                <a:spcPts val="0"/>
              </a:spcBef>
              <a:buNone/>
              <a:defRPr b="0" i="0" sz="1800" u="none" cap="none" strike="noStrike">
                <a:solidFill>
                  <a:schemeClr val="dk1"/>
                </a:solidFill>
                <a:latin typeface="Candara"/>
                <a:ea typeface="Candara"/>
                <a:cs typeface="Candara"/>
                <a:sym typeface="Candara"/>
              </a:defRPr>
            </a:lvl3pPr>
            <a:lvl4pPr indent="0" lvl="3" marL="1371600" marR="0" rtl="0" algn="l">
              <a:spcBef>
                <a:spcPts val="0"/>
              </a:spcBef>
              <a:buNone/>
              <a:defRPr b="0" i="0" sz="1800" u="none" cap="none" strike="noStrike">
                <a:solidFill>
                  <a:schemeClr val="dk1"/>
                </a:solidFill>
                <a:latin typeface="Candara"/>
                <a:ea typeface="Candara"/>
                <a:cs typeface="Candara"/>
                <a:sym typeface="Candara"/>
              </a:defRPr>
            </a:lvl4pPr>
            <a:lvl5pPr indent="0" lvl="4" marL="1828800" marR="0" rtl="0" algn="l">
              <a:spcBef>
                <a:spcPts val="0"/>
              </a:spcBef>
              <a:buNone/>
              <a:defRPr b="0" i="0" sz="1800" u="none" cap="none" strike="noStrike">
                <a:solidFill>
                  <a:schemeClr val="dk1"/>
                </a:solidFill>
                <a:latin typeface="Candara"/>
                <a:ea typeface="Candara"/>
                <a:cs typeface="Candara"/>
                <a:sym typeface="Candara"/>
              </a:defRPr>
            </a:lvl5pPr>
            <a:lvl6pPr indent="0" lvl="5" marL="2286000" marR="0" rtl="0" algn="l">
              <a:spcBef>
                <a:spcPts val="0"/>
              </a:spcBef>
              <a:buNone/>
              <a:defRPr b="0" i="0" sz="1800" u="none" cap="none" strike="noStrike">
                <a:solidFill>
                  <a:schemeClr val="dk1"/>
                </a:solidFill>
                <a:latin typeface="Candara"/>
                <a:ea typeface="Candara"/>
                <a:cs typeface="Candara"/>
                <a:sym typeface="Candara"/>
              </a:defRPr>
            </a:lvl6pPr>
            <a:lvl7pPr indent="0" lvl="6" marL="2743200" marR="0" rtl="0" algn="l">
              <a:spcBef>
                <a:spcPts val="0"/>
              </a:spcBef>
              <a:buNone/>
              <a:defRPr b="0" i="0" sz="1800" u="none" cap="none" strike="noStrike">
                <a:solidFill>
                  <a:schemeClr val="dk1"/>
                </a:solidFill>
                <a:latin typeface="Candara"/>
                <a:ea typeface="Candara"/>
                <a:cs typeface="Candara"/>
                <a:sym typeface="Candara"/>
              </a:defRPr>
            </a:lvl7pPr>
            <a:lvl8pPr indent="0" lvl="7" marL="3200400" marR="0" rtl="0" algn="l">
              <a:spcBef>
                <a:spcPts val="0"/>
              </a:spcBef>
              <a:buNone/>
              <a:defRPr b="0" i="0" sz="1800" u="none" cap="none" strike="noStrike">
                <a:solidFill>
                  <a:schemeClr val="dk1"/>
                </a:solidFill>
                <a:latin typeface="Candara"/>
                <a:ea typeface="Candara"/>
                <a:cs typeface="Candara"/>
                <a:sym typeface="Candara"/>
              </a:defRPr>
            </a:lvl8pPr>
            <a:lvl9pPr indent="0" lvl="8" marL="3657600" marR="0" rtl="0" algn="l">
              <a:spcBef>
                <a:spcPts val="0"/>
              </a:spcBef>
              <a:buNone/>
              <a:defRPr b="0" i="0" sz="1800" u="none" cap="none" strike="noStrike">
                <a:solidFill>
                  <a:schemeClr val="dk1"/>
                </a:solidFill>
                <a:latin typeface="Candara"/>
                <a:ea typeface="Candara"/>
                <a:cs typeface="Candara"/>
                <a:sym typeface="Candara"/>
              </a:defRPr>
            </a:lvl9pPr>
          </a:lstStyle>
          <a:p/>
        </p:txBody>
      </p:sp>
      <p:sp>
        <p:nvSpPr>
          <p:cNvPr id="64" name="Shape 64"/>
          <p:cNvSpPr txBox="1"/>
          <p:nvPr>
            <p:ph idx="11" type="ftr"/>
          </p:nvPr>
        </p:nvSpPr>
        <p:spPr>
          <a:xfrm>
            <a:off x="3743323" y="6429375"/>
            <a:ext cx="4086224" cy="292100"/>
          </a:xfrm>
          <a:prstGeom prst="rect">
            <a:avLst/>
          </a:prstGeom>
          <a:noFill/>
          <a:ln>
            <a:noFill/>
          </a:ln>
        </p:spPr>
        <p:txBody>
          <a:bodyPr anchorCtr="0" anchor="ctr" bIns="91425" lIns="91425" rIns="91425" tIns="91425"/>
          <a:lstStyle>
            <a:lvl1pPr indent="0" lvl="0" marL="0" marR="0" rtl="0" algn="l">
              <a:spcBef>
                <a:spcPts val="0"/>
              </a:spcBef>
              <a:buNone/>
              <a:defRPr b="1" sz="1050">
                <a:solidFill>
                  <a:schemeClr val="dk2"/>
                </a:solidFill>
                <a:latin typeface="Candara"/>
                <a:ea typeface="Candara"/>
                <a:cs typeface="Candara"/>
                <a:sym typeface="Candara"/>
              </a:defRPr>
            </a:lvl1pPr>
            <a:lvl2pPr indent="0" lvl="1" marL="457200" marR="0" rtl="0" algn="l">
              <a:spcBef>
                <a:spcPts val="0"/>
              </a:spcBef>
              <a:buNone/>
              <a:defRPr b="0" i="0" sz="1800" u="none" cap="none" strike="noStrike">
                <a:solidFill>
                  <a:schemeClr val="dk1"/>
                </a:solidFill>
                <a:latin typeface="Candara"/>
                <a:ea typeface="Candara"/>
                <a:cs typeface="Candara"/>
                <a:sym typeface="Candara"/>
              </a:defRPr>
            </a:lvl2pPr>
            <a:lvl3pPr indent="0" lvl="2" marL="914400" marR="0" rtl="0" algn="l">
              <a:spcBef>
                <a:spcPts val="0"/>
              </a:spcBef>
              <a:buNone/>
              <a:defRPr b="0" i="0" sz="1800" u="none" cap="none" strike="noStrike">
                <a:solidFill>
                  <a:schemeClr val="dk1"/>
                </a:solidFill>
                <a:latin typeface="Candara"/>
                <a:ea typeface="Candara"/>
                <a:cs typeface="Candara"/>
                <a:sym typeface="Candara"/>
              </a:defRPr>
            </a:lvl3pPr>
            <a:lvl4pPr indent="0" lvl="3" marL="1371600" marR="0" rtl="0" algn="l">
              <a:spcBef>
                <a:spcPts val="0"/>
              </a:spcBef>
              <a:buNone/>
              <a:defRPr b="0" i="0" sz="1800" u="none" cap="none" strike="noStrike">
                <a:solidFill>
                  <a:schemeClr val="dk1"/>
                </a:solidFill>
                <a:latin typeface="Candara"/>
                <a:ea typeface="Candara"/>
                <a:cs typeface="Candara"/>
                <a:sym typeface="Candara"/>
              </a:defRPr>
            </a:lvl4pPr>
            <a:lvl5pPr indent="0" lvl="4" marL="1828800" marR="0" rtl="0" algn="l">
              <a:spcBef>
                <a:spcPts val="0"/>
              </a:spcBef>
              <a:buNone/>
              <a:defRPr b="0" i="0" sz="1800" u="none" cap="none" strike="noStrike">
                <a:solidFill>
                  <a:schemeClr val="dk1"/>
                </a:solidFill>
                <a:latin typeface="Candara"/>
                <a:ea typeface="Candara"/>
                <a:cs typeface="Candara"/>
                <a:sym typeface="Candara"/>
              </a:defRPr>
            </a:lvl5pPr>
            <a:lvl6pPr indent="0" lvl="5" marL="2286000" marR="0" rtl="0" algn="l">
              <a:spcBef>
                <a:spcPts val="0"/>
              </a:spcBef>
              <a:buNone/>
              <a:defRPr b="0" i="0" sz="1800" u="none" cap="none" strike="noStrike">
                <a:solidFill>
                  <a:schemeClr val="dk1"/>
                </a:solidFill>
                <a:latin typeface="Candara"/>
                <a:ea typeface="Candara"/>
                <a:cs typeface="Candara"/>
                <a:sym typeface="Candara"/>
              </a:defRPr>
            </a:lvl6pPr>
            <a:lvl7pPr indent="0" lvl="6" marL="2743200" marR="0" rtl="0" algn="l">
              <a:spcBef>
                <a:spcPts val="0"/>
              </a:spcBef>
              <a:buNone/>
              <a:defRPr b="0" i="0" sz="1800" u="none" cap="none" strike="noStrike">
                <a:solidFill>
                  <a:schemeClr val="dk1"/>
                </a:solidFill>
                <a:latin typeface="Candara"/>
                <a:ea typeface="Candara"/>
                <a:cs typeface="Candara"/>
                <a:sym typeface="Candara"/>
              </a:defRPr>
            </a:lvl7pPr>
            <a:lvl8pPr indent="0" lvl="7" marL="3200400" marR="0" rtl="0" algn="l">
              <a:spcBef>
                <a:spcPts val="0"/>
              </a:spcBef>
              <a:buNone/>
              <a:defRPr b="0" i="0" sz="1800" u="none" cap="none" strike="noStrike">
                <a:solidFill>
                  <a:schemeClr val="dk1"/>
                </a:solidFill>
                <a:latin typeface="Candara"/>
                <a:ea typeface="Candara"/>
                <a:cs typeface="Candara"/>
                <a:sym typeface="Candara"/>
              </a:defRPr>
            </a:lvl8pPr>
            <a:lvl9pPr indent="0" lvl="8" marL="3657600" marR="0" rtl="0" algn="l">
              <a:spcBef>
                <a:spcPts val="0"/>
              </a:spcBef>
              <a:buNone/>
              <a:defRPr b="0" i="0" sz="1800" u="none" cap="none" strike="noStrike">
                <a:solidFill>
                  <a:schemeClr val="dk1"/>
                </a:solidFill>
                <a:latin typeface="Candara"/>
                <a:ea typeface="Candara"/>
                <a:cs typeface="Candara"/>
                <a:sym typeface="Candara"/>
              </a:defRPr>
            </a:lvl9pPr>
          </a:lstStyle>
          <a:p/>
        </p:txBody>
      </p:sp>
      <p:sp>
        <p:nvSpPr>
          <p:cNvPr id="65" name="Shape 65"/>
          <p:cNvSpPr txBox="1"/>
          <p:nvPr>
            <p:ph idx="12" type="sldNum"/>
          </p:nvPr>
        </p:nvSpPr>
        <p:spPr>
          <a:xfrm>
            <a:off x="7991475" y="6429375"/>
            <a:ext cx="876300" cy="292100"/>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b="1" lang="en-GB" sz="1600">
                <a:solidFill>
                  <a:schemeClr val="dk2"/>
                </a:solidFill>
                <a:latin typeface="Candara"/>
                <a:ea typeface="Candara"/>
                <a:cs typeface="Candara"/>
                <a:sym typeface="Candara"/>
              </a:rPr>
              <a:t>‹#›</a:t>
            </a:fld>
          </a:p>
        </p:txBody>
      </p:sp>
      <p:sp>
        <p:nvSpPr>
          <p:cNvPr id="66" name="Shape 66"/>
          <p:cNvSpPr txBox="1"/>
          <p:nvPr>
            <p:ph type="title"/>
          </p:nvPr>
        </p:nvSpPr>
        <p:spPr>
          <a:xfrm>
            <a:off x="276225" y="228601"/>
            <a:ext cx="2834640" cy="1298447"/>
          </a:xfrm>
          <a:prstGeom prst="rect">
            <a:avLst/>
          </a:prstGeom>
          <a:noFill/>
          <a:ln>
            <a:noFill/>
          </a:ln>
        </p:spPr>
        <p:txBody>
          <a:bodyPr anchorCtr="0" anchor="b" bIns="91425" lIns="91425" rIns="91425" tIns="91425"/>
          <a:lstStyle>
            <a:lvl1pPr indent="0" lvl="0" marL="0" marR="0" rtl="0" algn="l">
              <a:spcBef>
                <a:spcPts val="400"/>
              </a:spcBef>
              <a:buClr>
                <a:schemeClr val="lt2"/>
              </a:buClr>
              <a:buFont typeface="Candara"/>
              <a:buNone/>
              <a:defRPr b="0" i="0" sz="2400" u="none" cap="none" strike="noStrike">
                <a:solidFill>
                  <a:schemeClr val="lt2"/>
                </a:solidFill>
                <a:latin typeface="Candara"/>
                <a:ea typeface="Candara"/>
                <a:cs typeface="Candara"/>
                <a:sym typeface="Candara"/>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67" name="Shape 67"/>
          <p:cNvSpPr txBox="1"/>
          <p:nvPr>
            <p:ph idx="1" type="body"/>
          </p:nvPr>
        </p:nvSpPr>
        <p:spPr>
          <a:xfrm>
            <a:off x="3775935" y="533400"/>
            <a:ext cx="5063266" cy="5702808"/>
          </a:xfrm>
          <a:prstGeom prst="rect">
            <a:avLst/>
          </a:prstGeom>
          <a:noFill/>
          <a:ln>
            <a:noFill/>
          </a:ln>
        </p:spPr>
        <p:txBody>
          <a:bodyPr anchorCtr="0" anchor="t" bIns="91425" lIns="91425" rIns="91425" tIns="91425"/>
          <a:lstStyle>
            <a:lvl1pPr indent="-44450" lvl="0" marL="171450" marR="0" rtl="0" algn="l">
              <a:spcBef>
                <a:spcPts val="600"/>
              </a:spcBef>
              <a:spcAft>
                <a:spcPts val="0"/>
              </a:spcAft>
              <a:buClr>
                <a:schemeClr val="accent1"/>
              </a:buClr>
              <a:buSzPct val="100000"/>
              <a:buFont typeface="Arial"/>
              <a:buChar char="•"/>
              <a:defRPr b="0" i="0" sz="2000" u="none" cap="none" strike="noStrike">
                <a:solidFill>
                  <a:schemeClr val="dk2"/>
                </a:solidFill>
                <a:latin typeface="Candara"/>
                <a:ea typeface="Candara"/>
                <a:cs typeface="Candara"/>
                <a:sym typeface="Candara"/>
              </a:defRPr>
            </a:lvl1pPr>
            <a:lvl2pPr indent="-65088" lvl="1" marL="344488" marR="0" rtl="0" algn="l">
              <a:spcBef>
                <a:spcPts val="600"/>
              </a:spcBef>
              <a:buClr>
                <a:schemeClr val="accent1"/>
              </a:buClr>
              <a:buSzPct val="100000"/>
              <a:buFont typeface="Arial"/>
              <a:buChar char="•"/>
              <a:defRPr b="0" i="0" sz="1800" u="none" cap="none" strike="noStrike">
                <a:solidFill>
                  <a:schemeClr val="dk2"/>
                </a:solidFill>
                <a:latin typeface="Candara"/>
                <a:ea typeface="Candara"/>
                <a:cs typeface="Candara"/>
                <a:sym typeface="Candara"/>
              </a:defRPr>
            </a:lvl2pPr>
            <a:lvl3pPr indent="-84137" lvl="2" marL="515938" marR="0" rtl="0" algn="l">
              <a:spcBef>
                <a:spcPts val="600"/>
              </a:spcBef>
              <a:buClr>
                <a:schemeClr val="accent1"/>
              </a:buClr>
              <a:buSzPct val="100000"/>
              <a:buFont typeface="Arial"/>
              <a:buChar char="•"/>
              <a:defRPr b="0" i="0" sz="1600" u="none" cap="none" strike="noStrike">
                <a:solidFill>
                  <a:schemeClr val="dk2"/>
                </a:solidFill>
                <a:latin typeface="Candara"/>
                <a:ea typeface="Candara"/>
                <a:cs typeface="Candara"/>
                <a:sym typeface="Candara"/>
              </a:defRPr>
            </a:lvl3pPr>
            <a:lvl4pPr indent="-79375" lvl="3" marL="688975" marR="0" rtl="0" algn="l">
              <a:spcBef>
                <a:spcPts val="600"/>
              </a:spcBef>
              <a:buClr>
                <a:schemeClr val="accent1"/>
              </a:buClr>
              <a:buSzPct val="100000"/>
              <a:buFont typeface="Arial"/>
              <a:buChar char="•"/>
              <a:defRPr b="0" i="0" sz="1600" u="none" cap="none" strike="noStrike">
                <a:solidFill>
                  <a:schemeClr val="dk2"/>
                </a:solidFill>
                <a:latin typeface="Candara"/>
                <a:ea typeface="Candara"/>
                <a:cs typeface="Candara"/>
                <a:sym typeface="Candara"/>
              </a:defRPr>
            </a:lvl4pPr>
            <a:lvl5pPr indent="-73025" lvl="4" marL="860425" marR="0" rtl="0" algn="l">
              <a:spcBef>
                <a:spcPts val="600"/>
              </a:spcBef>
              <a:buClr>
                <a:schemeClr val="accent1"/>
              </a:buClr>
              <a:buSzPct val="100000"/>
              <a:buFont typeface="Arial"/>
              <a:buChar char="•"/>
              <a:defRPr b="0" i="0" sz="1600" u="none" cap="none" strike="noStrike">
                <a:solidFill>
                  <a:schemeClr val="dk2"/>
                </a:solidFill>
                <a:latin typeface="Candara"/>
                <a:ea typeface="Candara"/>
                <a:cs typeface="Candara"/>
                <a:sym typeface="Candara"/>
              </a:defRPr>
            </a:lvl5pPr>
            <a:lvl6pPr indent="-86360" lvl="5" marL="1051560" marR="0" rtl="0" algn="l">
              <a:spcBef>
                <a:spcPts val="280"/>
              </a:spcBef>
              <a:buClr>
                <a:schemeClr val="accent1"/>
              </a:buClr>
              <a:buSzPct val="100000"/>
              <a:buFont typeface="Arial"/>
              <a:buChar char="•"/>
              <a:defRPr b="0" i="0" sz="1400" u="none" cap="none" strike="noStrike">
                <a:solidFill>
                  <a:schemeClr val="dk2"/>
                </a:solidFill>
                <a:latin typeface="Candara"/>
                <a:ea typeface="Candara"/>
                <a:cs typeface="Candara"/>
                <a:sym typeface="Candara"/>
              </a:defRPr>
            </a:lvl6pPr>
            <a:lvl7pPr indent="-91439" lvl="6" marL="1234440" marR="0" rtl="0" algn="l">
              <a:spcBef>
                <a:spcPts val="280"/>
              </a:spcBef>
              <a:buClr>
                <a:schemeClr val="accent1"/>
              </a:buClr>
              <a:buSzPct val="100000"/>
              <a:buFont typeface="Arial"/>
              <a:buChar char="•"/>
              <a:defRPr b="0" i="0" sz="1400" u="none" cap="none" strike="noStrike">
                <a:solidFill>
                  <a:schemeClr val="dk2"/>
                </a:solidFill>
                <a:latin typeface="Candara"/>
                <a:ea typeface="Candara"/>
                <a:cs typeface="Candara"/>
                <a:sym typeface="Candara"/>
              </a:defRPr>
            </a:lvl7pPr>
            <a:lvl8pPr indent="-96519" lvl="7" marL="1417320" marR="0" rtl="0" algn="l">
              <a:spcBef>
                <a:spcPts val="280"/>
              </a:spcBef>
              <a:buClr>
                <a:schemeClr val="accent1"/>
              </a:buClr>
              <a:buSzPct val="100000"/>
              <a:buFont typeface="Arial"/>
              <a:buChar char="•"/>
              <a:defRPr b="0" i="0" sz="1400" u="none" cap="none" strike="noStrike">
                <a:solidFill>
                  <a:schemeClr val="dk2"/>
                </a:solidFill>
                <a:latin typeface="Candara"/>
                <a:ea typeface="Candara"/>
                <a:cs typeface="Candara"/>
                <a:sym typeface="Candara"/>
              </a:defRPr>
            </a:lvl8pPr>
            <a:lvl9pPr indent="-88900" lvl="8" marL="1600200" marR="0" rtl="0" algn="l">
              <a:spcBef>
                <a:spcPts val="280"/>
              </a:spcBef>
              <a:buClr>
                <a:schemeClr val="accent1"/>
              </a:buClr>
              <a:buSzPct val="100000"/>
              <a:buFont typeface="Arial"/>
              <a:buChar char="•"/>
              <a:defRPr b="0" i="0" sz="1400" u="none" cap="none" strike="noStrike">
                <a:solidFill>
                  <a:schemeClr val="dk2"/>
                </a:solidFill>
                <a:latin typeface="Candara"/>
                <a:ea typeface="Candara"/>
                <a:cs typeface="Candara"/>
                <a:sym typeface="Candara"/>
              </a:defRPr>
            </a:lvl9pPr>
          </a:lstStyle>
          <a:p/>
        </p:txBody>
      </p:sp>
      <p:sp>
        <p:nvSpPr>
          <p:cNvPr id="68" name="Shape 68"/>
          <p:cNvSpPr txBox="1"/>
          <p:nvPr>
            <p:ph idx="2" type="body"/>
          </p:nvPr>
        </p:nvSpPr>
        <p:spPr>
          <a:xfrm>
            <a:off x="276223" y="1539240"/>
            <a:ext cx="2834640" cy="4709160"/>
          </a:xfrm>
          <a:prstGeom prst="rect">
            <a:avLst/>
          </a:prstGeom>
          <a:noFill/>
          <a:ln>
            <a:noFill/>
          </a:ln>
        </p:spPr>
        <p:txBody>
          <a:bodyPr anchorCtr="0" anchor="t" bIns="91425" lIns="91425" rIns="91425" tIns="91425"/>
          <a:lstStyle>
            <a:lvl1pPr indent="0" lvl="0" marL="0" marR="0" rtl="0" algn="l">
              <a:spcBef>
                <a:spcPts val="600"/>
              </a:spcBef>
              <a:spcAft>
                <a:spcPts val="0"/>
              </a:spcAft>
              <a:buClr>
                <a:schemeClr val="accent1"/>
              </a:buClr>
              <a:buFont typeface="Arial"/>
              <a:buNone/>
              <a:defRPr b="0" i="0" sz="1600" u="none" cap="none" strike="noStrike">
                <a:solidFill>
                  <a:schemeClr val="lt2"/>
                </a:solidFill>
                <a:latin typeface="Candara"/>
                <a:ea typeface="Candara"/>
                <a:cs typeface="Candara"/>
                <a:sym typeface="Candara"/>
              </a:defRPr>
            </a:lvl1pPr>
            <a:lvl2pPr indent="0" lvl="1" marL="457200" marR="0" rtl="0" algn="l">
              <a:spcBef>
                <a:spcPts val="600"/>
              </a:spcBef>
              <a:buClr>
                <a:schemeClr val="accent1"/>
              </a:buClr>
              <a:buFont typeface="Arial"/>
              <a:buNone/>
              <a:defRPr b="0" i="0" sz="1200" u="none" cap="none" strike="noStrike">
                <a:solidFill>
                  <a:schemeClr val="dk2"/>
                </a:solidFill>
                <a:latin typeface="Candara"/>
                <a:ea typeface="Candara"/>
                <a:cs typeface="Candara"/>
                <a:sym typeface="Candara"/>
              </a:defRPr>
            </a:lvl2pPr>
            <a:lvl3pPr indent="0" lvl="2" marL="914400" marR="0" rtl="0" algn="l">
              <a:spcBef>
                <a:spcPts val="600"/>
              </a:spcBef>
              <a:buClr>
                <a:schemeClr val="accent1"/>
              </a:buClr>
              <a:buFont typeface="Arial"/>
              <a:buNone/>
              <a:defRPr b="0" i="0" sz="1000" u="none" cap="none" strike="noStrike">
                <a:solidFill>
                  <a:schemeClr val="dk2"/>
                </a:solidFill>
                <a:latin typeface="Candara"/>
                <a:ea typeface="Candara"/>
                <a:cs typeface="Candara"/>
                <a:sym typeface="Candara"/>
              </a:defRPr>
            </a:lvl3pPr>
            <a:lvl4pPr indent="0" lvl="3" marL="1371600" marR="0" rtl="0" algn="l">
              <a:spcBef>
                <a:spcPts val="600"/>
              </a:spcBef>
              <a:buClr>
                <a:schemeClr val="accent1"/>
              </a:buClr>
              <a:buFont typeface="Arial"/>
              <a:buNone/>
              <a:defRPr b="0" i="0" sz="900" u="none" cap="none" strike="noStrike">
                <a:solidFill>
                  <a:schemeClr val="dk2"/>
                </a:solidFill>
                <a:latin typeface="Candara"/>
                <a:ea typeface="Candara"/>
                <a:cs typeface="Candara"/>
                <a:sym typeface="Candara"/>
              </a:defRPr>
            </a:lvl4pPr>
            <a:lvl5pPr indent="0" lvl="4" marL="1828800" marR="0" rtl="0" algn="l">
              <a:spcBef>
                <a:spcPts val="600"/>
              </a:spcBef>
              <a:buClr>
                <a:schemeClr val="accent1"/>
              </a:buClr>
              <a:buFont typeface="Arial"/>
              <a:buNone/>
              <a:defRPr b="0" i="0" sz="900" u="none" cap="none" strike="noStrike">
                <a:solidFill>
                  <a:schemeClr val="dk2"/>
                </a:solidFill>
                <a:latin typeface="Candara"/>
                <a:ea typeface="Candara"/>
                <a:cs typeface="Candara"/>
                <a:sym typeface="Candara"/>
              </a:defRPr>
            </a:lvl5pPr>
            <a:lvl6pPr indent="0" lvl="5" marL="2286000" marR="0" rtl="0" algn="l">
              <a:spcBef>
                <a:spcPts val="180"/>
              </a:spcBef>
              <a:buClr>
                <a:schemeClr val="accent1"/>
              </a:buClr>
              <a:buFont typeface="Arial"/>
              <a:buNone/>
              <a:defRPr b="0" i="0" sz="900" u="none" cap="none" strike="noStrike">
                <a:solidFill>
                  <a:schemeClr val="dk2"/>
                </a:solidFill>
                <a:latin typeface="Candara"/>
                <a:ea typeface="Candara"/>
                <a:cs typeface="Candara"/>
                <a:sym typeface="Candara"/>
              </a:defRPr>
            </a:lvl6pPr>
            <a:lvl7pPr indent="0" lvl="6" marL="2743200" marR="0" rtl="0" algn="l">
              <a:spcBef>
                <a:spcPts val="180"/>
              </a:spcBef>
              <a:buClr>
                <a:schemeClr val="accent1"/>
              </a:buClr>
              <a:buFont typeface="Arial"/>
              <a:buNone/>
              <a:defRPr b="0" i="0" sz="900" u="none" cap="none" strike="noStrike">
                <a:solidFill>
                  <a:schemeClr val="dk2"/>
                </a:solidFill>
                <a:latin typeface="Candara"/>
                <a:ea typeface="Candara"/>
                <a:cs typeface="Candara"/>
                <a:sym typeface="Candara"/>
              </a:defRPr>
            </a:lvl7pPr>
            <a:lvl8pPr indent="0" lvl="7" marL="3200400" marR="0" rtl="0" algn="l">
              <a:spcBef>
                <a:spcPts val="180"/>
              </a:spcBef>
              <a:buClr>
                <a:schemeClr val="accent1"/>
              </a:buClr>
              <a:buFont typeface="Arial"/>
              <a:buNone/>
              <a:defRPr b="0" i="0" sz="900" u="none" cap="none" strike="noStrike">
                <a:solidFill>
                  <a:schemeClr val="dk2"/>
                </a:solidFill>
                <a:latin typeface="Candara"/>
                <a:ea typeface="Candara"/>
                <a:cs typeface="Candara"/>
                <a:sym typeface="Candara"/>
              </a:defRPr>
            </a:lvl8pPr>
            <a:lvl9pPr indent="0" lvl="8" marL="3657600" marR="0" rtl="0" algn="l">
              <a:spcBef>
                <a:spcPts val="180"/>
              </a:spcBef>
              <a:buClr>
                <a:schemeClr val="accent1"/>
              </a:buClr>
              <a:buFont typeface="Arial"/>
              <a:buNone/>
              <a:defRPr b="0" i="0" sz="900" u="none" cap="none" strike="noStrike">
                <a:solidFill>
                  <a:schemeClr val="dk2"/>
                </a:solidFill>
                <a:latin typeface="Candara"/>
                <a:ea typeface="Candara"/>
                <a:cs typeface="Candara"/>
                <a:sym typeface="Candara"/>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picTx">
  <p:cSld name="Attēls ar parakstu">
    <p:spTree>
      <p:nvGrpSpPr>
        <p:cNvPr id="69" name="Shape 69"/>
        <p:cNvGrpSpPr/>
        <p:nvPr/>
      </p:nvGrpSpPr>
      <p:grpSpPr>
        <a:xfrm>
          <a:off x="0" y="0"/>
          <a:ext cx="0" cy="0"/>
          <a:chOff x="0" y="0"/>
          <a:chExt cx="0" cy="0"/>
        </a:xfrm>
      </p:grpSpPr>
      <p:sp>
        <p:nvSpPr>
          <p:cNvPr id="70" name="Shape 70"/>
          <p:cNvSpPr/>
          <p:nvPr/>
        </p:nvSpPr>
        <p:spPr>
          <a:xfrm>
            <a:off x="0" y="0"/>
            <a:ext cx="3409949" cy="6858000"/>
          </a:xfrm>
          <a:prstGeom prst="rect">
            <a:avLst/>
          </a:prstGeom>
          <a:solidFill>
            <a:schemeClr val="dk2">
              <a:alpha val="75686"/>
            </a:schemeClr>
          </a:solidFill>
          <a:ln>
            <a:noFill/>
          </a:ln>
        </p:spPr>
        <p:txBody>
          <a:bodyPr anchorCtr="0" anchor="ctr" bIns="45700" lIns="91425" rIns="91425" tIns="45700">
            <a:noAutofit/>
          </a:bodyPr>
          <a:lstStyle/>
          <a:p>
            <a:pPr indent="0" lvl="0" marL="0" marR="0" rtl="0" algn="ctr">
              <a:spcBef>
                <a:spcPts val="0"/>
              </a:spcBef>
              <a:buNone/>
            </a:pPr>
            <a:r>
              <a:t/>
            </a:r>
            <a:endParaRPr sz="1800">
              <a:solidFill>
                <a:schemeClr val="lt1"/>
              </a:solidFill>
              <a:latin typeface="Candara"/>
              <a:ea typeface="Candara"/>
              <a:cs typeface="Candara"/>
              <a:sym typeface="Candara"/>
            </a:endParaRPr>
          </a:p>
        </p:txBody>
      </p:sp>
      <p:sp>
        <p:nvSpPr>
          <p:cNvPr id="71" name="Shape 71"/>
          <p:cNvSpPr/>
          <p:nvPr>
            <p:ph idx="2" type="pic"/>
          </p:nvPr>
        </p:nvSpPr>
        <p:spPr>
          <a:xfrm>
            <a:off x="3409950" y="0"/>
            <a:ext cx="5734050" cy="6858000"/>
          </a:xfrm>
          <a:prstGeom prst="rect">
            <a:avLst/>
          </a:prstGeom>
          <a:noFill/>
          <a:ln>
            <a:noFill/>
          </a:ln>
        </p:spPr>
        <p:txBody>
          <a:bodyPr anchorCtr="0" anchor="ctr" bIns="91425" lIns="91425" rIns="91425" tIns="91425"/>
          <a:lstStyle>
            <a:lvl1pPr indent="0" lvl="0" marL="0" marR="0" rtl="0" algn="ctr">
              <a:spcBef>
                <a:spcPts val="600"/>
              </a:spcBef>
              <a:spcAft>
                <a:spcPts val="0"/>
              </a:spcAft>
              <a:buClr>
                <a:schemeClr val="accent1"/>
              </a:buClr>
              <a:buFont typeface="Arial"/>
              <a:buNone/>
              <a:defRPr b="0" i="0" sz="3200" u="none" cap="none" strike="noStrike">
                <a:solidFill>
                  <a:schemeClr val="dk2"/>
                </a:solidFill>
                <a:latin typeface="Candara"/>
                <a:ea typeface="Candara"/>
                <a:cs typeface="Candara"/>
                <a:sym typeface="Candara"/>
              </a:defRPr>
            </a:lvl1pPr>
            <a:lvl2pPr indent="0" lvl="1" marL="457200" marR="0" rtl="0" algn="l">
              <a:spcBef>
                <a:spcPts val="600"/>
              </a:spcBef>
              <a:buClr>
                <a:schemeClr val="accent1"/>
              </a:buClr>
              <a:buFont typeface="Arial"/>
              <a:buNone/>
              <a:defRPr b="0" i="0" sz="2800" u="none" cap="none" strike="noStrike">
                <a:solidFill>
                  <a:schemeClr val="dk2"/>
                </a:solidFill>
                <a:latin typeface="Candara"/>
                <a:ea typeface="Candara"/>
                <a:cs typeface="Candara"/>
                <a:sym typeface="Candara"/>
              </a:defRPr>
            </a:lvl2pPr>
            <a:lvl3pPr indent="0" lvl="2" marL="914400" marR="0" rtl="0" algn="l">
              <a:spcBef>
                <a:spcPts val="600"/>
              </a:spcBef>
              <a:buClr>
                <a:schemeClr val="accent1"/>
              </a:buClr>
              <a:buFont typeface="Arial"/>
              <a:buNone/>
              <a:defRPr b="0" i="0" sz="2400" u="none" cap="none" strike="noStrike">
                <a:solidFill>
                  <a:schemeClr val="dk2"/>
                </a:solidFill>
                <a:latin typeface="Candara"/>
                <a:ea typeface="Candara"/>
                <a:cs typeface="Candara"/>
                <a:sym typeface="Candara"/>
              </a:defRPr>
            </a:lvl3pPr>
            <a:lvl4pPr indent="0" lvl="3" marL="1371600" marR="0" rtl="0" algn="l">
              <a:spcBef>
                <a:spcPts val="600"/>
              </a:spcBef>
              <a:buClr>
                <a:schemeClr val="accent1"/>
              </a:buClr>
              <a:buFont typeface="Arial"/>
              <a:buNone/>
              <a:defRPr b="0" i="0" sz="2000" u="none" cap="none" strike="noStrike">
                <a:solidFill>
                  <a:schemeClr val="dk2"/>
                </a:solidFill>
                <a:latin typeface="Candara"/>
                <a:ea typeface="Candara"/>
                <a:cs typeface="Candara"/>
                <a:sym typeface="Candara"/>
              </a:defRPr>
            </a:lvl4pPr>
            <a:lvl5pPr indent="0" lvl="4" marL="1828800" marR="0" rtl="0" algn="l">
              <a:spcBef>
                <a:spcPts val="600"/>
              </a:spcBef>
              <a:buClr>
                <a:schemeClr val="accent1"/>
              </a:buClr>
              <a:buFont typeface="Arial"/>
              <a:buNone/>
              <a:defRPr b="0" i="0" sz="2000" u="none" cap="none" strike="noStrike">
                <a:solidFill>
                  <a:schemeClr val="dk2"/>
                </a:solidFill>
                <a:latin typeface="Candara"/>
                <a:ea typeface="Candara"/>
                <a:cs typeface="Candara"/>
                <a:sym typeface="Candara"/>
              </a:defRPr>
            </a:lvl5pPr>
            <a:lvl6pPr indent="0" lvl="5" marL="2286000" marR="0" rtl="0" algn="l">
              <a:spcBef>
                <a:spcPts val="400"/>
              </a:spcBef>
              <a:buClr>
                <a:schemeClr val="accent1"/>
              </a:buClr>
              <a:buFont typeface="Arial"/>
              <a:buNone/>
              <a:defRPr b="0" i="0" sz="2000" u="none" cap="none" strike="noStrike">
                <a:solidFill>
                  <a:schemeClr val="dk2"/>
                </a:solidFill>
                <a:latin typeface="Candara"/>
                <a:ea typeface="Candara"/>
                <a:cs typeface="Candara"/>
                <a:sym typeface="Candara"/>
              </a:defRPr>
            </a:lvl6pPr>
            <a:lvl7pPr indent="0" lvl="6" marL="2743200" marR="0" rtl="0" algn="l">
              <a:spcBef>
                <a:spcPts val="400"/>
              </a:spcBef>
              <a:buClr>
                <a:schemeClr val="accent1"/>
              </a:buClr>
              <a:buFont typeface="Arial"/>
              <a:buNone/>
              <a:defRPr b="0" i="0" sz="2000" u="none" cap="none" strike="noStrike">
                <a:solidFill>
                  <a:schemeClr val="dk2"/>
                </a:solidFill>
                <a:latin typeface="Candara"/>
                <a:ea typeface="Candara"/>
                <a:cs typeface="Candara"/>
                <a:sym typeface="Candara"/>
              </a:defRPr>
            </a:lvl7pPr>
            <a:lvl8pPr indent="0" lvl="7" marL="3200400" marR="0" rtl="0" algn="l">
              <a:spcBef>
                <a:spcPts val="400"/>
              </a:spcBef>
              <a:buClr>
                <a:schemeClr val="accent1"/>
              </a:buClr>
              <a:buFont typeface="Arial"/>
              <a:buNone/>
              <a:defRPr b="0" i="0" sz="2000" u="none" cap="none" strike="noStrike">
                <a:solidFill>
                  <a:schemeClr val="dk2"/>
                </a:solidFill>
                <a:latin typeface="Candara"/>
                <a:ea typeface="Candara"/>
                <a:cs typeface="Candara"/>
                <a:sym typeface="Candara"/>
              </a:defRPr>
            </a:lvl8pPr>
            <a:lvl9pPr indent="0" lvl="8" marL="3657600" marR="0" rtl="0" algn="l">
              <a:spcBef>
                <a:spcPts val="400"/>
              </a:spcBef>
              <a:buClr>
                <a:schemeClr val="accent1"/>
              </a:buClr>
              <a:buFont typeface="Arial"/>
              <a:buNone/>
              <a:defRPr b="0" i="0" sz="2000" u="none" cap="none" strike="noStrike">
                <a:solidFill>
                  <a:schemeClr val="dk2"/>
                </a:solidFill>
                <a:latin typeface="Candara"/>
                <a:ea typeface="Candara"/>
                <a:cs typeface="Candara"/>
                <a:sym typeface="Candara"/>
              </a:defRPr>
            </a:lvl9pPr>
          </a:lstStyle>
          <a:p/>
        </p:txBody>
      </p:sp>
      <p:sp>
        <p:nvSpPr>
          <p:cNvPr id="72" name="Shape 72"/>
          <p:cNvSpPr txBox="1"/>
          <p:nvPr>
            <p:ph idx="10" type="dt"/>
          </p:nvPr>
        </p:nvSpPr>
        <p:spPr>
          <a:xfrm>
            <a:off x="276225" y="6429375"/>
            <a:ext cx="2133599" cy="292100"/>
          </a:xfrm>
          <a:prstGeom prst="rect">
            <a:avLst/>
          </a:prstGeom>
          <a:noFill/>
          <a:ln>
            <a:noFill/>
          </a:ln>
        </p:spPr>
        <p:txBody>
          <a:bodyPr anchorCtr="0" anchor="ctr" bIns="91425" lIns="91425" rIns="91425" tIns="91425"/>
          <a:lstStyle>
            <a:lvl1pPr indent="0" lvl="0" marL="0" marR="0" rtl="0" algn="l">
              <a:spcBef>
                <a:spcPts val="0"/>
              </a:spcBef>
              <a:buNone/>
              <a:defRPr b="1" sz="1050">
                <a:solidFill>
                  <a:schemeClr val="lt2"/>
                </a:solidFill>
                <a:latin typeface="Candara"/>
                <a:ea typeface="Candara"/>
                <a:cs typeface="Candara"/>
                <a:sym typeface="Candara"/>
              </a:defRPr>
            </a:lvl1pPr>
            <a:lvl2pPr indent="0" lvl="1" marL="457200" marR="0" rtl="0" algn="l">
              <a:spcBef>
                <a:spcPts val="0"/>
              </a:spcBef>
              <a:buNone/>
              <a:defRPr b="0" i="0" sz="1800" u="none" cap="none" strike="noStrike">
                <a:solidFill>
                  <a:schemeClr val="dk1"/>
                </a:solidFill>
                <a:latin typeface="Candara"/>
                <a:ea typeface="Candara"/>
                <a:cs typeface="Candara"/>
                <a:sym typeface="Candara"/>
              </a:defRPr>
            </a:lvl2pPr>
            <a:lvl3pPr indent="0" lvl="2" marL="914400" marR="0" rtl="0" algn="l">
              <a:spcBef>
                <a:spcPts val="0"/>
              </a:spcBef>
              <a:buNone/>
              <a:defRPr b="0" i="0" sz="1800" u="none" cap="none" strike="noStrike">
                <a:solidFill>
                  <a:schemeClr val="dk1"/>
                </a:solidFill>
                <a:latin typeface="Candara"/>
                <a:ea typeface="Candara"/>
                <a:cs typeface="Candara"/>
                <a:sym typeface="Candara"/>
              </a:defRPr>
            </a:lvl3pPr>
            <a:lvl4pPr indent="0" lvl="3" marL="1371600" marR="0" rtl="0" algn="l">
              <a:spcBef>
                <a:spcPts val="0"/>
              </a:spcBef>
              <a:buNone/>
              <a:defRPr b="0" i="0" sz="1800" u="none" cap="none" strike="noStrike">
                <a:solidFill>
                  <a:schemeClr val="dk1"/>
                </a:solidFill>
                <a:latin typeface="Candara"/>
                <a:ea typeface="Candara"/>
                <a:cs typeface="Candara"/>
                <a:sym typeface="Candara"/>
              </a:defRPr>
            </a:lvl4pPr>
            <a:lvl5pPr indent="0" lvl="4" marL="1828800" marR="0" rtl="0" algn="l">
              <a:spcBef>
                <a:spcPts val="0"/>
              </a:spcBef>
              <a:buNone/>
              <a:defRPr b="0" i="0" sz="1800" u="none" cap="none" strike="noStrike">
                <a:solidFill>
                  <a:schemeClr val="dk1"/>
                </a:solidFill>
                <a:latin typeface="Candara"/>
                <a:ea typeface="Candara"/>
                <a:cs typeface="Candara"/>
                <a:sym typeface="Candara"/>
              </a:defRPr>
            </a:lvl5pPr>
            <a:lvl6pPr indent="0" lvl="5" marL="2286000" marR="0" rtl="0" algn="l">
              <a:spcBef>
                <a:spcPts val="0"/>
              </a:spcBef>
              <a:buNone/>
              <a:defRPr b="0" i="0" sz="1800" u="none" cap="none" strike="noStrike">
                <a:solidFill>
                  <a:schemeClr val="dk1"/>
                </a:solidFill>
                <a:latin typeface="Candara"/>
                <a:ea typeface="Candara"/>
                <a:cs typeface="Candara"/>
                <a:sym typeface="Candara"/>
              </a:defRPr>
            </a:lvl6pPr>
            <a:lvl7pPr indent="0" lvl="6" marL="2743200" marR="0" rtl="0" algn="l">
              <a:spcBef>
                <a:spcPts val="0"/>
              </a:spcBef>
              <a:buNone/>
              <a:defRPr b="0" i="0" sz="1800" u="none" cap="none" strike="noStrike">
                <a:solidFill>
                  <a:schemeClr val="dk1"/>
                </a:solidFill>
                <a:latin typeface="Candara"/>
                <a:ea typeface="Candara"/>
                <a:cs typeface="Candara"/>
                <a:sym typeface="Candara"/>
              </a:defRPr>
            </a:lvl7pPr>
            <a:lvl8pPr indent="0" lvl="7" marL="3200400" marR="0" rtl="0" algn="l">
              <a:spcBef>
                <a:spcPts val="0"/>
              </a:spcBef>
              <a:buNone/>
              <a:defRPr b="0" i="0" sz="1800" u="none" cap="none" strike="noStrike">
                <a:solidFill>
                  <a:schemeClr val="dk1"/>
                </a:solidFill>
                <a:latin typeface="Candara"/>
                <a:ea typeface="Candara"/>
                <a:cs typeface="Candara"/>
                <a:sym typeface="Candara"/>
              </a:defRPr>
            </a:lvl8pPr>
            <a:lvl9pPr indent="0" lvl="8" marL="3657600" marR="0" rtl="0" algn="l">
              <a:spcBef>
                <a:spcPts val="0"/>
              </a:spcBef>
              <a:buNone/>
              <a:defRPr b="0" i="0" sz="1800" u="none" cap="none" strike="noStrike">
                <a:solidFill>
                  <a:schemeClr val="dk1"/>
                </a:solidFill>
                <a:latin typeface="Candara"/>
                <a:ea typeface="Candara"/>
                <a:cs typeface="Candara"/>
                <a:sym typeface="Candara"/>
              </a:defRPr>
            </a:lvl9pPr>
          </a:lstStyle>
          <a:p/>
        </p:txBody>
      </p:sp>
      <p:sp>
        <p:nvSpPr>
          <p:cNvPr id="73" name="Shape 73"/>
          <p:cNvSpPr txBox="1"/>
          <p:nvPr>
            <p:ph idx="11" type="ftr"/>
          </p:nvPr>
        </p:nvSpPr>
        <p:spPr>
          <a:xfrm>
            <a:off x="3743323" y="6429375"/>
            <a:ext cx="4086224" cy="292100"/>
          </a:xfrm>
          <a:prstGeom prst="rect">
            <a:avLst/>
          </a:prstGeom>
          <a:noFill/>
          <a:ln>
            <a:noFill/>
          </a:ln>
        </p:spPr>
        <p:txBody>
          <a:bodyPr anchorCtr="0" anchor="ctr" bIns="91425" lIns="91425" rIns="91425" tIns="91425"/>
          <a:lstStyle>
            <a:lvl1pPr indent="0" lvl="0" marL="0" marR="0" rtl="0" algn="l">
              <a:spcBef>
                <a:spcPts val="0"/>
              </a:spcBef>
              <a:buNone/>
              <a:defRPr b="1" sz="1050">
                <a:solidFill>
                  <a:schemeClr val="dk2"/>
                </a:solidFill>
                <a:latin typeface="Candara"/>
                <a:ea typeface="Candara"/>
                <a:cs typeface="Candara"/>
                <a:sym typeface="Candara"/>
              </a:defRPr>
            </a:lvl1pPr>
            <a:lvl2pPr indent="0" lvl="1" marL="457200" marR="0" rtl="0" algn="l">
              <a:spcBef>
                <a:spcPts val="0"/>
              </a:spcBef>
              <a:buNone/>
              <a:defRPr b="0" i="0" sz="1800" u="none" cap="none" strike="noStrike">
                <a:solidFill>
                  <a:schemeClr val="dk1"/>
                </a:solidFill>
                <a:latin typeface="Candara"/>
                <a:ea typeface="Candara"/>
                <a:cs typeface="Candara"/>
                <a:sym typeface="Candara"/>
              </a:defRPr>
            </a:lvl2pPr>
            <a:lvl3pPr indent="0" lvl="2" marL="914400" marR="0" rtl="0" algn="l">
              <a:spcBef>
                <a:spcPts val="0"/>
              </a:spcBef>
              <a:buNone/>
              <a:defRPr b="0" i="0" sz="1800" u="none" cap="none" strike="noStrike">
                <a:solidFill>
                  <a:schemeClr val="dk1"/>
                </a:solidFill>
                <a:latin typeface="Candara"/>
                <a:ea typeface="Candara"/>
                <a:cs typeface="Candara"/>
                <a:sym typeface="Candara"/>
              </a:defRPr>
            </a:lvl3pPr>
            <a:lvl4pPr indent="0" lvl="3" marL="1371600" marR="0" rtl="0" algn="l">
              <a:spcBef>
                <a:spcPts val="0"/>
              </a:spcBef>
              <a:buNone/>
              <a:defRPr b="0" i="0" sz="1800" u="none" cap="none" strike="noStrike">
                <a:solidFill>
                  <a:schemeClr val="dk1"/>
                </a:solidFill>
                <a:latin typeface="Candara"/>
                <a:ea typeface="Candara"/>
                <a:cs typeface="Candara"/>
                <a:sym typeface="Candara"/>
              </a:defRPr>
            </a:lvl4pPr>
            <a:lvl5pPr indent="0" lvl="4" marL="1828800" marR="0" rtl="0" algn="l">
              <a:spcBef>
                <a:spcPts val="0"/>
              </a:spcBef>
              <a:buNone/>
              <a:defRPr b="0" i="0" sz="1800" u="none" cap="none" strike="noStrike">
                <a:solidFill>
                  <a:schemeClr val="dk1"/>
                </a:solidFill>
                <a:latin typeface="Candara"/>
                <a:ea typeface="Candara"/>
                <a:cs typeface="Candara"/>
                <a:sym typeface="Candara"/>
              </a:defRPr>
            </a:lvl5pPr>
            <a:lvl6pPr indent="0" lvl="5" marL="2286000" marR="0" rtl="0" algn="l">
              <a:spcBef>
                <a:spcPts val="0"/>
              </a:spcBef>
              <a:buNone/>
              <a:defRPr b="0" i="0" sz="1800" u="none" cap="none" strike="noStrike">
                <a:solidFill>
                  <a:schemeClr val="dk1"/>
                </a:solidFill>
                <a:latin typeface="Candara"/>
                <a:ea typeface="Candara"/>
                <a:cs typeface="Candara"/>
                <a:sym typeface="Candara"/>
              </a:defRPr>
            </a:lvl6pPr>
            <a:lvl7pPr indent="0" lvl="6" marL="2743200" marR="0" rtl="0" algn="l">
              <a:spcBef>
                <a:spcPts val="0"/>
              </a:spcBef>
              <a:buNone/>
              <a:defRPr b="0" i="0" sz="1800" u="none" cap="none" strike="noStrike">
                <a:solidFill>
                  <a:schemeClr val="dk1"/>
                </a:solidFill>
                <a:latin typeface="Candara"/>
                <a:ea typeface="Candara"/>
                <a:cs typeface="Candara"/>
                <a:sym typeface="Candara"/>
              </a:defRPr>
            </a:lvl7pPr>
            <a:lvl8pPr indent="0" lvl="7" marL="3200400" marR="0" rtl="0" algn="l">
              <a:spcBef>
                <a:spcPts val="0"/>
              </a:spcBef>
              <a:buNone/>
              <a:defRPr b="0" i="0" sz="1800" u="none" cap="none" strike="noStrike">
                <a:solidFill>
                  <a:schemeClr val="dk1"/>
                </a:solidFill>
                <a:latin typeface="Candara"/>
                <a:ea typeface="Candara"/>
                <a:cs typeface="Candara"/>
                <a:sym typeface="Candara"/>
              </a:defRPr>
            </a:lvl8pPr>
            <a:lvl9pPr indent="0" lvl="8" marL="3657600" marR="0" rtl="0" algn="l">
              <a:spcBef>
                <a:spcPts val="0"/>
              </a:spcBef>
              <a:buNone/>
              <a:defRPr b="0" i="0" sz="1800" u="none" cap="none" strike="noStrike">
                <a:solidFill>
                  <a:schemeClr val="dk1"/>
                </a:solidFill>
                <a:latin typeface="Candara"/>
                <a:ea typeface="Candara"/>
                <a:cs typeface="Candara"/>
                <a:sym typeface="Candara"/>
              </a:defRPr>
            </a:lvl9pPr>
          </a:lstStyle>
          <a:p/>
        </p:txBody>
      </p:sp>
      <p:sp>
        <p:nvSpPr>
          <p:cNvPr id="74" name="Shape 74"/>
          <p:cNvSpPr txBox="1"/>
          <p:nvPr>
            <p:ph idx="12" type="sldNum"/>
          </p:nvPr>
        </p:nvSpPr>
        <p:spPr>
          <a:xfrm>
            <a:off x="7991475" y="6429375"/>
            <a:ext cx="876300" cy="292100"/>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b="1" lang="en-GB" sz="1600">
                <a:solidFill>
                  <a:schemeClr val="dk2"/>
                </a:solidFill>
                <a:latin typeface="Candara"/>
                <a:ea typeface="Candara"/>
                <a:cs typeface="Candara"/>
                <a:sym typeface="Candara"/>
              </a:rPr>
              <a:t>‹#›</a:t>
            </a:fld>
          </a:p>
        </p:txBody>
      </p:sp>
      <p:sp>
        <p:nvSpPr>
          <p:cNvPr id="75" name="Shape 75"/>
          <p:cNvSpPr txBox="1"/>
          <p:nvPr>
            <p:ph type="title"/>
          </p:nvPr>
        </p:nvSpPr>
        <p:spPr>
          <a:xfrm>
            <a:off x="276223" y="228600"/>
            <a:ext cx="2834640" cy="1295399"/>
          </a:xfrm>
          <a:prstGeom prst="rect">
            <a:avLst/>
          </a:prstGeom>
          <a:noFill/>
          <a:ln>
            <a:noFill/>
          </a:ln>
        </p:spPr>
        <p:txBody>
          <a:bodyPr anchorCtr="0" anchor="b" bIns="91425" lIns="91425" rIns="91425" tIns="91425"/>
          <a:lstStyle>
            <a:lvl1pPr indent="0" lvl="0" marL="0" marR="0" rtl="0" algn="l">
              <a:spcBef>
                <a:spcPts val="400"/>
              </a:spcBef>
              <a:buClr>
                <a:schemeClr val="lt2"/>
              </a:buClr>
              <a:buFont typeface="Candara"/>
              <a:buNone/>
              <a:defRPr b="0" i="0" sz="2400" u="none" cap="none" strike="noStrike">
                <a:solidFill>
                  <a:schemeClr val="lt2"/>
                </a:solidFill>
                <a:latin typeface="Candara"/>
                <a:ea typeface="Candara"/>
                <a:cs typeface="Candara"/>
                <a:sym typeface="Candara"/>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76" name="Shape 76"/>
          <p:cNvSpPr txBox="1"/>
          <p:nvPr>
            <p:ph idx="1" type="body"/>
          </p:nvPr>
        </p:nvSpPr>
        <p:spPr>
          <a:xfrm>
            <a:off x="274319" y="1536191"/>
            <a:ext cx="2834640" cy="4712208"/>
          </a:xfrm>
          <a:prstGeom prst="rect">
            <a:avLst/>
          </a:prstGeom>
          <a:noFill/>
          <a:ln>
            <a:noFill/>
          </a:ln>
        </p:spPr>
        <p:txBody>
          <a:bodyPr anchorCtr="0" anchor="t" bIns="91425" lIns="91425" rIns="91425" tIns="91425"/>
          <a:lstStyle>
            <a:lvl1pPr indent="0" lvl="0" marL="0" marR="0" rtl="0" algn="l">
              <a:spcBef>
                <a:spcPts val="600"/>
              </a:spcBef>
              <a:spcAft>
                <a:spcPts val="0"/>
              </a:spcAft>
              <a:buClr>
                <a:schemeClr val="accent1"/>
              </a:buClr>
              <a:buFont typeface="Arial"/>
              <a:buNone/>
              <a:defRPr b="0" i="0" sz="1600" u="none" cap="none" strike="noStrike">
                <a:solidFill>
                  <a:schemeClr val="lt2"/>
                </a:solidFill>
                <a:latin typeface="Candara"/>
                <a:ea typeface="Candara"/>
                <a:cs typeface="Candara"/>
                <a:sym typeface="Candara"/>
              </a:defRPr>
            </a:lvl1pPr>
            <a:lvl2pPr indent="-6350" lvl="1" marL="171450" marR="0" rtl="0" algn="l">
              <a:spcBef>
                <a:spcPts val="600"/>
              </a:spcBef>
              <a:buClr>
                <a:schemeClr val="accent1"/>
              </a:buClr>
              <a:buFont typeface="Arial"/>
              <a:buNone/>
              <a:defRPr b="0" i="0" sz="2000" u="none" cap="none" strike="noStrike">
                <a:solidFill>
                  <a:schemeClr val="lt2"/>
                </a:solidFill>
                <a:latin typeface="Candara"/>
                <a:ea typeface="Candara"/>
                <a:cs typeface="Candara"/>
                <a:sym typeface="Candara"/>
              </a:defRPr>
            </a:lvl2pPr>
            <a:lvl3pPr indent="-1588" lvl="2" marL="344488" marR="0" rtl="0" algn="l">
              <a:spcBef>
                <a:spcPts val="600"/>
              </a:spcBef>
              <a:buClr>
                <a:schemeClr val="accent1"/>
              </a:buClr>
              <a:buFont typeface="Arial"/>
              <a:buNone/>
              <a:defRPr b="0" i="0" sz="1800" u="none" cap="none" strike="noStrike">
                <a:solidFill>
                  <a:schemeClr val="lt2"/>
                </a:solidFill>
                <a:latin typeface="Candara"/>
                <a:ea typeface="Candara"/>
                <a:cs typeface="Candara"/>
                <a:sym typeface="Candara"/>
              </a:defRPr>
            </a:lvl3pPr>
            <a:lvl4pPr indent="-7937" lvl="3" marL="515938" marR="0" rtl="0" algn="l">
              <a:spcBef>
                <a:spcPts val="600"/>
              </a:spcBef>
              <a:buClr>
                <a:schemeClr val="accent1"/>
              </a:buClr>
              <a:buFont typeface="Arial"/>
              <a:buNone/>
              <a:defRPr b="0" i="0" sz="1600" u="none" cap="none" strike="noStrike">
                <a:solidFill>
                  <a:schemeClr val="lt2"/>
                </a:solidFill>
                <a:latin typeface="Candara"/>
                <a:ea typeface="Candara"/>
                <a:cs typeface="Candara"/>
                <a:sym typeface="Candara"/>
              </a:defRPr>
            </a:lvl4pPr>
            <a:lvl5pPr indent="-3175" lvl="4" marL="688975" marR="0" rtl="0" algn="l">
              <a:spcBef>
                <a:spcPts val="600"/>
              </a:spcBef>
              <a:buClr>
                <a:schemeClr val="accent1"/>
              </a:buClr>
              <a:buFont typeface="Arial"/>
              <a:buNone/>
              <a:defRPr b="0" i="0" sz="1600" u="none" cap="none" strike="noStrike">
                <a:solidFill>
                  <a:schemeClr val="lt2"/>
                </a:solidFill>
                <a:latin typeface="Candara"/>
                <a:ea typeface="Candara"/>
                <a:cs typeface="Candara"/>
                <a:sym typeface="Candara"/>
              </a:defRPr>
            </a:lvl5pPr>
            <a:lvl6pPr indent="-86360" lvl="5" marL="1051560" marR="0" rtl="0" algn="l">
              <a:spcBef>
                <a:spcPts val="280"/>
              </a:spcBef>
              <a:buClr>
                <a:schemeClr val="accent1"/>
              </a:buClr>
              <a:buSzPct val="100000"/>
              <a:buFont typeface="Arial"/>
              <a:buChar char="•"/>
              <a:defRPr b="0" i="0" sz="1400" u="none" cap="none" strike="noStrike">
                <a:solidFill>
                  <a:schemeClr val="dk2"/>
                </a:solidFill>
                <a:latin typeface="Candara"/>
                <a:ea typeface="Candara"/>
                <a:cs typeface="Candara"/>
                <a:sym typeface="Candara"/>
              </a:defRPr>
            </a:lvl6pPr>
            <a:lvl7pPr indent="-91439" lvl="6" marL="1234440" marR="0" rtl="0" algn="l">
              <a:spcBef>
                <a:spcPts val="280"/>
              </a:spcBef>
              <a:buClr>
                <a:schemeClr val="accent1"/>
              </a:buClr>
              <a:buSzPct val="100000"/>
              <a:buFont typeface="Arial"/>
              <a:buChar char="•"/>
              <a:defRPr b="0" i="0" sz="1400" u="none" cap="none" strike="noStrike">
                <a:solidFill>
                  <a:schemeClr val="dk2"/>
                </a:solidFill>
                <a:latin typeface="Candara"/>
                <a:ea typeface="Candara"/>
                <a:cs typeface="Candara"/>
                <a:sym typeface="Candara"/>
              </a:defRPr>
            </a:lvl7pPr>
            <a:lvl8pPr indent="-96519" lvl="7" marL="1417320" marR="0" rtl="0" algn="l">
              <a:spcBef>
                <a:spcPts val="280"/>
              </a:spcBef>
              <a:buClr>
                <a:schemeClr val="accent1"/>
              </a:buClr>
              <a:buSzPct val="100000"/>
              <a:buFont typeface="Arial"/>
              <a:buChar char="•"/>
              <a:defRPr b="0" i="0" sz="1400" u="none" cap="none" strike="noStrike">
                <a:solidFill>
                  <a:schemeClr val="dk2"/>
                </a:solidFill>
                <a:latin typeface="Candara"/>
                <a:ea typeface="Candara"/>
                <a:cs typeface="Candara"/>
                <a:sym typeface="Candara"/>
              </a:defRPr>
            </a:lvl8pPr>
            <a:lvl9pPr indent="-88900" lvl="8" marL="1600200" marR="0" rtl="0" algn="l">
              <a:spcBef>
                <a:spcPts val="280"/>
              </a:spcBef>
              <a:buClr>
                <a:schemeClr val="accent1"/>
              </a:buClr>
              <a:buSzPct val="100000"/>
              <a:buFont typeface="Arial"/>
              <a:buChar char="•"/>
              <a:defRPr b="0" i="0" sz="1400" u="none" cap="none" strike="noStrike">
                <a:solidFill>
                  <a:schemeClr val="dk2"/>
                </a:solidFill>
                <a:latin typeface="Candara"/>
                <a:ea typeface="Candara"/>
                <a:cs typeface="Candara"/>
                <a:sym typeface="Candara"/>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1.xml"/><Relationship Id="rId12" Type="http://schemas.openxmlformats.org/officeDocument/2006/relationships/slideLayout" Target="../slideLayouts/slideLayout11.xml"/><Relationship Id="rId1" Type="http://schemas.openxmlformats.org/officeDocument/2006/relationships/image" Target="../media/image00.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rotWithShape="1">
          <a:blip r:embed="rId1">
            <a:alphaModFix/>
          </a:blip>
          <a:stretch>
            <a:fillRect b="0" l="0" r="0" t="0"/>
          </a:stretch>
        </a:blipFill>
      </p:bgPr>
    </p:bg>
    <p:spTree>
      <p:nvGrpSpPr>
        <p:cNvPr id="5" name="Shape 5"/>
        <p:cNvGrpSpPr/>
        <p:nvPr/>
      </p:nvGrpSpPr>
      <p:grpSpPr>
        <a:xfrm>
          <a:off x="0" y="0"/>
          <a:ext cx="0" cy="0"/>
          <a:chOff x="0" y="0"/>
          <a:chExt cx="0" cy="0"/>
        </a:xfrm>
      </p:grpSpPr>
      <p:sp>
        <p:nvSpPr>
          <p:cNvPr id="6" name="Shape 6"/>
          <p:cNvSpPr txBox="1"/>
          <p:nvPr>
            <p:ph type="title"/>
          </p:nvPr>
        </p:nvSpPr>
        <p:spPr>
          <a:xfrm>
            <a:off x="276225" y="228601"/>
            <a:ext cx="8591550" cy="1066799"/>
          </a:xfrm>
          <a:prstGeom prst="rect">
            <a:avLst/>
          </a:prstGeom>
          <a:noFill/>
          <a:ln>
            <a:noFill/>
          </a:ln>
        </p:spPr>
        <p:txBody>
          <a:bodyPr anchorCtr="0" anchor="b" bIns="91425" lIns="91425" rIns="91425" tIns="91425"/>
          <a:lstStyle>
            <a:lvl1pPr indent="0" lvl="0" marL="0" marR="0" rtl="0" algn="l">
              <a:spcBef>
                <a:spcPts val="400"/>
              </a:spcBef>
              <a:buClr>
                <a:schemeClr val="dk2"/>
              </a:buClr>
              <a:buFont typeface="Candara"/>
              <a:buNone/>
              <a:defRPr b="0" i="0" sz="3600" u="none" cap="none" strike="noStrike">
                <a:solidFill>
                  <a:schemeClr val="dk2"/>
                </a:solidFill>
                <a:latin typeface="Candara"/>
                <a:ea typeface="Candara"/>
                <a:cs typeface="Candara"/>
                <a:sym typeface="Candara"/>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7" name="Shape 7"/>
          <p:cNvSpPr txBox="1"/>
          <p:nvPr>
            <p:ph idx="1" type="body"/>
          </p:nvPr>
        </p:nvSpPr>
        <p:spPr>
          <a:xfrm>
            <a:off x="276225" y="1295400"/>
            <a:ext cx="8591550" cy="4933948"/>
          </a:xfrm>
          <a:prstGeom prst="rect">
            <a:avLst/>
          </a:prstGeom>
          <a:noFill/>
          <a:ln>
            <a:noFill/>
          </a:ln>
        </p:spPr>
        <p:txBody>
          <a:bodyPr anchorCtr="0" anchor="t" bIns="91425" lIns="91425" rIns="91425" tIns="91425"/>
          <a:lstStyle>
            <a:lvl1pPr indent="-31750" lvl="0" marL="171450" marR="0" rtl="0" algn="l">
              <a:spcBef>
                <a:spcPts val="600"/>
              </a:spcBef>
              <a:spcAft>
                <a:spcPts val="0"/>
              </a:spcAft>
              <a:buClr>
                <a:schemeClr val="accent1"/>
              </a:buClr>
              <a:buSzPct val="100000"/>
              <a:buFont typeface="Arial"/>
              <a:buChar char="•"/>
              <a:defRPr b="0" i="0" sz="2200" u="none" cap="none" strike="noStrike">
                <a:solidFill>
                  <a:schemeClr val="dk2"/>
                </a:solidFill>
                <a:latin typeface="Candara"/>
                <a:ea typeface="Candara"/>
                <a:cs typeface="Candara"/>
                <a:sym typeface="Candara"/>
              </a:defRPr>
            </a:lvl1pPr>
            <a:lvl2pPr indent="-52388" lvl="1" marL="344488" marR="0" rtl="0" algn="l">
              <a:spcBef>
                <a:spcPts val="600"/>
              </a:spcBef>
              <a:buClr>
                <a:schemeClr val="accent1"/>
              </a:buClr>
              <a:buSzPct val="100000"/>
              <a:buFont typeface="Arial"/>
              <a:buChar char="•"/>
              <a:defRPr b="0" i="0" sz="2000" u="none" cap="none" strike="noStrike">
                <a:solidFill>
                  <a:schemeClr val="dk2"/>
                </a:solidFill>
                <a:latin typeface="Candara"/>
                <a:ea typeface="Candara"/>
                <a:cs typeface="Candara"/>
                <a:sym typeface="Candara"/>
              </a:defRPr>
            </a:lvl2pPr>
            <a:lvl3pPr indent="-71437" lvl="2" marL="515938" marR="0" rtl="0" algn="l">
              <a:spcBef>
                <a:spcPts val="600"/>
              </a:spcBef>
              <a:buClr>
                <a:schemeClr val="accent1"/>
              </a:buClr>
              <a:buSzPct val="100000"/>
              <a:buFont typeface="Arial"/>
              <a:buChar char="•"/>
              <a:defRPr b="0" i="0" sz="1800" u="none" cap="none" strike="noStrike">
                <a:solidFill>
                  <a:schemeClr val="dk2"/>
                </a:solidFill>
                <a:latin typeface="Candara"/>
                <a:ea typeface="Candara"/>
                <a:cs typeface="Candara"/>
                <a:sym typeface="Candara"/>
              </a:defRPr>
            </a:lvl3pPr>
            <a:lvl4pPr indent="-79375" lvl="3" marL="688975" marR="0" rtl="0" algn="l">
              <a:spcBef>
                <a:spcPts val="600"/>
              </a:spcBef>
              <a:buClr>
                <a:schemeClr val="accent1"/>
              </a:buClr>
              <a:buSzPct val="100000"/>
              <a:buFont typeface="Arial"/>
              <a:buChar char="•"/>
              <a:defRPr b="0" i="0" sz="1600" u="none" cap="none" strike="noStrike">
                <a:solidFill>
                  <a:schemeClr val="dk2"/>
                </a:solidFill>
                <a:latin typeface="Candara"/>
                <a:ea typeface="Candara"/>
                <a:cs typeface="Candara"/>
                <a:sym typeface="Candara"/>
              </a:defRPr>
            </a:lvl4pPr>
            <a:lvl5pPr indent="-73025" lvl="4" marL="860425" marR="0" rtl="0" algn="l">
              <a:spcBef>
                <a:spcPts val="600"/>
              </a:spcBef>
              <a:buClr>
                <a:schemeClr val="accent1"/>
              </a:buClr>
              <a:buSzPct val="100000"/>
              <a:buFont typeface="Arial"/>
              <a:buChar char="•"/>
              <a:defRPr b="0" i="0" sz="1600" u="none" cap="none" strike="noStrike">
                <a:solidFill>
                  <a:schemeClr val="dk2"/>
                </a:solidFill>
                <a:latin typeface="Candara"/>
                <a:ea typeface="Candara"/>
                <a:cs typeface="Candara"/>
                <a:sym typeface="Candara"/>
              </a:defRPr>
            </a:lvl5pPr>
            <a:lvl6pPr indent="-86360" lvl="5" marL="1051560" marR="0" rtl="0" algn="l">
              <a:spcBef>
                <a:spcPts val="280"/>
              </a:spcBef>
              <a:buClr>
                <a:schemeClr val="accent1"/>
              </a:buClr>
              <a:buSzPct val="100000"/>
              <a:buFont typeface="Arial"/>
              <a:buChar char="•"/>
              <a:defRPr b="0" i="0" sz="1400" u="none" cap="none" strike="noStrike">
                <a:solidFill>
                  <a:schemeClr val="dk2"/>
                </a:solidFill>
                <a:latin typeface="Candara"/>
                <a:ea typeface="Candara"/>
                <a:cs typeface="Candara"/>
                <a:sym typeface="Candara"/>
              </a:defRPr>
            </a:lvl6pPr>
            <a:lvl7pPr indent="-91439" lvl="6" marL="1234440" marR="0" rtl="0" algn="l">
              <a:spcBef>
                <a:spcPts val="280"/>
              </a:spcBef>
              <a:buClr>
                <a:schemeClr val="accent1"/>
              </a:buClr>
              <a:buSzPct val="100000"/>
              <a:buFont typeface="Arial"/>
              <a:buChar char="•"/>
              <a:defRPr b="0" i="0" sz="1400" u="none" cap="none" strike="noStrike">
                <a:solidFill>
                  <a:schemeClr val="dk2"/>
                </a:solidFill>
                <a:latin typeface="Candara"/>
                <a:ea typeface="Candara"/>
                <a:cs typeface="Candara"/>
                <a:sym typeface="Candara"/>
              </a:defRPr>
            </a:lvl7pPr>
            <a:lvl8pPr indent="-96519" lvl="7" marL="1417320" marR="0" rtl="0" algn="l">
              <a:spcBef>
                <a:spcPts val="280"/>
              </a:spcBef>
              <a:buClr>
                <a:schemeClr val="accent1"/>
              </a:buClr>
              <a:buSzPct val="100000"/>
              <a:buFont typeface="Arial"/>
              <a:buChar char="•"/>
              <a:defRPr b="0" i="0" sz="1400" u="none" cap="none" strike="noStrike">
                <a:solidFill>
                  <a:schemeClr val="dk2"/>
                </a:solidFill>
                <a:latin typeface="Candara"/>
                <a:ea typeface="Candara"/>
                <a:cs typeface="Candara"/>
                <a:sym typeface="Candara"/>
              </a:defRPr>
            </a:lvl8pPr>
            <a:lvl9pPr indent="-88900" lvl="8" marL="1600200" marR="0" rtl="0" algn="l">
              <a:spcBef>
                <a:spcPts val="280"/>
              </a:spcBef>
              <a:buClr>
                <a:schemeClr val="accent1"/>
              </a:buClr>
              <a:buSzPct val="100000"/>
              <a:buFont typeface="Arial"/>
              <a:buChar char="•"/>
              <a:defRPr b="0" i="0" sz="1400" u="none" cap="none" strike="noStrike">
                <a:solidFill>
                  <a:schemeClr val="dk2"/>
                </a:solidFill>
                <a:latin typeface="Candara"/>
                <a:ea typeface="Candara"/>
                <a:cs typeface="Candara"/>
                <a:sym typeface="Candara"/>
              </a:defRPr>
            </a:lvl9pPr>
          </a:lstStyle>
          <a:p/>
        </p:txBody>
      </p:sp>
      <p:sp>
        <p:nvSpPr>
          <p:cNvPr id="8" name="Shape 8"/>
          <p:cNvSpPr txBox="1"/>
          <p:nvPr>
            <p:ph idx="10" type="dt"/>
          </p:nvPr>
        </p:nvSpPr>
        <p:spPr>
          <a:xfrm>
            <a:off x="276225" y="6429375"/>
            <a:ext cx="2133599" cy="292100"/>
          </a:xfrm>
          <a:prstGeom prst="rect">
            <a:avLst/>
          </a:prstGeom>
          <a:noFill/>
          <a:ln>
            <a:noFill/>
          </a:ln>
        </p:spPr>
        <p:txBody>
          <a:bodyPr anchorCtr="0" anchor="ctr" bIns="91425" lIns="91425" rIns="91425" tIns="91425"/>
          <a:lstStyle>
            <a:lvl1pPr indent="0" lvl="0" marL="0" marR="0" rtl="0" algn="l">
              <a:spcBef>
                <a:spcPts val="0"/>
              </a:spcBef>
              <a:buNone/>
              <a:defRPr b="1" i="0" sz="1050" u="none" cap="none" strike="noStrike">
                <a:solidFill>
                  <a:schemeClr val="dk2"/>
                </a:solidFill>
                <a:latin typeface="Candara"/>
                <a:ea typeface="Candara"/>
                <a:cs typeface="Candara"/>
                <a:sym typeface="Candara"/>
              </a:defRPr>
            </a:lvl1pPr>
            <a:lvl2pPr indent="0" lvl="1" marL="457200" marR="0" rtl="0" algn="l">
              <a:spcBef>
                <a:spcPts val="0"/>
              </a:spcBef>
              <a:buNone/>
              <a:defRPr b="0" i="0" sz="1800" u="none" cap="none" strike="noStrike">
                <a:solidFill>
                  <a:schemeClr val="dk1"/>
                </a:solidFill>
                <a:latin typeface="Candara"/>
                <a:ea typeface="Candara"/>
                <a:cs typeface="Candara"/>
                <a:sym typeface="Candara"/>
              </a:defRPr>
            </a:lvl2pPr>
            <a:lvl3pPr indent="0" lvl="2" marL="914400" marR="0" rtl="0" algn="l">
              <a:spcBef>
                <a:spcPts val="0"/>
              </a:spcBef>
              <a:buNone/>
              <a:defRPr b="0" i="0" sz="1800" u="none" cap="none" strike="noStrike">
                <a:solidFill>
                  <a:schemeClr val="dk1"/>
                </a:solidFill>
                <a:latin typeface="Candara"/>
                <a:ea typeface="Candara"/>
                <a:cs typeface="Candara"/>
                <a:sym typeface="Candara"/>
              </a:defRPr>
            </a:lvl3pPr>
            <a:lvl4pPr indent="0" lvl="3" marL="1371600" marR="0" rtl="0" algn="l">
              <a:spcBef>
                <a:spcPts val="0"/>
              </a:spcBef>
              <a:buNone/>
              <a:defRPr b="0" i="0" sz="1800" u="none" cap="none" strike="noStrike">
                <a:solidFill>
                  <a:schemeClr val="dk1"/>
                </a:solidFill>
                <a:latin typeface="Candara"/>
                <a:ea typeface="Candara"/>
                <a:cs typeface="Candara"/>
                <a:sym typeface="Candara"/>
              </a:defRPr>
            </a:lvl4pPr>
            <a:lvl5pPr indent="0" lvl="4" marL="1828800" marR="0" rtl="0" algn="l">
              <a:spcBef>
                <a:spcPts val="0"/>
              </a:spcBef>
              <a:buNone/>
              <a:defRPr b="0" i="0" sz="1800" u="none" cap="none" strike="noStrike">
                <a:solidFill>
                  <a:schemeClr val="dk1"/>
                </a:solidFill>
                <a:latin typeface="Candara"/>
                <a:ea typeface="Candara"/>
                <a:cs typeface="Candara"/>
                <a:sym typeface="Candara"/>
              </a:defRPr>
            </a:lvl5pPr>
            <a:lvl6pPr indent="0" lvl="5" marL="2286000" marR="0" rtl="0" algn="l">
              <a:spcBef>
                <a:spcPts val="0"/>
              </a:spcBef>
              <a:buNone/>
              <a:defRPr b="0" i="0" sz="1800" u="none" cap="none" strike="noStrike">
                <a:solidFill>
                  <a:schemeClr val="dk1"/>
                </a:solidFill>
                <a:latin typeface="Candara"/>
                <a:ea typeface="Candara"/>
                <a:cs typeface="Candara"/>
                <a:sym typeface="Candara"/>
              </a:defRPr>
            </a:lvl6pPr>
            <a:lvl7pPr indent="0" lvl="6" marL="2743200" marR="0" rtl="0" algn="l">
              <a:spcBef>
                <a:spcPts val="0"/>
              </a:spcBef>
              <a:buNone/>
              <a:defRPr b="0" i="0" sz="1800" u="none" cap="none" strike="noStrike">
                <a:solidFill>
                  <a:schemeClr val="dk1"/>
                </a:solidFill>
                <a:latin typeface="Candara"/>
                <a:ea typeface="Candara"/>
                <a:cs typeface="Candara"/>
                <a:sym typeface="Candara"/>
              </a:defRPr>
            </a:lvl7pPr>
            <a:lvl8pPr indent="0" lvl="7" marL="3200400" marR="0" rtl="0" algn="l">
              <a:spcBef>
                <a:spcPts val="0"/>
              </a:spcBef>
              <a:buNone/>
              <a:defRPr b="0" i="0" sz="1800" u="none" cap="none" strike="noStrike">
                <a:solidFill>
                  <a:schemeClr val="dk1"/>
                </a:solidFill>
                <a:latin typeface="Candara"/>
                <a:ea typeface="Candara"/>
                <a:cs typeface="Candara"/>
                <a:sym typeface="Candara"/>
              </a:defRPr>
            </a:lvl8pPr>
            <a:lvl9pPr indent="0" lvl="8" marL="3657600" marR="0" rtl="0" algn="l">
              <a:spcBef>
                <a:spcPts val="0"/>
              </a:spcBef>
              <a:buNone/>
              <a:defRPr b="0" i="0" sz="1800" u="none" cap="none" strike="noStrike">
                <a:solidFill>
                  <a:schemeClr val="dk1"/>
                </a:solidFill>
                <a:latin typeface="Candara"/>
                <a:ea typeface="Candara"/>
                <a:cs typeface="Candara"/>
                <a:sym typeface="Candara"/>
              </a:defRPr>
            </a:lvl9pPr>
          </a:lstStyle>
          <a:p/>
        </p:txBody>
      </p:sp>
      <p:sp>
        <p:nvSpPr>
          <p:cNvPr id="9" name="Shape 9"/>
          <p:cNvSpPr txBox="1"/>
          <p:nvPr>
            <p:ph idx="11" type="ftr"/>
          </p:nvPr>
        </p:nvSpPr>
        <p:spPr>
          <a:xfrm>
            <a:off x="3743323" y="6429375"/>
            <a:ext cx="4086224" cy="292100"/>
          </a:xfrm>
          <a:prstGeom prst="rect">
            <a:avLst/>
          </a:prstGeom>
          <a:noFill/>
          <a:ln>
            <a:noFill/>
          </a:ln>
        </p:spPr>
        <p:txBody>
          <a:bodyPr anchorCtr="0" anchor="ctr" bIns="91425" lIns="91425" rIns="91425" tIns="91425"/>
          <a:lstStyle>
            <a:lvl1pPr indent="0" lvl="0" marL="0" marR="0" rtl="0" algn="l">
              <a:spcBef>
                <a:spcPts val="0"/>
              </a:spcBef>
              <a:buNone/>
              <a:defRPr b="1" i="0" sz="1050" u="none" cap="none" strike="noStrike">
                <a:solidFill>
                  <a:schemeClr val="dk2"/>
                </a:solidFill>
                <a:latin typeface="Candara"/>
                <a:ea typeface="Candara"/>
                <a:cs typeface="Candara"/>
                <a:sym typeface="Candara"/>
              </a:defRPr>
            </a:lvl1pPr>
            <a:lvl2pPr indent="0" lvl="1" marL="457200" marR="0" rtl="0" algn="l">
              <a:spcBef>
                <a:spcPts val="0"/>
              </a:spcBef>
              <a:buNone/>
              <a:defRPr b="0" i="0" sz="1800" u="none" cap="none" strike="noStrike">
                <a:solidFill>
                  <a:schemeClr val="dk1"/>
                </a:solidFill>
                <a:latin typeface="Candara"/>
                <a:ea typeface="Candara"/>
                <a:cs typeface="Candara"/>
                <a:sym typeface="Candara"/>
              </a:defRPr>
            </a:lvl2pPr>
            <a:lvl3pPr indent="0" lvl="2" marL="914400" marR="0" rtl="0" algn="l">
              <a:spcBef>
                <a:spcPts val="0"/>
              </a:spcBef>
              <a:buNone/>
              <a:defRPr b="0" i="0" sz="1800" u="none" cap="none" strike="noStrike">
                <a:solidFill>
                  <a:schemeClr val="dk1"/>
                </a:solidFill>
                <a:latin typeface="Candara"/>
                <a:ea typeface="Candara"/>
                <a:cs typeface="Candara"/>
                <a:sym typeface="Candara"/>
              </a:defRPr>
            </a:lvl3pPr>
            <a:lvl4pPr indent="0" lvl="3" marL="1371600" marR="0" rtl="0" algn="l">
              <a:spcBef>
                <a:spcPts val="0"/>
              </a:spcBef>
              <a:buNone/>
              <a:defRPr b="0" i="0" sz="1800" u="none" cap="none" strike="noStrike">
                <a:solidFill>
                  <a:schemeClr val="dk1"/>
                </a:solidFill>
                <a:latin typeface="Candara"/>
                <a:ea typeface="Candara"/>
                <a:cs typeface="Candara"/>
                <a:sym typeface="Candara"/>
              </a:defRPr>
            </a:lvl4pPr>
            <a:lvl5pPr indent="0" lvl="4" marL="1828800" marR="0" rtl="0" algn="l">
              <a:spcBef>
                <a:spcPts val="0"/>
              </a:spcBef>
              <a:buNone/>
              <a:defRPr b="0" i="0" sz="1800" u="none" cap="none" strike="noStrike">
                <a:solidFill>
                  <a:schemeClr val="dk1"/>
                </a:solidFill>
                <a:latin typeface="Candara"/>
                <a:ea typeface="Candara"/>
                <a:cs typeface="Candara"/>
                <a:sym typeface="Candara"/>
              </a:defRPr>
            </a:lvl5pPr>
            <a:lvl6pPr indent="0" lvl="5" marL="2286000" marR="0" rtl="0" algn="l">
              <a:spcBef>
                <a:spcPts val="0"/>
              </a:spcBef>
              <a:buNone/>
              <a:defRPr b="0" i="0" sz="1800" u="none" cap="none" strike="noStrike">
                <a:solidFill>
                  <a:schemeClr val="dk1"/>
                </a:solidFill>
                <a:latin typeface="Candara"/>
                <a:ea typeface="Candara"/>
                <a:cs typeface="Candara"/>
                <a:sym typeface="Candara"/>
              </a:defRPr>
            </a:lvl6pPr>
            <a:lvl7pPr indent="0" lvl="6" marL="2743200" marR="0" rtl="0" algn="l">
              <a:spcBef>
                <a:spcPts val="0"/>
              </a:spcBef>
              <a:buNone/>
              <a:defRPr b="0" i="0" sz="1800" u="none" cap="none" strike="noStrike">
                <a:solidFill>
                  <a:schemeClr val="dk1"/>
                </a:solidFill>
                <a:latin typeface="Candara"/>
                <a:ea typeface="Candara"/>
                <a:cs typeface="Candara"/>
                <a:sym typeface="Candara"/>
              </a:defRPr>
            </a:lvl7pPr>
            <a:lvl8pPr indent="0" lvl="7" marL="3200400" marR="0" rtl="0" algn="l">
              <a:spcBef>
                <a:spcPts val="0"/>
              </a:spcBef>
              <a:buNone/>
              <a:defRPr b="0" i="0" sz="1800" u="none" cap="none" strike="noStrike">
                <a:solidFill>
                  <a:schemeClr val="dk1"/>
                </a:solidFill>
                <a:latin typeface="Candara"/>
                <a:ea typeface="Candara"/>
                <a:cs typeface="Candara"/>
                <a:sym typeface="Candara"/>
              </a:defRPr>
            </a:lvl8pPr>
            <a:lvl9pPr indent="0" lvl="8" marL="3657600" marR="0" rtl="0" algn="l">
              <a:spcBef>
                <a:spcPts val="0"/>
              </a:spcBef>
              <a:buNone/>
              <a:defRPr b="0" i="0" sz="1800" u="none" cap="none" strike="noStrike">
                <a:solidFill>
                  <a:schemeClr val="dk1"/>
                </a:solidFill>
                <a:latin typeface="Candara"/>
                <a:ea typeface="Candara"/>
                <a:cs typeface="Candara"/>
                <a:sym typeface="Candara"/>
              </a:defRPr>
            </a:lvl9pPr>
          </a:lstStyle>
          <a:p/>
        </p:txBody>
      </p:sp>
      <p:sp>
        <p:nvSpPr>
          <p:cNvPr id="10" name="Shape 10"/>
          <p:cNvSpPr txBox="1"/>
          <p:nvPr>
            <p:ph idx="12" type="sldNum"/>
          </p:nvPr>
        </p:nvSpPr>
        <p:spPr>
          <a:xfrm>
            <a:off x="7991475" y="6429375"/>
            <a:ext cx="876300" cy="292100"/>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b="1" i="0" lang="en-GB" sz="1600" u="none" cap="none" strike="noStrike">
                <a:solidFill>
                  <a:schemeClr val="dk2"/>
                </a:solidFill>
                <a:latin typeface="Candara"/>
                <a:ea typeface="Candara"/>
                <a:cs typeface="Candara"/>
                <a:sym typeface="Candara"/>
              </a:rPr>
              <a:t>‹#›</a:t>
            </a:fld>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07.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18.jpg"/><Relationship Id="rId4" Type="http://schemas.openxmlformats.org/officeDocument/2006/relationships/image" Target="../media/image2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32.png"/><Relationship Id="rId4" Type="http://schemas.openxmlformats.org/officeDocument/2006/relationships/image" Target="../media/image2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1.jpg"/><Relationship Id="rId4" Type="http://schemas.openxmlformats.org/officeDocument/2006/relationships/image" Target="../media/image24.jpg"/><Relationship Id="rId5" Type="http://schemas.openxmlformats.org/officeDocument/2006/relationships/image" Target="../media/image23.jpg"/><Relationship Id="rId6" Type="http://schemas.openxmlformats.org/officeDocument/2006/relationships/image" Target="../media/image5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25.png"/><Relationship Id="rId4" Type="http://schemas.openxmlformats.org/officeDocument/2006/relationships/image" Target="../media/image26.jpg"/><Relationship Id="rId5" Type="http://schemas.openxmlformats.org/officeDocument/2006/relationships/image" Target="../media/image29.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7.jpg"/><Relationship Id="rId4" Type="http://schemas.openxmlformats.org/officeDocument/2006/relationships/image" Target="../media/image28.jpg"/><Relationship Id="rId5" Type="http://schemas.openxmlformats.org/officeDocument/2006/relationships/image" Target="../media/image30.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3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31.jpg"/><Relationship Id="rId4" Type="http://schemas.openxmlformats.org/officeDocument/2006/relationships/image" Target="../media/image3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39.jp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6.jpg"/><Relationship Id="rId4" Type="http://schemas.openxmlformats.org/officeDocument/2006/relationships/image" Target="../media/image35.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08.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43.jpg"/><Relationship Id="rId4" Type="http://schemas.openxmlformats.org/officeDocument/2006/relationships/image" Target="../media/image40.jpg"/><Relationship Id="rId5" Type="http://schemas.openxmlformats.org/officeDocument/2006/relationships/image" Target="../media/image38.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46.jpg"/><Relationship Id="rId4" Type="http://schemas.openxmlformats.org/officeDocument/2006/relationships/image" Target="../media/image4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47.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45.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4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44.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hyperlink" Target="https://youtu.be/EcKIeD3RxRQ"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4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0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0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02.jpg"/><Relationship Id="rId4" Type="http://schemas.openxmlformats.org/officeDocument/2006/relationships/image" Target="../media/image0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01.png"/><Relationship Id="rId4" Type="http://schemas.openxmlformats.org/officeDocument/2006/relationships/image" Target="../media/image10.jpg"/><Relationship Id="rId9" Type="http://schemas.openxmlformats.org/officeDocument/2006/relationships/image" Target="../media/image13.png"/><Relationship Id="rId5" Type="http://schemas.openxmlformats.org/officeDocument/2006/relationships/image" Target="../media/image03.png"/><Relationship Id="rId6" Type="http://schemas.openxmlformats.org/officeDocument/2006/relationships/image" Target="../media/image06.png"/><Relationship Id="rId7" Type="http://schemas.openxmlformats.org/officeDocument/2006/relationships/image" Target="../media/image12.jpg"/><Relationship Id="rId8" Type="http://schemas.openxmlformats.org/officeDocument/2006/relationships/image" Target="../media/image1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4.jpg"/><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16.png"/><Relationship Id="rId4" Type="http://schemas.openxmlformats.org/officeDocument/2006/relationships/image" Target="../media/image1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2" name="Shape 92"/>
        <p:cNvGrpSpPr/>
        <p:nvPr/>
      </p:nvGrpSpPr>
      <p:grpSpPr>
        <a:xfrm>
          <a:off x="0" y="0"/>
          <a:ext cx="0" cy="0"/>
          <a:chOff x="0" y="0"/>
          <a:chExt cx="0" cy="0"/>
        </a:xfrm>
      </p:grpSpPr>
      <p:pic>
        <p:nvPicPr>
          <p:cNvPr descr="http://spi4uk.itvnet.lv/upload/articles/38/384834/images/Mana-Latvija-Otra-dala-7.jpg" id="93" name="Shape 93"/>
          <p:cNvPicPr preferRelativeResize="0"/>
          <p:nvPr/>
        </p:nvPicPr>
        <p:blipFill rotWithShape="1">
          <a:blip r:embed="rId3">
            <a:alphaModFix/>
          </a:blip>
          <a:srcRect b="11015" l="6073" r="3277" t="7728"/>
          <a:stretch/>
        </p:blipFill>
        <p:spPr>
          <a:xfrm>
            <a:off x="135391" y="980728"/>
            <a:ext cx="8784976" cy="5253879"/>
          </a:xfrm>
          <a:prstGeom prst="rect">
            <a:avLst/>
          </a:prstGeom>
          <a:noFill/>
          <a:ln>
            <a:noFill/>
          </a:ln>
        </p:spPr>
      </p:pic>
      <p:sp>
        <p:nvSpPr>
          <p:cNvPr id="94" name="Shape 94"/>
          <p:cNvSpPr txBox="1"/>
          <p:nvPr>
            <p:ph type="title"/>
          </p:nvPr>
        </p:nvSpPr>
        <p:spPr>
          <a:xfrm>
            <a:off x="276225" y="228601"/>
            <a:ext cx="8591550" cy="752126"/>
          </a:xfrm>
          <a:prstGeom prst="rect">
            <a:avLst/>
          </a:prstGeom>
          <a:noFill/>
          <a:ln>
            <a:noFill/>
          </a:ln>
        </p:spPr>
        <p:txBody>
          <a:bodyPr anchorCtr="0" anchor="b" bIns="45700" lIns="91425" rIns="91425" tIns="45700">
            <a:noAutofit/>
          </a:bodyPr>
          <a:lstStyle/>
          <a:p>
            <a:pPr indent="0" lvl="0" marL="0" marR="0" rtl="0" algn="l">
              <a:spcBef>
                <a:spcPts val="0"/>
              </a:spcBef>
              <a:buClr>
                <a:srgbClr val="703920"/>
              </a:buClr>
              <a:buSzPct val="25000"/>
              <a:buFont typeface="Candara"/>
              <a:buNone/>
            </a:pPr>
            <a:r>
              <a:rPr b="0" i="0" lang="en-GB" sz="3600" u="none" cap="none" strike="noStrike">
                <a:solidFill>
                  <a:srgbClr val="703920"/>
                </a:solidFill>
                <a:latin typeface="Candara"/>
                <a:ea typeface="Candara"/>
                <a:cs typeface="Candara"/>
                <a:sym typeface="Candara"/>
              </a:rPr>
              <a:t>something about Latvia</a:t>
            </a: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8" name="Shape 158"/>
        <p:cNvGrpSpPr/>
        <p:nvPr/>
      </p:nvGrpSpPr>
      <p:grpSpPr>
        <a:xfrm>
          <a:off x="0" y="0"/>
          <a:ext cx="0" cy="0"/>
          <a:chOff x="0" y="0"/>
          <a:chExt cx="0" cy="0"/>
        </a:xfrm>
      </p:grpSpPr>
      <p:pic>
        <p:nvPicPr>
          <p:cNvPr descr="http://www.nacionalaapvieniba.lv/wp-content/uploads/2013/11/18.-novembra-L%C4%81pu-g%C4%81jiens-2013.jpg" id="159" name="Shape 159"/>
          <p:cNvPicPr preferRelativeResize="0"/>
          <p:nvPr/>
        </p:nvPicPr>
        <p:blipFill rotWithShape="1">
          <a:blip r:embed="rId3">
            <a:alphaModFix/>
          </a:blip>
          <a:srcRect b="0" l="0" r="0" t="0"/>
          <a:stretch/>
        </p:blipFill>
        <p:spPr>
          <a:xfrm>
            <a:off x="323528" y="196777"/>
            <a:ext cx="6909007" cy="4608512"/>
          </a:xfrm>
          <a:prstGeom prst="rect">
            <a:avLst/>
          </a:prstGeom>
          <a:noFill/>
          <a:ln>
            <a:noFill/>
          </a:ln>
        </p:spPr>
      </p:pic>
      <p:pic>
        <p:nvPicPr>
          <p:cNvPr descr="https://i.ytimg.com/vi/6FTDGGPfy8g/maxresdefault.jpg" id="160" name="Shape 160"/>
          <p:cNvPicPr preferRelativeResize="0"/>
          <p:nvPr/>
        </p:nvPicPr>
        <p:blipFill rotWithShape="1">
          <a:blip r:embed="rId4">
            <a:alphaModFix/>
          </a:blip>
          <a:srcRect b="0" l="0" r="0" t="0"/>
          <a:stretch/>
        </p:blipFill>
        <p:spPr>
          <a:xfrm>
            <a:off x="3923928" y="3967125"/>
            <a:ext cx="4931451" cy="2774240"/>
          </a:xfrm>
          <a:prstGeom prst="rect">
            <a:avLst/>
          </a:prstGeom>
          <a:noFill/>
          <a:ln>
            <a:noFill/>
          </a:ln>
        </p:spPr>
      </p:pic>
      <p:sp>
        <p:nvSpPr>
          <p:cNvPr id="161" name="Shape 161"/>
          <p:cNvSpPr txBox="1"/>
          <p:nvPr>
            <p:ph type="title"/>
          </p:nvPr>
        </p:nvSpPr>
        <p:spPr>
          <a:xfrm>
            <a:off x="323528" y="5013176"/>
            <a:ext cx="2711599" cy="1066800"/>
          </a:xfrm>
          <a:prstGeom prst="rect">
            <a:avLst/>
          </a:prstGeom>
          <a:noFill/>
          <a:ln>
            <a:noFill/>
          </a:ln>
        </p:spPr>
        <p:txBody>
          <a:bodyPr anchorCtr="0" anchor="b" bIns="45700" lIns="91425" rIns="91425" tIns="45700">
            <a:noAutofit/>
          </a:bodyPr>
          <a:lstStyle/>
          <a:p>
            <a:pPr indent="0" lvl="0" marL="0" marR="0" rtl="0" algn="l">
              <a:spcBef>
                <a:spcPts val="0"/>
              </a:spcBef>
              <a:buClr>
                <a:srgbClr val="563E26"/>
              </a:buClr>
              <a:buSzPct val="25000"/>
              <a:buFont typeface="Candara"/>
              <a:buNone/>
            </a:pPr>
            <a:r>
              <a:rPr b="0" i="0" lang="en-GB" sz="2520" u="none" cap="none" strike="noStrike">
                <a:solidFill>
                  <a:srgbClr val="563E26"/>
                </a:solidFill>
                <a:latin typeface="Candara"/>
                <a:ea typeface="Candara"/>
                <a:cs typeface="Candara"/>
                <a:sym typeface="Candara"/>
              </a:rPr>
              <a:t>Independence</a:t>
            </a:r>
            <a:br>
              <a:rPr b="0" i="0" lang="en-GB" sz="2520" u="none" cap="none" strike="noStrike">
                <a:solidFill>
                  <a:srgbClr val="563E26"/>
                </a:solidFill>
                <a:latin typeface="Candara"/>
                <a:ea typeface="Candara"/>
                <a:cs typeface="Candara"/>
                <a:sym typeface="Candara"/>
              </a:rPr>
            </a:br>
            <a:r>
              <a:rPr b="0" i="0" lang="en-GB" sz="2520" u="none" cap="none" strike="noStrike">
                <a:solidFill>
                  <a:srgbClr val="563E26"/>
                </a:solidFill>
                <a:latin typeface="Candara"/>
                <a:ea typeface="Candara"/>
                <a:cs typeface="Candara"/>
                <a:sym typeface="Candara"/>
              </a:rPr>
              <a:t>Day Torch </a:t>
            </a:r>
            <a:br>
              <a:rPr b="0" i="0" lang="en-GB" sz="2520" u="none" cap="none" strike="noStrike">
                <a:solidFill>
                  <a:srgbClr val="563E26"/>
                </a:solidFill>
                <a:latin typeface="Candara"/>
                <a:ea typeface="Candara"/>
                <a:cs typeface="Candara"/>
                <a:sym typeface="Candara"/>
              </a:rPr>
            </a:br>
            <a:r>
              <a:rPr b="0" i="0" lang="en-GB" sz="2520" u="none" cap="none" strike="noStrike">
                <a:solidFill>
                  <a:srgbClr val="563E26"/>
                </a:solidFill>
                <a:latin typeface="Candara"/>
                <a:ea typeface="Candara"/>
                <a:cs typeface="Candara"/>
                <a:sym typeface="Candara"/>
              </a:rPr>
              <a:t>procession</a:t>
            </a: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5" name="Shape 165"/>
        <p:cNvGrpSpPr/>
        <p:nvPr/>
      </p:nvGrpSpPr>
      <p:grpSpPr>
        <a:xfrm>
          <a:off x="0" y="0"/>
          <a:ext cx="0" cy="0"/>
          <a:chOff x="0" y="0"/>
          <a:chExt cx="0" cy="0"/>
        </a:xfrm>
      </p:grpSpPr>
      <p:pic>
        <p:nvPicPr>
          <p:cNvPr id="166" name="Shape 166"/>
          <p:cNvPicPr preferRelativeResize="0"/>
          <p:nvPr/>
        </p:nvPicPr>
        <p:blipFill rotWithShape="1">
          <a:blip r:embed="rId3">
            <a:alphaModFix/>
          </a:blip>
          <a:srcRect b="0" l="0" r="0" t="0"/>
          <a:stretch/>
        </p:blipFill>
        <p:spPr>
          <a:xfrm>
            <a:off x="428625" y="285750"/>
            <a:ext cx="4330700" cy="2652712"/>
          </a:xfrm>
          <a:prstGeom prst="rect">
            <a:avLst/>
          </a:prstGeom>
          <a:noFill/>
          <a:ln>
            <a:noFill/>
          </a:ln>
        </p:spPr>
      </p:pic>
      <p:sp>
        <p:nvSpPr>
          <p:cNvPr id="167" name="Shape 167"/>
          <p:cNvSpPr txBox="1"/>
          <p:nvPr>
            <p:ph type="title"/>
          </p:nvPr>
        </p:nvSpPr>
        <p:spPr>
          <a:xfrm>
            <a:off x="4860032" y="980728"/>
            <a:ext cx="3814542" cy="1863080"/>
          </a:xfrm>
          <a:prstGeom prst="rect">
            <a:avLst/>
          </a:prstGeom>
          <a:noFill/>
          <a:ln>
            <a:noFill/>
          </a:ln>
        </p:spPr>
        <p:txBody>
          <a:bodyPr anchorCtr="0" anchor="t" bIns="45700" lIns="91425" rIns="91425" tIns="45700">
            <a:noAutofit/>
          </a:bodyPr>
          <a:lstStyle/>
          <a:p>
            <a:pPr indent="0" lvl="0" marL="0" marR="0" rtl="0" algn="l">
              <a:spcBef>
                <a:spcPts val="0"/>
              </a:spcBef>
              <a:buClr>
                <a:srgbClr val="703920"/>
              </a:buClr>
              <a:buSzPct val="25000"/>
              <a:buFont typeface="Candara"/>
              <a:buNone/>
            </a:pPr>
            <a:r>
              <a:rPr b="0" i="0" lang="en-GB" sz="2000" u="none" cap="none" strike="noStrike">
                <a:solidFill>
                  <a:srgbClr val="703920"/>
                </a:solidFill>
                <a:latin typeface="Candara"/>
                <a:ea typeface="Candara"/>
                <a:cs typeface="Candara"/>
                <a:sym typeface="Candara"/>
              </a:rPr>
              <a:t>Latvia has three harbour towns Liepāja, Rīga, Ventspils. According to turnovers Ventspils is the biggest in Baltic States.</a:t>
            </a:r>
          </a:p>
        </p:txBody>
      </p:sp>
      <p:sp>
        <p:nvSpPr>
          <p:cNvPr id="168" name="Shape 168"/>
          <p:cNvSpPr txBox="1"/>
          <p:nvPr>
            <p:ph idx="1" type="body"/>
          </p:nvPr>
        </p:nvSpPr>
        <p:spPr>
          <a:xfrm>
            <a:off x="457200" y="3357562"/>
            <a:ext cx="2686049" cy="2768599"/>
          </a:xfrm>
          <a:prstGeom prst="rect">
            <a:avLst/>
          </a:prstGeom>
          <a:noFill/>
          <a:ln>
            <a:noFill/>
          </a:ln>
        </p:spPr>
        <p:txBody>
          <a:bodyPr anchorCtr="0" anchor="t" bIns="45700" lIns="91425" rIns="91425" tIns="45700">
            <a:noAutofit/>
          </a:bodyPr>
          <a:lstStyle/>
          <a:p>
            <a:pPr indent="-1588" lvl="0" marL="1588" marR="0" rtl="0" algn="l">
              <a:spcBef>
                <a:spcPts val="0"/>
              </a:spcBef>
              <a:spcAft>
                <a:spcPts val="0"/>
              </a:spcAft>
              <a:buClr>
                <a:schemeClr val="accent1"/>
              </a:buClr>
              <a:buSzPct val="25000"/>
              <a:buFont typeface="Arial"/>
              <a:buNone/>
            </a:pPr>
            <a:r>
              <a:rPr b="0" i="0" lang="en-GB" sz="2000" u="none" cap="none" strike="noStrike">
                <a:solidFill>
                  <a:srgbClr val="703920"/>
                </a:solidFill>
                <a:latin typeface="Candara"/>
                <a:ea typeface="Candara"/>
                <a:cs typeface="Candara"/>
                <a:sym typeface="Candara"/>
              </a:rPr>
              <a:t>Approximately 2 million inhabitants live in Latvia, about 60 % are Latvian.</a:t>
            </a:r>
          </a:p>
        </p:txBody>
      </p:sp>
      <p:pic>
        <p:nvPicPr>
          <p:cNvPr descr="http://static.panoramio.com/photos/original/9619290.jpg" id="169" name="Shape 169"/>
          <p:cNvPicPr preferRelativeResize="0"/>
          <p:nvPr/>
        </p:nvPicPr>
        <p:blipFill rotWithShape="1">
          <a:blip r:embed="rId4">
            <a:alphaModFix/>
          </a:blip>
          <a:srcRect b="0" l="0" r="0" t="0"/>
          <a:stretch/>
        </p:blipFill>
        <p:spPr>
          <a:xfrm>
            <a:off x="4067942" y="3140967"/>
            <a:ext cx="4606631" cy="345638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73" name="Shape 173"/>
        <p:cNvGrpSpPr/>
        <p:nvPr/>
      </p:nvGrpSpPr>
      <p:grpSpPr>
        <a:xfrm>
          <a:off x="0" y="0"/>
          <a:ext cx="0" cy="0"/>
          <a:chOff x="0" y="0"/>
          <a:chExt cx="0" cy="0"/>
        </a:xfrm>
      </p:grpSpPr>
      <p:pic>
        <p:nvPicPr>
          <p:cNvPr descr="https://s-media-cache-ak0.pinimg.com/236x/99/34/a2/9934a2f82a7b0a9e61af060a4636ca2f.jpg" id="174" name="Shape 174"/>
          <p:cNvPicPr preferRelativeResize="0"/>
          <p:nvPr/>
        </p:nvPicPr>
        <p:blipFill rotWithShape="1">
          <a:blip r:embed="rId3">
            <a:alphaModFix/>
          </a:blip>
          <a:srcRect b="0" l="0" r="0" t="0"/>
          <a:stretch/>
        </p:blipFill>
        <p:spPr>
          <a:xfrm>
            <a:off x="6481033" y="116631"/>
            <a:ext cx="2520279" cy="3780420"/>
          </a:xfrm>
          <a:prstGeom prst="rect">
            <a:avLst/>
          </a:prstGeom>
          <a:noFill/>
          <a:ln>
            <a:noFill/>
          </a:ln>
        </p:spPr>
      </p:pic>
      <p:pic>
        <p:nvPicPr>
          <p:cNvPr descr="https://s-media-cache-ak0.pinimg.com/736x/57/df/72/57df724bd8c22f4e8c454947e11479a3.jpg" id="175" name="Shape 175"/>
          <p:cNvPicPr preferRelativeResize="0"/>
          <p:nvPr/>
        </p:nvPicPr>
        <p:blipFill rotWithShape="1">
          <a:blip r:embed="rId4">
            <a:alphaModFix/>
          </a:blip>
          <a:srcRect b="0" l="0" r="0" t="0"/>
          <a:stretch/>
        </p:blipFill>
        <p:spPr>
          <a:xfrm>
            <a:off x="5004048" y="3326873"/>
            <a:ext cx="2350243" cy="3531127"/>
          </a:xfrm>
          <a:prstGeom prst="rect">
            <a:avLst/>
          </a:prstGeom>
          <a:noFill/>
          <a:ln>
            <a:noFill/>
          </a:ln>
        </p:spPr>
      </p:pic>
      <p:pic>
        <p:nvPicPr>
          <p:cNvPr descr="https://s-media-cache-ak0.pinimg.com/736x/a2/c6/69/a2c6692b2d9f7ad48efa938e46d4bffd.jpg" id="176" name="Shape 176"/>
          <p:cNvPicPr preferRelativeResize="0"/>
          <p:nvPr/>
        </p:nvPicPr>
        <p:blipFill rotWithShape="1">
          <a:blip r:embed="rId5">
            <a:alphaModFix/>
          </a:blip>
          <a:srcRect b="0" l="0" r="0" t="0"/>
          <a:stretch/>
        </p:blipFill>
        <p:spPr>
          <a:xfrm>
            <a:off x="179511" y="699622"/>
            <a:ext cx="2432398" cy="3654559"/>
          </a:xfrm>
          <a:prstGeom prst="rect">
            <a:avLst/>
          </a:prstGeom>
          <a:noFill/>
          <a:ln>
            <a:noFill/>
          </a:ln>
        </p:spPr>
      </p:pic>
      <p:pic>
        <p:nvPicPr>
          <p:cNvPr descr="https://s-media-cache-ak0.pinimg.com/236x/a6/c8/41/a6c841e7ee186b7baea69d1d6eeb7af2.jpg" id="177" name="Shape 177"/>
          <p:cNvPicPr preferRelativeResize="0"/>
          <p:nvPr/>
        </p:nvPicPr>
        <p:blipFill rotWithShape="1">
          <a:blip r:embed="rId6">
            <a:alphaModFix/>
          </a:blip>
          <a:srcRect b="0" l="0" r="0" t="0"/>
          <a:stretch/>
        </p:blipFill>
        <p:spPr>
          <a:xfrm>
            <a:off x="2384306" y="3293603"/>
            <a:ext cx="2376263" cy="3564396"/>
          </a:xfrm>
          <a:prstGeom prst="rect">
            <a:avLst/>
          </a:prstGeom>
          <a:noFill/>
          <a:ln>
            <a:noFill/>
          </a:ln>
        </p:spPr>
      </p:pic>
      <p:sp>
        <p:nvSpPr>
          <p:cNvPr id="178" name="Shape 178"/>
          <p:cNvSpPr txBox="1"/>
          <p:nvPr>
            <p:ph type="title"/>
          </p:nvPr>
        </p:nvSpPr>
        <p:spPr>
          <a:xfrm>
            <a:off x="3563887" y="375667"/>
            <a:ext cx="2520279" cy="2667001"/>
          </a:xfrm>
          <a:prstGeom prst="rect">
            <a:avLst/>
          </a:prstGeom>
          <a:noFill/>
          <a:ln>
            <a:noFill/>
          </a:ln>
        </p:spPr>
        <p:txBody>
          <a:bodyPr anchorCtr="0" anchor="t" bIns="45700" lIns="91425" rIns="91425" tIns="45700">
            <a:noAutofit/>
          </a:bodyPr>
          <a:lstStyle/>
          <a:p>
            <a:pPr indent="0" lvl="0" marL="0" marR="0" rtl="0" algn="l">
              <a:spcBef>
                <a:spcPts val="0"/>
              </a:spcBef>
              <a:buClr>
                <a:schemeClr val="dk2"/>
              </a:buClr>
              <a:buSzPct val="25000"/>
              <a:buFont typeface="Candara"/>
              <a:buNone/>
            </a:pPr>
            <a:r>
              <a:rPr b="1" i="0" lang="en-GB" sz="1620" u="none" cap="none" strike="noStrike">
                <a:solidFill>
                  <a:schemeClr val="dk2"/>
                </a:solidFill>
                <a:latin typeface="Candara"/>
                <a:ea typeface="Candara"/>
                <a:cs typeface="Candara"/>
                <a:sym typeface="Candara"/>
              </a:rPr>
              <a:t>SOUVENIRE DOLLS IN LATVIAN NATIONAL FOLK COSTUMES.</a:t>
            </a:r>
            <a:r>
              <a:rPr b="0" i="0" lang="en-GB" sz="1620" u="none" cap="none" strike="noStrike">
                <a:solidFill>
                  <a:schemeClr val="dk2"/>
                </a:solidFill>
                <a:latin typeface="Candara"/>
                <a:ea typeface="Candara"/>
                <a:cs typeface="Candara"/>
                <a:sym typeface="Candara"/>
              </a:rPr>
              <a:t> LATVIA HISTORICALLY IS DIVIDED IN FOUR REGIONS – ZEMGALE, KURZEME, VIDZEME, LATGALE. EACH REGION HAS MANY DIFFERENT FOLK COSTUMES.</a:t>
            </a:r>
          </a:p>
        </p:txBody>
      </p:sp>
      <p:sp>
        <p:nvSpPr>
          <p:cNvPr id="179" name="Shape 179"/>
          <p:cNvSpPr txBox="1"/>
          <p:nvPr/>
        </p:nvSpPr>
        <p:spPr>
          <a:xfrm>
            <a:off x="1655982" y="896011"/>
            <a:ext cx="1152128" cy="504056"/>
          </a:xfrm>
          <a:prstGeom prst="rect">
            <a:avLst/>
          </a:prstGeom>
          <a:noFill/>
          <a:ln>
            <a:noFill/>
          </a:ln>
        </p:spPr>
        <p:txBody>
          <a:bodyPr anchorCtr="0" anchor="t" bIns="45700" lIns="91425" rIns="91425" tIns="45700">
            <a:noAutofit/>
          </a:bodyPr>
          <a:lstStyle/>
          <a:p>
            <a:pPr indent="0" lvl="0" marL="0" marR="0" rtl="0" algn="l">
              <a:spcBef>
                <a:spcPts val="0"/>
              </a:spcBef>
              <a:buClr>
                <a:schemeClr val="dk2"/>
              </a:buClr>
              <a:buSzPct val="25000"/>
              <a:buFont typeface="Candara"/>
              <a:buNone/>
            </a:pPr>
            <a:r>
              <a:rPr b="0" i="1" lang="en-GB" sz="1754" cap="none">
                <a:solidFill>
                  <a:schemeClr val="dk2"/>
                </a:solidFill>
                <a:latin typeface="Candara"/>
                <a:ea typeface="Candara"/>
                <a:cs typeface="Candara"/>
                <a:sym typeface="Candara"/>
              </a:rPr>
              <a:t>Zemgale</a:t>
            </a:r>
          </a:p>
        </p:txBody>
      </p:sp>
      <p:sp>
        <p:nvSpPr>
          <p:cNvPr id="180" name="Shape 180"/>
          <p:cNvSpPr txBox="1"/>
          <p:nvPr/>
        </p:nvSpPr>
        <p:spPr>
          <a:xfrm>
            <a:off x="7988028" y="548679"/>
            <a:ext cx="1013285" cy="504056"/>
          </a:xfrm>
          <a:prstGeom prst="rect">
            <a:avLst/>
          </a:prstGeom>
          <a:noFill/>
          <a:ln>
            <a:noFill/>
          </a:ln>
        </p:spPr>
        <p:txBody>
          <a:bodyPr anchorCtr="0" anchor="t" bIns="45700" lIns="91425" rIns="91425" tIns="45700">
            <a:noAutofit/>
          </a:bodyPr>
          <a:lstStyle/>
          <a:p>
            <a:pPr indent="0" lvl="0" marL="0" marR="0" rtl="0" algn="l">
              <a:spcBef>
                <a:spcPts val="0"/>
              </a:spcBef>
              <a:buClr>
                <a:schemeClr val="dk2"/>
              </a:buClr>
              <a:buSzPct val="25000"/>
              <a:buFont typeface="Candara"/>
              <a:buNone/>
            </a:pPr>
            <a:r>
              <a:rPr b="0" i="1" lang="en-GB" sz="1754" cap="none">
                <a:solidFill>
                  <a:schemeClr val="dk2"/>
                </a:solidFill>
                <a:latin typeface="Candara"/>
                <a:ea typeface="Candara"/>
                <a:cs typeface="Candara"/>
                <a:sym typeface="Candara"/>
              </a:rPr>
              <a:t>Kurzeme</a:t>
            </a:r>
          </a:p>
        </p:txBody>
      </p:sp>
      <p:sp>
        <p:nvSpPr>
          <p:cNvPr id="181" name="Shape 181"/>
          <p:cNvSpPr txBox="1"/>
          <p:nvPr/>
        </p:nvSpPr>
        <p:spPr>
          <a:xfrm>
            <a:off x="4153783" y="3929362"/>
            <a:ext cx="1152128" cy="504056"/>
          </a:xfrm>
          <a:prstGeom prst="rect">
            <a:avLst/>
          </a:prstGeom>
          <a:noFill/>
          <a:ln>
            <a:noFill/>
          </a:ln>
        </p:spPr>
        <p:txBody>
          <a:bodyPr anchorCtr="0" anchor="t" bIns="45700" lIns="91425" rIns="91425" tIns="45700">
            <a:noAutofit/>
          </a:bodyPr>
          <a:lstStyle/>
          <a:p>
            <a:pPr indent="0" lvl="0" marL="0" marR="0" rtl="0" algn="l">
              <a:spcBef>
                <a:spcPts val="0"/>
              </a:spcBef>
              <a:buClr>
                <a:schemeClr val="dk2"/>
              </a:buClr>
              <a:buSzPct val="25000"/>
              <a:buFont typeface="Candara"/>
              <a:buNone/>
            </a:pPr>
            <a:r>
              <a:rPr b="0" i="1" lang="en-GB" sz="1754" cap="none">
                <a:solidFill>
                  <a:schemeClr val="dk2"/>
                </a:solidFill>
                <a:latin typeface="Candara"/>
                <a:ea typeface="Candara"/>
                <a:cs typeface="Candara"/>
                <a:sym typeface="Candara"/>
              </a:rPr>
              <a:t>Latgale</a:t>
            </a:r>
          </a:p>
        </p:txBody>
      </p:sp>
      <p:sp>
        <p:nvSpPr>
          <p:cNvPr id="182" name="Shape 182"/>
          <p:cNvSpPr txBox="1"/>
          <p:nvPr/>
        </p:nvSpPr>
        <p:spPr>
          <a:xfrm>
            <a:off x="6894652" y="4181389"/>
            <a:ext cx="1152128" cy="504056"/>
          </a:xfrm>
          <a:prstGeom prst="rect">
            <a:avLst/>
          </a:prstGeom>
          <a:noFill/>
          <a:ln>
            <a:noFill/>
          </a:ln>
        </p:spPr>
        <p:txBody>
          <a:bodyPr anchorCtr="0" anchor="t" bIns="45700" lIns="91425" rIns="91425" tIns="45700">
            <a:noAutofit/>
          </a:bodyPr>
          <a:lstStyle/>
          <a:p>
            <a:pPr indent="0" lvl="0" marL="0" marR="0" rtl="0" algn="l">
              <a:spcBef>
                <a:spcPts val="0"/>
              </a:spcBef>
              <a:buClr>
                <a:schemeClr val="dk2"/>
              </a:buClr>
              <a:buSzPct val="25000"/>
              <a:buFont typeface="Candara"/>
              <a:buNone/>
            </a:pPr>
            <a:r>
              <a:rPr b="0" i="1" lang="en-GB" sz="1754" cap="none">
                <a:solidFill>
                  <a:schemeClr val="dk2"/>
                </a:solidFill>
                <a:latin typeface="Candara"/>
                <a:ea typeface="Candara"/>
                <a:cs typeface="Candara"/>
                <a:sym typeface="Candara"/>
              </a:rPr>
              <a:t>Vidzeme</a:t>
            </a:r>
          </a:p>
        </p:txBody>
      </p:sp>
      <p:sp>
        <p:nvSpPr>
          <p:cNvPr id="183" name="Shape 183"/>
          <p:cNvSpPr txBox="1"/>
          <p:nvPr/>
        </p:nvSpPr>
        <p:spPr>
          <a:xfrm>
            <a:off x="293604" y="116631"/>
            <a:ext cx="2514506" cy="518073"/>
          </a:xfrm>
          <a:prstGeom prst="rect">
            <a:avLst/>
          </a:prstGeom>
          <a:noFill/>
          <a:ln>
            <a:noFill/>
          </a:ln>
        </p:spPr>
        <p:txBody>
          <a:bodyPr anchorCtr="0" anchor="t" bIns="45700" lIns="91425" rIns="91425" tIns="45700">
            <a:noAutofit/>
          </a:bodyPr>
          <a:lstStyle/>
          <a:p>
            <a:pPr indent="0" lvl="0" marL="0" marR="0" rtl="0" algn="l">
              <a:spcBef>
                <a:spcPts val="0"/>
              </a:spcBef>
              <a:buClr>
                <a:srgbClr val="EEE5DA"/>
              </a:buClr>
              <a:buSzPct val="25000"/>
              <a:buFont typeface="Candara"/>
              <a:buNone/>
            </a:pPr>
            <a:r>
              <a:rPr b="0" lang="en-GB" sz="3200" cap="none">
                <a:solidFill>
                  <a:srgbClr val="EEE5DA"/>
                </a:solidFill>
                <a:latin typeface="Candara"/>
                <a:ea typeface="Candara"/>
                <a:cs typeface="Candara"/>
                <a:sym typeface="Candara"/>
              </a:rPr>
              <a:t>Our roots</a:t>
            </a: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7" name="Shape 187"/>
        <p:cNvGrpSpPr/>
        <p:nvPr/>
      </p:nvGrpSpPr>
      <p:grpSpPr>
        <a:xfrm>
          <a:off x="0" y="0"/>
          <a:ext cx="0" cy="0"/>
          <a:chOff x="0" y="0"/>
          <a:chExt cx="0" cy="0"/>
        </a:xfrm>
      </p:grpSpPr>
      <p:pic>
        <p:nvPicPr>
          <p:cNvPr descr="http://www.latvia.eu/sites/default/files/styles/large/public/media/vp08_zemgale_womens_valters_polakovs.png?itok=f_vSenE4" id="188" name="Shape 188"/>
          <p:cNvPicPr preferRelativeResize="0"/>
          <p:nvPr/>
        </p:nvPicPr>
        <p:blipFill rotWithShape="1">
          <a:blip r:embed="rId3">
            <a:alphaModFix/>
          </a:blip>
          <a:srcRect b="0" l="0" r="0" t="0"/>
          <a:stretch/>
        </p:blipFill>
        <p:spPr>
          <a:xfrm>
            <a:off x="4716014" y="692520"/>
            <a:ext cx="3987808" cy="5976840"/>
          </a:xfrm>
          <a:prstGeom prst="rect">
            <a:avLst/>
          </a:prstGeom>
          <a:noFill/>
          <a:ln>
            <a:noFill/>
          </a:ln>
        </p:spPr>
      </p:pic>
      <p:pic>
        <p:nvPicPr>
          <p:cNvPr descr="http://farm5.static.flickr.com/4058/4542978365_f8e5d9e6b4.jpg" id="189" name="Shape 189"/>
          <p:cNvPicPr preferRelativeResize="0"/>
          <p:nvPr/>
        </p:nvPicPr>
        <p:blipFill rotWithShape="1">
          <a:blip r:embed="rId4">
            <a:alphaModFix/>
          </a:blip>
          <a:srcRect b="0" l="0" r="0" t="0"/>
          <a:stretch/>
        </p:blipFill>
        <p:spPr>
          <a:xfrm>
            <a:off x="189215" y="683710"/>
            <a:ext cx="4097524" cy="3073143"/>
          </a:xfrm>
          <a:prstGeom prst="rect">
            <a:avLst/>
          </a:prstGeom>
          <a:noFill/>
          <a:ln>
            <a:noFill/>
          </a:ln>
        </p:spPr>
      </p:pic>
      <p:pic>
        <p:nvPicPr>
          <p:cNvPr descr="http://www.katramsavutautasterpu.lv/Uploads/2015/11/13/5645da13-1.jpg" id="190" name="Shape 190"/>
          <p:cNvPicPr preferRelativeResize="0"/>
          <p:nvPr/>
        </p:nvPicPr>
        <p:blipFill rotWithShape="1">
          <a:blip r:embed="rId5">
            <a:alphaModFix/>
          </a:blip>
          <a:srcRect b="0" l="0" r="0" t="0"/>
          <a:stretch/>
        </p:blipFill>
        <p:spPr>
          <a:xfrm>
            <a:off x="182284" y="3933055"/>
            <a:ext cx="4104454" cy="2736303"/>
          </a:xfrm>
          <a:prstGeom prst="rect">
            <a:avLst/>
          </a:prstGeom>
          <a:noFill/>
          <a:ln>
            <a:noFill/>
          </a:ln>
        </p:spPr>
      </p:pic>
      <p:sp>
        <p:nvSpPr>
          <p:cNvPr id="191" name="Shape 191"/>
          <p:cNvSpPr txBox="1"/>
          <p:nvPr>
            <p:ph type="title"/>
          </p:nvPr>
        </p:nvSpPr>
        <p:spPr>
          <a:xfrm>
            <a:off x="276225" y="228601"/>
            <a:ext cx="8591550" cy="464096"/>
          </a:xfrm>
          <a:prstGeom prst="rect">
            <a:avLst/>
          </a:prstGeom>
          <a:noFill/>
          <a:ln>
            <a:noFill/>
          </a:ln>
        </p:spPr>
        <p:txBody>
          <a:bodyPr anchorCtr="0" anchor="b" bIns="45700" lIns="91425" rIns="91425" tIns="45700">
            <a:noAutofit/>
          </a:bodyPr>
          <a:lstStyle/>
          <a:p>
            <a:pPr indent="0" lvl="0" marL="0" marR="0" rtl="0" algn="l">
              <a:spcBef>
                <a:spcPts val="0"/>
              </a:spcBef>
              <a:buClr>
                <a:schemeClr val="dk2"/>
              </a:buClr>
              <a:buSzPct val="25000"/>
              <a:buFont typeface="Candara"/>
              <a:buNone/>
            </a:pPr>
            <a:r>
              <a:rPr b="0" i="0" lang="en-GB" sz="2400" u="none" cap="none" strike="noStrike">
                <a:solidFill>
                  <a:schemeClr val="dk2"/>
                </a:solidFill>
                <a:latin typeface="Candara"/>
                <a:ea typeface="Candara"/>
                <a:cs typeface="Candara"/>
                <a:sym typeface="Candara"/>
              </a:rPr>
              <a:t>Jelgava is centre of historical Zemgale’s region. Folk costume.</a:t>
            </a: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5" name="Shape 195"/>
        <p:cNvGrpSpPr/>
        <p:nvPr/>
      </p:nvGrpSpPr>
      <p:grpSpPr>
        <a:xfrm>
          <a:off x="0" y="0"/>
          <a:ext cx="0" cy="0"/>
          <a:chOff x="0" y="0"/>
          <a:chExt cx="0" cy="0"/>
        </a:xfrm>
      </p:grpSpPr>
      <p:sp>
        <p:nvSpPr>
          <p:cNvPr id="196" name="Shape 196"/>
          <p:cNvSpPr txBox="1"/>
          <p:nvPr>
            <p:ph type="title"/>
          </p:nvPr>
        </p:nvSpPr>
        <p:spPr>
          <a:xfrm>
            <a:off x="611187" y="3717032"/>
            <a:ext cx="1800225" cy="2593280"/>
          </a:xfrm>
          <a:prstGeom prst="rect">
            <a:avLst/>
          </a:prstGeom>
          <a:noFill/>
          <a:ln>
            <a:noFill/>
          </a:ln>
        </p:spPr>
        <p:txBody>
          <a:bodyPr anchorCtr="0" anchor="t" bIns="45700" lIns="91425" rIns="91425" tIns="45700">
            <a:noAutofit/>
          </a:bodyPr>
          <a:lstStyle/>
          <a:p>
            <a:pPr indent="0" lvl="0" marL="0" marR="0" rtl="0" algn="l">
              <a:spcBef>
                <a:spcPts val="0"/>
              </a:spcBef>
              <a:buClr>
                <a:schemeClr val="dk2"/>
              </a:buClr>
              <a:buSzPct val="25000"/>
              <a:buFont typeface="Candara"/>
              <a:buNone/>
            </a:pPr>
            <a:r>
              <a:rPr b="0" i="0" lang="en-GB" sz="2000" u="none" cap="none" strike="noStrike">
                <a:solidFill>
                  <a:schemeClr val="dk2"/>
                </a:solidFill>
                <a:latin typeface="Candara"/>
                <a:ea typeface="Candara"/>
                <a:cs typeface="Candara"/>
                <a:sym typeface="Candara"/>
              </a:rPr>
              <a:t>The participants of Song and Dance festival. It takes place in Riga  once in four years. </a:t>
            </a:r>
          </a:p>
        </p:txBody>
      </p:sp>
      <p:pic>
        <p:nvPicPr>
          <p:cNvPr descr="http://www.ntz.lv/wp-content/uploads/2012/04/20080712154520-noslegums_012.JPG" id="197" name="Shape 197"/>
          <p:cNvPicPr preferRelativeResize="0"/>
          <p:nvPr/>
        </p:nvPicPr>
        <p:blipFill rotWithShape="1">
          <a:blip r:embed="rId3">
            <a:alphaModFix/>
          </a:blip>
          <a:srcRect b="0" l="0" r="0" t="0"/>
          <a:stretch/>
        </p:blipFill>
        <p:spPr>
          <a:xfrm>
            <a:off x="3923928" y="3295830"/>
            <a:ext cx="4868146" cy="3240359"/>
          </a:xfrm>
          <a:prstGeom prst="rect">
            <a:avLst/>
          </a:prstGeom>
          <a:noFill/>
          <a:ln>
            <a:noFill/>
          </a:ln>
        </p:spPr>
      </p:pic>
      <p:pic>
        <p:nvPicPr>
          <p:cNvPr descr="http://www.lvportals.lv/wwwraksti/TEMAS/2011/MARTS/BILDES_LIELAS/BK_L1I0006.JPG" id="198" name="Shape 198"/>
          <p:cNvPicPr preferRelativeResize="0"/>
          <p:nvPr/>
        </p:nvPicPr>
        <p:blipFill rotWithShape="1">
          <a:blip r:embed="rId4">
            <a:alphaModFix/>
          </a:blip>
          <a:srcRect b="0" l="0" r="0" t="0"/>
          <a:stretch/>
        </p:blipFill>
        <p:spPr>
          <a:xfrm>
            <a:off x="78660" y="332655"/>
            <a:ext cx="4236320" cy="2827744"/>
          </a:xfrm>
          <a:prstGeom prst="rect">
            <a:avLst/>
          </a:prstGeom>
          <a:noFill/>
          <a:ln>
            <a:noFill/>
          </a:ln>
        </p:spPr>
      </p:pic>
      <p:pic>
        <p:nvPicPr>
          <p:cNvPr descr="http://dziesmusvetki.tv/Uploads/2014/01/09/1389256547_3606_orig.jpg" id="199" name="Shape 199"/>
          <p:cNvPicPr preferRelativeResize="0"/>
          <p:nvPr/>
        </p:nvPicPr>
        <p:blipFill rotWithShape="1">
          <a:blip r:embed="rId5">
            <a:alphaModFix/>
          </a:blip>
          <a:srcRect b="0" l="0" r="0" t="0"/>
          <a:stretch/>
        </p:blipFill>
        <p:spPr>
          <a:xfrm>
            <a:off x="4574260" y="352088"/>
            <a:ext cx="4219340" cy="280831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3" name="Shape 203"/>
        <p:cNvGrpSpPr/>
        <p:nvPr/>
      </p:nvGrpSpPr>
      <p:grpSpPr>
        <a:xfrm>
          <a:off x="0" y="0"/>
          <a:ext cx="0" cy="0"/>
          <a:chOff x="0" y="0"/>
          <a:chExt cx="0" cy="0"/>
        </a:xfrm>
      </p:grpSpPr>
      <p:pic>
        <p:nvPicPr>
          <p:cNvPr descr="http://bauskasdzive.diena.lv/uploads/thumbnails/680x455/articles/2013/07/94131__51d8ed32b9c28.jpg.jpg" id="204" name="Shape 204"/>
          <p:cNvPicPr preferRelativeResize="0"/>
          <p:nvPr/>
        </p:nvPicPr>
        <p:blipFill rotWithShape="1">
          <a:blip r:embed="rId3">
            <a:alphaModFix/>
          </a:blip>
          <a:srcRect b="0" l="0" r="0" t="0"/>
          <a:stretch/>
        </p:blipFill>
        <p:spPr>
          <a:xfrm>
            <a:off x="395537" y="188640"/>
            <a:ext cx="8208912" cy="5492728"/>
          </a:xfrm>
          <a:prstGeom prst="rect">
            <a:avLst/>
          </a:prstGeom>
          <a:noFill/>
          <a:ln>
            <a:noFill/>
          </a:ln>
        </p:spPr>
      </p:pic>
      <p:sp>
        <p:nvSpPr>
          <p:cNvPr id="205" name="Shape 205"/>
          <p:cNvSpPr txBox="1"/>
          <p:nvPr>
            <p:ph type="title"/>
          </p:nvPr>
        </p:nvSpPr>
        <p:spPr>
          <a:xfrm>
            <a:off x="382535" y="5805264"/>
            <a:ext cx="8546618" cy="974673"/>
          </a:xfrm>
          <a:prstGeom prst="rect">
            <a:avLst/>
          </a:prstGeom>
          <a:noFill/>
          <a:ln>
            <a:noFill/>
          </a:ln>
        </p:spPr>
        <p:txBody>
          <a:bodyPr anchorCtr="0" anchor="b" bIns="45700" lIns="91425" rIns="91425" tIns="45700">
            <a:noAutofit/>
          </a:bodyPr>
          <a:lstStyle/>
          <a:p>
            <a:pPr indent="0" lvl="0" marL="0" marR="0" rtl="0" algn="l">
              <a:spcBef>
                <a:spcPts val="0"/>
              </a:spcBef>
              <a:buClr>
                <a:schemeClr val="dk2"/>
              </a:buClr>
              <a:buSzPct val="25000"/>
              <a:buFont typeface="Candara"/>
              <a:buNone/>
            </a:pPr>
            <a:r>
              <a:rPr b="0" i="0" lang="en-GB" sz="2160" u="none" cap="none" strike="noStrike">
                <a:solidFill>
                  <a:schemeClr val="dk2"/>
                </a:solidFill>
                <a:latin typeface="Candara"/>
                <a:ea typeface="Candara"/>
                <a:cs typeface="Candara"/>
                <a:sym typeface="Candara"/>
              </a:rPr>
              <a:t>Song and Dance festival participant’s procession through the streets of Riga to the concert location - Wood park Stage (Mežaparka estrāde). In this march we can see all kinds of Latvian folk costumes.</a:t>
            </a: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9" name="Shape 209"/>
        <p:cNvGrpSpPr/>
        <p:nvPr/>
      </p:nvGrpSpPr>
      <p:grpSpPr>
        <a:xfrm>
          <a:off x="0" y="0"/>
          <a:ext cx="0" cy="0"/>
          <a:chOff x="0" y="0"/>
          <a:chExt cx="0" cy="0"/>
        </a:xfrm>
      </p:grpSpPr>
      <p:sp>
        <p:nvSpPr>
          <p:cNvPr id="210" name="Shape 210"/>
          <p:cNvSpPr/>
          <p:nvPr/>
        </p:nvSpPr>
        <p:spPr>
          <a:xfrm>
            <a:off x="323346" y="3901769"/>
            <a:ext cx="3816425" cy="2308323"/>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lang="en-GB" sz="1800">
                <a:solidFill>
                  <a:schemeClr val="dk1"/>
                </a:solidFill>
                <a:latin typeface="Candara"/>
                <a:ea typeface="Candara"/>
                <a:cs typeface="Candara"/>
                <a:sym typeface="Candara"/>
              </a:rPr>
              <a:t>United choir consists of 20 000 singers. Song and Dance festival is big national celebration both for participants and spectators. Officially last concert ends at midnight, but after party, when singing each located in Mežaparks Stage, may end up at four in the morning.</a:t>
            </a:r>
          </a:p>
        </p:txBody>
      </p:sp>
      <p:pic>
        <p:nvPicPr>
          <p:cNvPr descr="http://rekurzeme.diena.lv/uploads/thumbnails/680x455/articles/2014/10/84903__542cf9cfca2e8.jpg.jpg" id="211" name="Shape 211"/>
          <p:cNvPicPr preferRelativeResize="0"/>
          <p:nvPr/>
        </p:nvPicPr>
        <p:blipFill rotWithShape="1">
          <a:blip r:embed="rId3">
            <a:alphaModFix/>
          </a:blip>
          <a:srcRect b="6749" l="0" r="0" t="0"/>
          <a:stretch/>
        </p:blipFill>
        <p:spPr>
          <a:xfrm>
            <a:off x="323348" y="260647"/>
            <a:ext cx="5701892" cy="3557712"/>
          </a:xfrm>
          <a:prstGeom prst="rect">
            <a:avLst/>
          </a:prstGeom>
          <a:noFill/>
          <a:ln>
            <a:noFill/>
          </a:ln>
        </p:spPr>
      </p:pic>
      <p:pic>
        <p:nvPicPr>
          <p:cNvPr descr="http://www.km.gov.lv/images/jaunumi_2014/Noslegums_IZ_lielais.jpg" id="212" name="Shape 212"/>
          <p:cNvPicPr preferRelativeResize="0"/>
          <p:nvPr/>
        </p:nvPicPr>
        <p:blipFill rotWithShape="1">
          <a:blip r:embed="rId4">
            <a:alphaModFix/>
          </a:blip>
          <a:srcRect b="0" l="0" r="0" t="0"/>
          <a:stretch/>
        </p:blipFill>
        <p:spPr>
          <a:xfrm>
            <a:off x="4572000" y="3645023"/>
            <a:ext cx="4367807" cy="291414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6" name="Shape 216"/>
        <p:cNvGrpSpPr/>
        <p:nvPr/>
      </p:nvGrpSpPr>
      <p:grpSpPr>
        <a:xfrm>
          <a:off x="0" y="0"/>
          <a:ext cx="0" cy="0"/>
          <a:chOff x="0" y="0"/>
          <a:chExt cx="0" cy="0"/>
        </a:xfrm>
      </p:grpSpPr>
      <p:sp>
        <p:nvSpPr>
          <p:cNvPr id="217" name="Shape 217"/>
          <p:cNvSpPr txBox="1"/>
          <p:nvPr>
            <p:ph type="title"/>
          </p:nvPr>
        </p:nvSpPr>
        <p:spPr>
          <a:xfrm>
            <a:off x="276225" y="228601"/>
            <a:ext cx="8591550" cy="752127"/>
          </a:xfrm>
          <a:prstGeom prst="rect">
            <a:avLst/>
          </a:prstGeom>
          <a:noFill/>
          <a:ln>
            <a:noFill/>
          </a:ln>
        </p:spPr>
        <p:txBody>
          <a:bodyPr anchorCtr="0" anchor="b" bIns="45700" lIns="91425" rIns="91425" tIns="45700">
            <a:noAutofit/>
          </a:bodyPr>
          <a:lstStyle/>
          <a:p>
            <a:pPr indent="0" lvl="0" marL="0" marR="0" rtl="0" algn="l">
              <a:spcBef>
                <a:spcPts val="0"/>
              </a:spcBef>
              <a:buClr>
                <a:srgbClr val="703920"/>
              </a:buClr>
              <a:buSzPct val="25000"/>
              <a:buFont typeface="Candara"/>
              <a:buNone/>
            </a:pPr>
            <a:r>
              <a:rPr b="0" i="0" lang="en-GB" sz="3600" u="none" cap="none" strike="noStrike">
                <a:solidFill>
                  <a:srgbClr val="703920"/>
                </a:solidFill>
                <a:latin typeface="Candara"/>
                <a:ea typeface="Candara"/>
                <a:cs typeface="Candara"/>
                <a:sym typeface="Candara"/>
              </a:rPr>
              <a:t>Nature of Latvia</a:t>
            </a:r>
          </a:p>
        </p:txBody>
      </p:sp>
      <p:pic>
        <p:nvPicPr>
          <p:cNvPr descr="C:\Documents and Settings\Mara\Desktop\latvju_zimes\baltijas jūra.jpg" id="218" name="Shape 218"/>
          <p:cNvPicPr preferRelativeResize="0"/>
          <p:nvPr>
            <p:ph idx="1" type="body"/>
          </p:nvPr>
        </p:nvPicPr>
        <p:blipFill rotWithShape="1">
          <a:blip r:embed="rId3">
            <a:alphaModFix/>
          </a:blip>
          <a:srcRect b="0" l="0" r="0" t="0"/>
          <a:stretch/>
        </p:blipFill>
        <p:spPr>
          <a:xfrm>
            <a:off x="395536" y="1124744"/>
            <a:ext cx="3828011" cy="2872047"/>
          </a:xfrm>
          <a:prstGeom prst="rect">
            <a:avLst/>
          </a:prstGeom>
          <a:noFill/>
          <a:ln>
            <a:noFill/>
          </a:ln>
        </p:spPr>
      </p:pic>
      <p:pic>
        <p:nvPicPr>
          <p:cNvPr id="219" name="Shape 219"/>
          <p:cNvPicPr preferRelativeResize="0"/>
          <p:nvPr>
            <p:ph idx="1" type="body"/>
          </p:nvPr>
        </p:nvPicPr>
        <p:blipFill rotWithShape="1">
          <a:blip r:embed="rId4">
            <a:alphaModFix/>
          </a:blip>
          <a:srcRect b="0" l="0" r="0" t="0"/>
          <a:stretch/>
        </p:blipFill>
        <p:spPr>
          <a:xfrm>
            <a:off x="4499992" y="2924943"/>
            <a:ext cx="4251324" cy="2847975"/>
          </a:xfrm>
          <a:prstGeom prst="rect">
            <a:avLst/>
          </a:prstGeom>
          <a:noFill/>
          <a:ln>
            <a:noFill/>
          </a:ln>
        </p:spPr>
      </p:pic>
      <p:sp>
        <p:nvSpPr>
          <p:cNvPr id="220" name="Shape 220"/>
          <p:cNvSpPr txBox="1"/>
          <p:nvPr>
            <p:ph idx="1" type="body"/>
          </p:nvPr>
        </p:nvSpPr>
        <p:spPr>
          <a:xfrm>
            <a:off x="4499992" y="1700808"/>
            <a:ext cx="4040187" cy="639762"/>
          </a:xfrm>
          <a:prstGeom prst="rect">
            <a:avLst/>
          </a:prstGeom>
          <a:noFill/>
          <a:ln>
            <a:noFill/>
          </a:ln>
        </p:spPr>
        <p:txBody>
          <a:bodyPr anchorCtr="0" anchor="t" bIns="45700" lIns="91425" rIns="91425" tIns="45700">
            <a:noAutofit/>
          </a:bodyPr>
          <a:lstStyle/>
          <a:p>
            <a:pPr indent="0" lvl="0" marL="0" marR="0" rtl="0" algn="l">
              <a:lnSpc>
                <a:spcPct val="80000"/>
              </a:lnSpc>
              <a:spcBef>
                <a:spcPts val="0"/>
              </a:spcBef>
              <a:spcAft>
                <a:spcPts val="0"/>
              </a:spcAft>
              <a:buClr>
                <a:schemeClr val="accent1"/>
              </a:buClr>
              <a:buSzPct val="25000"/>
              <a:buFont typeface="Arial"/>
              <a:buNone/>
            </a:pPr>
            <a:r>
              <a:rPr b="0" i="0" lang="en-GB" sz="2035" u="none" cap="none" strike="noStrike">
                <a:solidFill>
                  <a:schemeClr val="dk2"/>
                </a:solidFill>
                <a:latin typeface="Candara"/>
                <a:ea typeface="Candara"/>
                <a:cs typeface="Candara"/>
                <a:sym typeface="Candara"/>
              </a:rPr>
              <a:t>Latvia’s coasts are washed by Baltic Sea</a:t>
            </a:r>
          </a:p>
        </p:txBody>
      </p:sp>
      <p:sp>
        <p:nvSpPr>
          <p:cNvPr id="221" name="Shape 221"/>
          <p:cNvSpPr txBox="1"/>
          <p:nvPr>
            <p:ph idx="1" type="body"/>
          </p:nvPr>
        </p:nvSpPr>
        <p:spPr>
          <a:xfrm>
            <a:off x="323528" y="4149080"/>
            <a:ext cx="4041774" cy="1728191"/>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Clr>
                <a:schemeClr val="accent1"/>
              </a:buClr>
              <a:buSzPct val="25000"/>
              <a:buFont typeface="Arial"/>
              <a:buNone/>
            </a:pPr>
            <a:r>
              <a:rPr b="0" i="0" lang="en-GB" sz="1800" u="none" cap="none" strike="noStrike">
                <a:solidFill>
                  <a:schemeClr val="dk2"/>
                </a:solidFill>
                <a:latin typeface="Candara"/>
                <a:ea typeface="Candara"/>
                <a:cs typeface="Candara"/>
                <a:sym typeface="Candara"/>
              </a:rPr>
              <a:t>The biggest river is Daugava, which begins in Russia. Its length is 1005 km, from which 300 km are in territory of Latvia where Daugava flows into Baltic Sea.</a:t>
            </a: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25" name="Shape 225"/>
        <p:cNvGrpSpPr/>
        <p:nvPr/>
      </p:nvGrpSpPr>
      <p:grpSpPr>
        <a:xfrm>
          <a:off x="0" y="0"/>
          <a:ext cx="0" cy="0"/>
          <a:chOff x="0" y="0"/>
          <a:chExt cx="0" cy="0"/>
        </a:xfrm>
      </p:grpSpPr>
      <p:sp>
        <p:nvSpPr>
          <p:cNvPr id="226" name="Shape 226"/>
          <p:cNvSpPr txBox="1"/>
          <p:nvPr>
            <p:ph type="title"/>
          </p:nvPr>
        </p:nvSpPr>
        <p:spPr>
          <a:xfrm>
            <a:off x="4714875" y="928687"/>
            <a:ext cx="3317875" cy="1428749"/>
          </a:xfrm>
          <a:prstGeom prst="rect">
            <a:avLst/>
          </a:prstGeom>
          <a:noFill/>
          <a:ln>
            <a:noFill/>
          </a:ln>
        </p:spPr>
        <p:txBody>
          <a:bodyPr anchorCtr="0" anchor="b" bIns="45700" lIns="91425" rIns="91425" tIns="45700">
            <a:noAutofit/>
          </a:bodyPr>
          <a:lstStyle/>
          <a:p>
            <a:pPr indent="0" lvl="0" marL="0" marR="0" rtl="0" algn="l">
              <a:spcBef>
                <a:spcPts val="0"/>
              </a:spcBef>
              <a:buClr>
                <a:schemeClr val="dk2"/>
              </a:buClr>
              <a:buSzPct val="25000"/>
              <a:buFont typeface="Candara"/>
              <a:buNone/>
            </a:pPr>
            <a:r>
              <a:rPr b="0" i="0" lang="en-GB" sz="2000" u="none" cap="none" strike="noStrike">
                <a:solidFill>
                  <a:schemeClr val="dk2"/>
                </a:solidFill>
                <a:latin typeface="Candara"/>
                <a:ea typeface="Candara"/>
                <a:cs typeface="Candara"/>
                <a:sym typeface="Candara"/>
              </a:rPr>
              <a:t>Typical plain landscape in Latvia.</a:t>
            </a:r>
            <a:br>
              <a:rPr b="0" i="0" lang="en-GB" sz="2000" u="none" cap="none" strike="noStrike">
                <a:solidFill>
                  <a:schemeClr val="dk2"/>
                </a:solidFill>
                <a:latin typeface="Candara"/>
                <a:ea typeface="Candara"/>
                <a:cs typeface="Candara"/>
                <a:sym typeface="Candara"/>
              </a:rPr>
            </a:br>
          </a:p>
        </p:txBody>
      </p:sp>
      <p:pic>
        <p:nvPicPr>
          <p:cNvPr id="227" name="Shape 227"/>
          <p:cNvPicPr preferRelativeResize="0"/>
          <p:nvPr/>
        </p:nvPicPr>
        <p:blipFill rotWithShape="1">
          <a:blip r:embed="rId3">
            <a:alphaModFix/>
          </a:blip>
          <a:srcRect b="0" l="0" r="0" t="0"/>
          <a:stretch/>
        </p:blipFill>
        <p:spPr>
          <a:xfrm>
            <a:off x="4143375" y="2928938"/>
            <a:ext cx="4530724" cy="3397250"/>
          </a:xfrm>
          <a:prstGeom prst="rect">
            <a:avLst/>
          </a:prstGeom>
          <a:noFill/>
          <a:ln>
            <a:noFill/>
          </a:ln>
        </p:spPr>
      </p:pic>
      <p:pic>
        <p:nvPicPr>
          <p:cNvPr id="228" name="Shape 228"/>
          <p:cNvPicPr preferRelativeResize="0"/>
          <p:nvPr/>
        </p:nvPicPr>
        <p:blipFill rotWithShape="1">
          <a:blip r:embed="rId4">
            <a:alphaModFix/>
          </a:blip>
          <a:srcRect b="0" l="0" r="0" t="0"/>
          <a:stretch/>
        </p:blipFill>
        <p:spPr>
          <a:xfrm>
            <a:off x="323850" y="333375"/>
            <a:ext cx="4176712" cy="2782888"/>
          </a:xfrm>
          <a:prstGeom prst="rect">
            <a:avLst/>
          </a:prstGeom>
          <a:noFill/>
          <a:ln>
            <a:noFill/>
          </a:ln>
        </p:spPr>
      </p:pic>
      <p:sp>
        <p:nvSpPr>
          <p:cNvPr id="229" name="Shape 229"/>
          <p:cNvSpPr/>
          <p:nvPr/>
        </p:nvSpPr>
        <p:spPr>
          <a:xfrm>
            <a:off x="214312" y="5072062"/>
            <a:ext cx="3643312" cy="707886"/>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lang="en-GB" sz="2000">
                <a:solidFill>
                  <a:schemeClr val="dk1"/>
                </a:solidFill>
                <a:latin typeface="Candara"/>
                <a:ea typeface="Candara"/>
                <a:cs typeface="Candara"/>
                <a:sym typeface="Candara"/>
              </a:rPr>
              <a:t>There are 12 000 rivers and more than 2000 lakes in Latvia.</a:t>
            </a: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33" name="Shape 233"/>
        <p:cNvGrpSpPr/>
        <p:nvPr/>
      </p:nvGrpSpPr>
      <p:grpSpPr>
        <a:xfrm>
          <a:off x="0" y="0"/>
          <a:ext cx="0" cy="0"/>
          <a:chOff x="0" y="0"/>
          <a:chExt cx="0" cy="0"/>
        </a:xfrm>
      </p:grpSpPr>
      <p:pic>
        <p:nvPicPr>
          <p:cNvPr descr="K:\latvju_zimes\2012_02_23\2012_02_25\Copy of IMG_0002.jpg" id="234" name="Shape 234"/>
          <p:cNvPicPr preferRelativeResize="0"/>
          <p:nvPr/>
        </p:nvPicPr>
        <p:blipFill rotWithShape="1">
          <a:blip r:embed="rId3">
            <a:alphaModFix/>
          </a:blip>
          <a:srcRect b="0" l="0" r="0" t="0"/>
          <a:stretch/>
        </p:blipFill>
        <p:spPr>
          <a:xfrm>
            <a:off x="1619250" y="333375"/>
            <a:ext cx="5478463" cy="5472113"/>
          </a:xfrm>
          <a:prstGeom prst="rect">
            <a:avLst/>
          </a:prstGeom>
          <a:noFill/>
          <a:ln>
            <a:noFill/>
          </a:ln>
        </p:spPr>
      </p:pic>
      <p:sp>
        <p:nvSpPr>
          <p:cNvPr id="235" name="Shape 235"/>
          <p:cNvSpPr txBox="1"/>
          <p:nvPr>
            <p:ph type="title"/>
          </p:nvPr>
        </p:nvSpPr>
        <p:spPr>
          <a:xfrm>
            <a:off x="539552" y="5949280"/>
            <a:ext cx="8229600" cy="633413"/>
          </a:xfrm>
          <a:prstGeom prst="rect">
            <a:avLst/>
          </a:prstGeom>
          <a:noFill/>
          <a:ln>
            <a:noFill/>
          </a:ln>
        </p:spPr>
        <p:txBody>
          <a:bodyPr anchorCtr="0" anchor="b" bIns="45700" lIns="91425" rIns="91425" tIns="45700">
            <a:noAutofit/>
          </a:bodyPr>
          <a:lstStyle/>
          <a:p>
            <a:pPr indent="0" lvl="0" marL="0" marR="0" rtl="0" algn="l">
              <a:spcBef>
                <a:spcPts val="0"/>
              </a:spcBef>
              <a:buClr>
                <a:schemeClr val="dk2"/>
              </a:buClr>
              <a:buSzPct val="25000"/>
              <a:buFont typeface="Candara"/>
              <a:buNone/>
            </a:pPr>
            <a:r>
              <a:rPr b="0" i="0" lang="en-GB" sz="1800" u="none" cap="none" strike="noStrike">
                <a:solidFill>
                  <a:schemeClr val="dk2"/>
                </a:solidFill>
                <a:latin typeface="Candara"/>
                <a:ea typeface="Candara"/>
                <a:cs typeface="Candara"/>
                <a:sym typeface="Candara"/>
              </a:rPr>
              <a:t>300 birth species are in Latvia. The biggest animal is elk. Foxes, wolves, red deers, roes, hares, squirrels, beavers and other animals live in our forests.</a:t>
            </a: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8" name="Shape 98"/>
        <p:cNvGrpSpPr/>
        <p:nvPr/>
      </p:nvGrpSpPr>
      <p:grpSpPr>
        <a:xfrm>
          <a:off x="0" y="0"/>
          <a:ext cx="0" cy="0"/>
          <a:chOff x="0" y="0"/>
          <a:chExt cx="0" cy="0"/>
        </a:xfrm>
      </p:grpSpPr>
      <p:pic>
        <p:nvPicPr>
          <p:cNvPr descr="http://nemosewing.eu/sites/default/files/EU-map.jpg" id="99" name="Shape 99"/>
          <p:cNvPicPr preferRelativeResize="0"/>
          <p:nvPr/>
        </p:nvPicPr>
        <p:blipFill rotWithShape="1">
          <a:blip r:embed="rId3">
            <a:alphaModFix/>
          </a:blip>
          <a:srcRect b="0" l="0" r="0" t="0"/>
          <a:stretch/>
        </p:blipFill>
        <p:spPr>
          <a:xfrm>
            <a:off x="1043608" y="1052733"/>
            <a:ext cx="7311969" cy="5648029"/>
          </a:xfrm>
          <a:prstGeom prst="rect">
            <a:avLst/>
          </a:prstGeom>
          <a:noFill/>
          <a:ln>
            <a:noFill/>
          </a:ln>
        </p:spPr>
      </p:pic>
      <p:sp>
        <p:nvSpPr>
          <p:cNvPr id="100" name="Shape 100"/>
          <p:cNvSpPr txBox="1"/>
          <p:nvPr>
            <p:ph type="title"/>
          </p:nvPr>
        </p:nvSpPr>
        <p:spPr>
          <a:xfrm>
            <a:off x="1513413" y="188640"/>
            <a:ext cx="6264696" cy="792087"/>
          </a:xfrm>
          <a:prstGeom prst="rect">
            <a:avLst/>
          </a:prstGeom>
          <a:noFill/>
          <a:ln>
            <a:noFill/>
          </a:ln>
        </p:spPr>
        <p:txBody>
          <a:bodyPr anchorCtr="0" anchor="t" bIns="45700" lIns="91425" rIns="91425" tIns="45700">
            <a:noAutofit/>
          </a:bodyPr>
          <a:lstStyle/>
          <a:p>
            <a:pPr indent="0" lvl="0" marL="0" marR="0" rtl="0" algn="l">
              <a:spcBef>
                <a:spcPts val="0"/>
              </a:spcBef>
              <a:buClr>
                <a:srgbClr val="F1D8CC"/>
              </a:buClr>
              <a:buSzPct val="25000"/>
              <a:buFont typeface="Candara"/>
              <a:buNone/>
            </a:pPr>
            <a:r>
              <a:rPr b="0" i="0" lang="en-GB" sz="4000" u="none" cap="none" strike="noStrike">
                <a:solidFill>
                  <a:srgbClr val="F1D8CC"/>
                </a:solidFill>
                <a:latin typeface="Candara"/>
                <a:ea typeface="Candara"/>
                <a:cs typeface="Candara"/>
                <a:sym typeface="Candara"/>
              </a:rPr>
              <a:t>Latvia in </a:t>
            </a:r>
            <a:r>
              <a:rPr b="0" i="0" lang="en-GB" sz="4000" u="none" cap="none" strike="noStrike">
                <a:solidFill>
                  <a:srgbClr val="703920"/>
                </a:solidFill>
                <a:latin typeface="Candara"/>
                <a:ea typeface="Candara"/>
                <a:cs typeface="Candara"/>
                <a:sym typeface="Candara"/>
              </a:rPr>
              <a:t>European Union</a:t>
            </a: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39" name="Shape 239"/>
        <p:cNvGrpSpPr/>
        <p:nvPr/>
      </p:nvGrpSpPr>
      <p:grpSpPr>
        <a:xfrm>
          <a:off x="0" y="0"/>
          <a:ext cx="0" cy="0"/>
          <a:chOff x="0" y="0"/>
          <a:chExt cx="0" cy="0"/>
        </a:xfrm>
      </p:grpSpPr>
      <p:sp>
        <p:nvSpPr>
          <p:cNvPr id="240" name="Shape 240"/>
          <p:cNvSpPr txBox="1"/>
          <p:nvPr>
            <p:ph type="title"/>
          </p:nvPr>
        </p:nvSpPr>
        <p:spPr>
          <a:xfrm>
            <a:off x="234511" y="3212975"/>
            <a:ext cx="3303279" cy="1008112"/>
          </a:xfrm>
          <a:prstGeom prst="rect">
            <a:avLst/>
          </a:prstGeom>
          <a:noFill/>
          <a:ln>
            <a:noFill/>
          </a:ln>
        </p:spPr>
        <p:txBody>
          <a:bodyPr anchorCtr="0" anchor="b" bIns="45700" lIns="91425" rIns="91425" tIns="45700">
            <a:noAutofit/>
          </a:bodyPr>
          <a:lstStyle/>
          <a:p>
            <a:pPr indent="0" lvl="0" marL="0" marR="0" rtl="0" algn="l">
              <a:spcBef>
                <a:spcPts val="0"/>
              </a:spcBef>
              <a:buClr>
                <a:srgbClr val="EEE5DA"/>
              </a:buClr>
              <a:buSzPct val="25000"/>
              <a:buFont typeface="Candara"/>
              <a:buNone/>
            </a:pPr>
            <a:r>
              <a:rPr b="0" i="0" lang="en-GB" sz="2000" u="none" cap="none" strike="noStrike">
                <a:solidFill>
                  <a:srgbClr val="EEE5DA"/>
                </a:solidFill>
                <a:latin typeface="Candara"/>
                <a:ea typeface="Candara"/>
                <a:cs typeface="Candara"/>
                <a:sym typeface="Candara"/>
              </a:rPr>
              <a:t>The national bug of Latvia is two-spot ladybird (Adalia bipunctata)</a:t>
            </a:r>
          </a:p>
        </p:txBody>
      </p:sp>
      <p:sp>
        <p:nvSpPr>
          <p:cNvPr id="241" name="Shape 241"/>
          <p:cNvSpPr txBox="1"/>
          <p:nvPr>
            <p:ph idx="1" type="subTitle"/>
          </p:nvPr>
        </p:nvSpPr>
        <p:spPr>
          <a:xfrm>
            <a:off x="4512280" y="3153366"/>
            <a:ext cx="4236182" cy="859654"/>
          </a:xfrm>
          <a:prstGeom prst="rect">
            <a:avLst/>
          </a:prstGeom>
          <a:noFill/>
          <a:ln>
            <a:noFill/>
          </a:ln>
        </p:spPr>
        <p:txBody>
          <a:bodyPr anchorCtr="0" anchor="t" bIns="45700" lIns="91425" rIns="91425" tIns="45700">
            <a:noAutofit/>
          </a:bodyPr>
          <a:lstStyle/>
          <a:p>
            <a:pPr indent="0" lvl="0" marL="0" marR="0" rtl="0" algn="l">
              <a:lnSpc>
                <a:spcPct val="90000"/>
              </a:lnSpc>
              <a:spcBef>
                <a:spcPts val="0"/>
              </a:spcBef>
              <a:spcAft>
                <a:spcPts val="0"/>
              </a:spcAft>
              <a:buClr>
                <a:schemeClr val="accent1"/>
              </a:buClr>
              <a:buSzPct val="25000"/>
              <a:buFont typeface="Arial"/>
              <a:buNone/>
            </a:pPr>
            <a:r>
              <a:rPr b="0" i="0" lang="en-GB" sz="2040" u="none" cap="none" strike="noStrike">
                <a:solidFill>
                  <a:srgbClr val="703920"/>
                </a:solidFill>
                <a:latin typeface="Candara"/>
                <a:ea typeface="Candara"/>
                <a:cs typeface="Candara"/>
                <a:sym typeface="Candara"/>
              </a:rPr>
              <a:t>The national flower of Latvia is a daisy (Leucanthemum vulgare)</a:t>
            </a:r>
          </a:p>
        </p:txBody>
      </p:sp>
      <p:sp>
        <p:nvSpPr>
          <p:cNvPr id="242" name="Shape 242"/>
          <p:cNvSpPr txBox="1"/>
          <p:nvPr/>
        </p:nvSpPr>
        <p:spPr>
          <a:xfrm>
            <a:off x="323528" y="5661246"/>
            <a:ext cx="3419870" cy="859654"/>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Clr>
                <a:schemeClr val="accent1"/>
              </a:buClr>
              <a:buSzPct val="25000"/>
              <a:buFont typeface="Arial"/>
              <a:buNone/>
            </a:pPr>
            <a:r>
              <a:rPr b="0" i="0" lang="en-GB" sz="1800" cap="none">
                <a:solidFill>
                  <a:srgbClr val="EEE5DA"/>
                </a:solidFill>
                <a:latin typeface="Candara"/>
                <a:ea typeface="Candara"/>
                <a:cs typeface="Candara"/>
                <a:sym typeface="Candara"/>
              </a:rPr>
              <a:t>The national bird of Latvia is a white wagtail (Motacilla alba)</a:t>
            </a:r>
          </a:p>
        </p:txBody>
      </p:sp>
      <p:pic>
        <p:nvPicPr>
          <p:cNvPr descr="http://insektoid.info/bilder/kaefer-zweipunkt-marienkaefer.jpg" id="243" name="Shape 243"/>
          <p:cNvPicPr preferRelativeResize="0"/>
          <p:nvPr/>
        </p:nvPicPr>
        <p:blipFill rotWithShape="1">
          <a:blip r:embed="rId3">
            <a:alphaModFix/>
          </a:blip>
          <a:srcRect b="0" l="0" r="0" t="0"/>
          <a:stretch/>
        </p:blipFill>
        <p:spPr>
          <a:xfrm>
            <a:off x="187756" y="319196"/>
            <a:ext cx="3396789" cy="2736303"/>
          </a:xfrm>
          <a:prstGeom prst="rect">
            <a:avLst/>
          </a:prstGeom>
          <a:noFill/>
          <a:ln>
            <a:noFill/>
          </a:ln>
        </p:spPr>
      </p:pic>
      <p:pic>
        <p:nvPicPr>
          <p:cNvPr descr="http://photo2.poga.lv/photos/1107/0716/dorisa/9229876314_b.jpg" id="244" name="Shape 244"/>
          <p:cNvPicPr preferRelativeResize="0"/>
          <p:nvPr/>
        </p:nvPicPr>
        <p:blipFill rotWithShape="1">
          <a:blip r:embed="rId4">
            <a:alphaModFix/>
          </a:blip>
          <a:srcRect b="3115" l="2442" r="3441" t="2491"/>
          <a:stretch/>
        </p:blipFill>
        <p:spPr>
          <a:xfrm>
            <a:off x="4499992" y="435039"/>
            <a:ext cx="4137891" cy="2650837"/>
          </a:xfrm>
          <a:prstGeom prst="rect">
            <a:avLst/>
          </a:prstGeom>
          <a:noFill/>
          <a:ln>
            <a:noFill/>
          </a:ln>
        </p:spPr>
      </p:pic>
      <p:pic>
        <p:nvPicPr>
          <p:cNvPr descr="https://upload.wikimedia.org/wikipedia/commons/5/55/White-Wagtail.jpg" id="245" name="Shape 245"/>
          <p:cNvPicPr preferRelativeResize="0"/>
          <p:nvPr/>
        </p:nvPicPr>
        <p:blipFill rotWithShape="1">
          <a:blip r:embed="rId5">
            <a:alphaModFix/>
          </a:blip>
          <a:srcRect b="0" l="0" r="0" t="0"/>
          <a:stretch/>
        </p:blipFill>
        <p:spPr>
          <a:xfrm>
            <a:off x="3733450" y="4005064"/>
            <a:ext cx="3345802" cy="260991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49" name="Shape 249"/>
        <p:cNvGrpSpPr/>
        <p:nvPr/>
      </p:nvGrpSpPr>
      <p:grpSpPr>
        <a:xfrm>
          <a:off x="0" y="0"/>
          <a:ext cx="0" cy="0"/>
          <a:chOff x="0" y="0"/>
          <a:chExt cx="0" cy="0"/>
        </a:xfrm>
      </p:grpSpPr>
      <p:pic>
        <p:nvPicPr>
          <p:cNvPr id="250" name="Shape 250"/>
          <p:cNvPicPr preferRelativeResize="0"/>
          <p:nvPr/>
        </p:nvPicPr>
        <p:blipFill rotWithShape="1">
          <a:blip r:embed="rId3">
            <a:alphaModFix/>
          </a:blip>
          <a:srcRect b="0" l="0" r="0" t="0"/>
          <a:stretch/>
        </p:blipFill>
        <p:spPr>
          <a:xfrm>
            <a:off x="500062" y="357187"/>
            <a:ext cx="6191250" cy="4654549"/>
          </a:xfrm>
          <a:prstGeom prst="rect">
            <a:avLst/>
          </a:prstGeom>
          <a:noFill/>
          <a:ln>
            <a:noFill/>
          </a:ln>
        </p:spPr>
      </p:pic>
      <p:pic>
        <p:nvPicPr>
          <p:cNvPr id="251" name="Shape 251"/>
          <p:cNvPicPr preferRelativeResize="0"/>
          <p:nvPr/>
        </p:nvPicPr>
        <p:blipFill rotWithShape="1">
          <a:blip r:embed="rId4">
            <a:alphaModFix/>
          </a:blip>
          <a:srcRect b="0" l="0" r="0" t="0"/>
          <a:stretch/>
        </p:blipFill>
        <p:spPr>
          <a:xfrm>
            <a:off x="6084887" y="4005262"/>
            <a:ext cx="2857499" cy="2666999"/>
          </a:xfrm>
          <a:prstGeom prst="rect">
            <a:avLst/>
          </a:prstGeom>
          <a:noFill/>
          <a:ln>
            <a:noFill/>
          </a:ln>
        </p:spPr>
      </p:pic>
      <p:sp>
        <p:nvSpPr>
          <p:cNvPr id="252" name="Shape 252"/>
          <p:cNvSpPr txBox="1"/>
          <p:nvPr>
            <p:ph type="title"/>
          </p:nvPr>
        </p:nvSpPr>
        <p:spPr>
          <a:xfrm>
            <a:off x="428625" y="5214937"/>
            <a:ext cx="5583534" cy="1143000"/>
          </a:xfrm>
          <a:prstGeom prst="rect">
            <a:avLst/>
          </a:prstGeom>
          <a:noFill/>
          <a:ln>
            <a:noFill/>
          </a:ln>
        </p:spPr>
        <p:txBody>
          <a:bodyPr anchorCtr="0" anchor="b" bIns="45700" lIns="91425" rIns="91425" tIns="45700">
            <a:noAutofit/>
          </a:bodyPr>
          <a:lstStyle/>
          <a:p>
            <a:pPr indent="0" lvl="0" marL="0" marR="0" rtl="0" algn="l">
              <a:spcBef>
                <a:spcPts val="0"/>
              </a:spcBef>
              <a:buClr>
                <a:schemeClr val="dk2"/>
              </a:buClr>
              <a:buSzPct val="25000"/>
              <a:buFont typeface="Candara"/>
              <a:buNone/>
            </a:pPr>
            <a:r>
              <a:rPr b="0" i="0" lang="en-GB" sz="2000" u="none" cap="none" strike="noStrike">
                <a:solidFill>
                  <a:schemeClr val="dk2"/>
                </a:solidFill>
                <a:latin typeface="Candara"/>
                <a:ea typeface="Candara"/>
                <a:cs typeface="Candara"/>
                <a:sym typeface="Candara"/>
              </a:rPr>
              <a:t>In summer whole Latvia celebrates Summer Solstice or John’s day. Līgo songs are sung and fires are made to wait the sunset.</a:t>
            </a: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56" name="Shape 256"/>
        <p:cNvGrpSpPr/>
        <p:nvPr/>
      </p:nvGrpSpPr>
      <p:grpSpPr>
        <a:xfrm>
          <a:off x="0" y="0"/>
          <a:ext cx="0" cy="0"/>
          <a:chOff x="0" y="0"/>
          <a:chExt cx="0" cy="0"/>
        </a:xfrm>
      </p:grpSpPr>
      <p:pic>
        <p:nvPicPr>
          <p:cNvPr id="257" name="Shape 257"/>
          <p:cNvPicPr preferRelativeResize="0"/>
          <p:nvPr/>
        </p:nvPicPr>
        <p:blipFill rotWithShape="1">
          <a:blip r:embed="rId3">
            <a:alphaModFix/>
          </a:blip>
          <a:srcRect b="0" l="0" r="0" t="0"/>
          <a:stretch/>
        </p:blipFill>
        <p:spPr>
          <a:xfrm>
            <a:off x="539750" y="476250"/>
            <a:ext cx="7997825" cy="5311774"/>
          </a:xfrm>
          <a:prstGeom prst="rect">
            <a:avLst/>
          </a:prstGeom>
          <a:noFill/>
          <a:ln>
            <a:noFill/>
          </a:ln>
        </p:spPr>
      </p:pic>
      <p:sp>
        <p:nvSpPr>
          <p:cNvPr id="258" name="Shape 258"/>
          <p:cNvSpPr txBox="1"/>
          <p:nvPr>
            <p:ph type="title"/>
          </p:nvPr>
        </p:nvSpPr>
        <p:spPr>
          <a:xfrm>
            <a:off x="428625" y="5929312"/>
            <a:ext cx="8229600" cy="725486"/>
          </a:xfrm>
          <a:prstGeom prst="rect">
            <a:avLst/>
          </a:prstGeom>
          <a:noFill/>
          <a:ln>
            <a:noFill/>
          </a:ln>
        </p:spPr>
        <p:txBody>
          <a:bodyPr anchorCtr="0" anchor="t" bIns="45700" lIns="91425" rIns="91425" tIns="45700">
            <a:noAutofit/>
          </a:bodyPr>
          <a:lstStyle/>
          <a:p>
            <a:pPr indent="0" lvl="0" marL="0" marR="0" rtl="0" algn="l">
              <a:spcBef>
                <a:spcPts val="0"/>
              </a:spcBef>
              <a:buClr>
                <a:schemeClr val="dk2"/>
              </a:buClr>
              <a:buSzPct val="25000"/>
              <a:buFont typeface="Candara"/>
              <a:buNone/>
            </a:pPr>
            <a:r>
              <a:rPr b="0" i="0" lang="en-GB" sz="2000" u="none" cap="none" strike="noStrike">
                <a:solidFill>
                  <a:schemeClr val="dk2"/>
                </a:solidFill>
                <a:latin typeface="Candara"/>
                <a:ea typeface="Candara"/>
                <a:cs typeface="Candara"/>
                <a:sym typeface="Candara"/>
              </a:rPr>
              <a:t>50% of Latvia’s territory is covered by forests. This is our «green gold».</a:t>
            </a: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62" name="Shape 262"/>
        <p:cNvGrpSpPr/>
        <p:nvPr/>
      </p:nvGrpSpPr>
      <p:grpSpPr>
        <a:xfrm>
          <a:off x="0" y="0"/>
          <a:ext cx="0" cy="0"/>
          <a:chOff x="0" y="0"/>
          <a:chExt cx="0" cy="0"/>
        </a:xfrm>
      </p:grpSpPr>
      <p:pic>
        <p:nvPicPr>
          <p:cNvPr descr="K:\latvju_zimes\Rudens-Latvija-1.jpg" id="263" name="Shape 263"/>
          <p:cNvPicPr preferRelativeResize="0"/>
          <p:nvPr/>
        </p:nvPicPr>
        <p:blipFill rotWithShape="1">
          <a:blip r:embed="rId3">
            <a:alphaModFix/>
          </a:blip>
          <a:srcRect b="0" l="0" r="0" t="0"/>
          <a:stretch/>
        </p:blipFill>
        <p:spPr>
          <a:xfrm>
            <a:off x="684212" y="765175"/>
            <a:ext cx="7572375" cy="4895850"/>
          </a:xfrm>
          <a:prstGeom prst="rect">
            <a:avLst/>
          </a:prstGeom>
          <a:noFill/>
          <a:ln>
            <a:noFill/>
          </a:ln>
        </p:spPr>
      </p:pic>
      <p:sp>
        <p:nvSpPr>
          <p:cNvPr id="264" name="Shape 264"/>
          <p:cNvSpPr txBox="1"/>
          <p:nvPr>
            <p:ph type="title"/>
          </p:nvPr>
        </p:nvSpPr>
        <p:spPr>
          <a:xfrm>
            <a:off x="684212" y="5876925"/>
            <a:ext cx="7572375" cy="647700"/>
          </a:xfrm>
          <a:prstGeom prst="rect">
            <a:avLst/>
          </a:prstGeom>
          <a:noFill/>
          <a:ln>
            <a:noFill/>
          </a:ln>
        </p:spPr>
        <p:txBody>
          <a:bodyPr anchorCtr="0" anchor="t" bIns="45700" lIns="91425" rIns="91425" tIns="45700">
            <a:noAutofit/>
          </a:bodyPr>
          <a:lstStyle/>
          <a:p>
            <a:pPr indent="0" lvl="0" marL="0" marR="0" rtl="0" algn="l">
              <a:spcBef>
                <a:spcPts val="0"/>
              </a:spcBef>
              <a:buClr>
                <a:schemeClr val="dk2"/>
              </a:buClr>
              <a:buSzPct val="25000"/>
              <a:buFont typeface="Candara"/>
              <a:buNone/>
            </a:pPr>
            <a:r>
              <a:rPr b="0" i="0" lang="en-GB" sz="1800" u="none" cap="none" strike="noStrike">
                <a:solidFill>
                  <a:schemeClr val="dk2"/>
                </a:solidFill>
                <a:latin typeface="Candara"/>
                <a:ea typeface="Candara"/>
                <a:cs typeface="Candara"/>
                <a:sym typeface="Candara"/>
              </a:rPr>
              <a:t>Autumn in Sigulda. The view to river Gauja – the longest river (460 km) in Latvia.</a:t>
            </a: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68" name="Shape 268"/>
        <p:cNvGrpSpPr/>
        <p:nvPr/>
      </p:nvGrpSpPr>
      <p:grpSpPr>
        <a:xfrm>
          <a:off x="0" y="0"/>
          <a:ext cx="0" cy="0"/>
          <a:chOff x="0" y="0"/>
          <a:chExt cx="0" cy="0"/>
        </a:xfrm>
      </p:grpSpPr>
      <p:pic>
        <p:nvPicPr>
          <p:cNvPr id="269" name="Shape 269"/>
          <p:cNvPicPr preferRelativeResize="0"/>
          <p:nvPr/>
        </p:nvPicPr>
        <p:blipFill rotWithShape="1">
          <a:blip r:embed="rId3">
            <a:alphaModFix/>
          </a:blip>
          <a:srcRect b="0" l="0" r="0" t="0"/>
          <a:stretch/>
        </p:blipFill>
        <p:spPr>
          <a:xfrm>
            <a:off x="1143000" y="214312"/>
            <a:ext cx="6673850" cy="5005386"/>
          </a:xfrm>
          <a:prstGeom prst="rect">
            <a:avLst/>
          </a:prstGeom>
          <a:noFill/>
          <a:ln>
            <a:noFill/>
          </a:ln>
        </p:spPr>
      </p:pic>
      <p:sp>
        <p:nvSpPr>
          <p:cNvPr id="270" name="Shape 270"/>
          <p:cNvSpPr txBox="1"/>
          <p:nvPr>
            <p:ph type="title"/>
          </p:nvPr>
        </p:nvSpPr>
        <p:spPr>
          <a:xfrm>
            <a:off x="500062" y="5500687"/>
            <a:ext cx="8229600" cy="857250"/>
          </a:xfrm>
          <a:prstGeom prst="rect">
            <a:avLst/>
          </a:prstGeom>
          <a:noFill/>
          <a:ln>
            <a:noFill/>
          </a:ln>
        </p:spPr>
        <p:txBody>
          <a:bodyPr anchorCtr="0" anchor="b" bIns="45700" lIns="91425" rIns="91425" tIns="45700">
            <a:noAutofit/>
          </a:bodyPr>
          <a:lstStyle/>
          <a:p>
            <a:pPr indent="0" lvl="0" marL="0" marR="0" rtl="0" algn="l">
              <a:spcBef>
                <a:spcPts val="0"/>
              </a:spcBef>
              <a:buClr>
                <a:schemeClr val="dk2"/>
              </a:buClr>
              <a:buSzPct val="25000"/>
              <a:buFont typeface="Candara"/>
              <a:buNone/>
            </a:pPr>
            <a:r>
              <a:rPr b="0" i="0" lang="en-GB" sz="2000" u="none" cap="none" strike="noStrike">
                <a:solidFill>
                  <a:schemeClr val="dk2"/>
                </a:solidFill>
                <a:latin typeface="Candara"/>
                <a:ea typeface="Candara"/>
                <a:cs typeface="Candara"/>
                <a:sym typeface="Candara"/>
              </a:rPr>
              <a:t>There is temperate climate in Latvia and 4 seasons. Average temperature in  winter – 8 </a:t>
            </a:r>
            <a:r>
              <a:rPr b="0" baseline="30000" i="0" lang="en-GB" sz="2000" u="none" cap="none" strike="noStrike">
                <a:solidFill>
                  <a:schemeClr val="dk2"/>
                </a:solidFill>
                <a:latin typeface="Candara"/>
                <a:ea typeface="Candara"/>
                <a:cs typeface="Candara"/>
                <a:sym typeface="Candara"/>
              </a:rPr>
              <a:t>0</a:t>
            </a:r>
            <a:r>
              <a:rPr b="0" i="0" lang="en-GB" sz="2000" u="none" cap="none" strike="noStrike">
                <a:solidFill>
                  <a:schemeClr val="dk2"/>
                </a:solidFill>
                <a:latin typeface="Candara"/>
                <a:ea typeface="Candara"/>
                <a:cs typeface="Candara"/>
                <a:sym typeface="Candara"/>
              </a:rPr>
              <a:t>, summer + 20 </a:t>
            </a:r>
            <a:r>
              <a:rPr b="0" baseline="30000" i="0" lang="en-GB" sz="2000" u="none" cap="none" strike="noStrike">
                <a:solidFill>
                  <a:schemeClr val="dk2"/>
                </a:solidFill>
                <a:latin typeface="Candara"/>
                <a:ea typeface="Candara"/>
                <a:cs typeface="Candara"/>
                <a:sym typeface="Candara"/>
              </a:rPr>
              <a:t>0</a:t>
            </a:r>
            <a:r>
              <a:rPr b="0" i="0" lang="en-GB" sz="2000" u="none" cap="none" strike="noStrike">
                <a:solidFill>
                  <a:schemeClr val="dk2"/>
                </a:solidFill>
                <a:latin typeface="Candara"/>
                <a:ea typeface="Candara"/>
                <a:cs typeface="Candara"/>
                <a:sym typeface="Candara"/>
              </a:rPr>
              <a:t>.</a:t>
            </a: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74" name="Shape 274"/>
        <p:cNvGrpSpPr/>
        <p:nvPr/>
      </p:nvGrpSpPr>
      <p:grpSpPr>
        <a:xfrm>
          <a:off x="0" y="0"/>
          <a:ext cx="0" cy="0"/>
          <a:chOff x="0" y="0"/>
          <a:chExt cx="0" cy="0"/>
        </a:xfrm>
      </p:grpSpPr>
      <p:pic>
        <p:nvPicPr>
          <p:cNvPr id="275" name="Shape 275"/>
          <p:cNvPicPr preferRelativeResize="0"/>
          <p:nvPr/>
        </p:nvPicPr>
        <p:blipFill rotWithShape="1">
          <a:blip r:embed="rId3">
            <a:alphaModFix/>
          </a:blip>
          <a:srcRect b="0" l="0" r="0" t="0"/>
          <a:stretch/>
        </p:blipFill>
        <p:spPr>
          <a:xfrm>
            <a:off x="827087" y="333375"/>
            <a:ext cx="7542212" cy="5032374"/>
          </a:xfrm>
          <a:prstGeom prst="rect">
            <a:avLst/>
          </a:prstGeom>
          <a:noFill/>
          <a:ln>
            <a:noFill/>
          </a:ln>
        </p:spPr>
      </p:pic>
      <p:sp>
        <p:nvSpPr>
          <p:cNvPr id="276" name="Shape 276"/>
          <p:cNvSpPr txBox="1"/>
          <p:nvPr>
            <p:ph type="title"/>
          </p:nvPr>
        </p:nvSpPr>
        <p:spPr>
          <a:xfrm>
            <a:off x="827087" y="5661025"/>
            <a:ext cx="7777162" cy="936624"/>
          </a:xfrm>
          <a:prstGeom prst="rect">
            <a:avLst/>
          </a:prstGeom>
          <a:noFill/>
          <a:ln>
            <a:noFill/>
          </a:ln>
        </p:spPr>
        <p:txBody>
          <a:bodyPr anchorCtr="0" anchor="b" bIns="45700" lIns="91425" rIns="91425" tIns="45700">
            <a:noAutofit/>
          </a:bodyPr>
          <a:lstStyle/>
          <a:p>
            <a:pPr indent="0" lvl="0" marL="0" marR="0" rtl="0" algn="l">
              <a:spcBef>
                <a:spcPts val="0"/>
              </a:spcBef>
              <a:buClr>
                <a:schemeClr val="dk2"/>
              </a:buClr>
              <a:buSzPct val="25000"/>
              <a:buFont typeface="Candara"/>
              <a:buNone/>
            </a:pPr>
            <a:r>
              <a:rPr b="0" i="0" lang="en-GB" sz="1800" u="none" cap="none" strike="noStrike">
                <a:solidFill>
                  <a:schemeClr val="dk2"/>
                </a:solidFill>
                <a:latin typeface="Candara"/>
                <a:ea typeface="Candara"/>
                <a:cs typeface="Candara"/>
                <a:sym typeface="Candara"/>
              </a:rPr>
              <a:t>Eastern are celebrated in spring in Latvia. There are joined Christianity with ancient folk traditions. On that days people go to church and at the same time stained  eggs and beat with eggs at home.</a:t>
            </a: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80" name="Shape 280"/>
        <p:cNvGrpSpPr/>
        <p:nvPr/>
      </p:nvGrpSpPr>
      <p:grpSpPr>
        <a:xfrm>
          <a:off x="0" y="0"/>
          <a:ext cx="0" cy="0"/>
          <a:chOff x="0" y="0"/>
          <a:chExt cx="0" cy="0"/>
        </a:xfrm>
      </p:grpSpPr>
      <p:sp>
        <p:nvSpPr>
          <p:cNvPr id="281" name="Shape 281"/>
          <p:cNvSpPr txBox="1"/>
          <p:nvPr>
            <p:ph idx="1" type="subTitle"/>
          </p:nvPr>
        </p:nvSpPr>
        <p:spPr>
          <a:xfrm>
            <a:off x="179511" y="5877271"/>
            <a:ext cx="4968551" cy="643631"/>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Clr>
                <a:schemeClr val="accent1"/>
              </a:buClr>
              <a:buSzPct val="25000"/>
              <a:buFont typeface="Arial"/>
              <a:buNone/>
            </a:pPr>
            <a:r>
              <a:rPr b="0" i="0" lang="en-GB" sz="2400" u="sng" cap="none" strike="noStrike">
                <a:solidFill>
                  <a:schemeClr val="hlink"/>
                </a:solidFill>
                <a:latin typeface="Candara"/>
                <a:ea typeface="Candara"/>
                <a:cs typeface="Candara"/>
                <a:sym typeface="Candara"/>
                <a:hlinkClick r:id="rId3"/>
              </a:rPr>
              <a:t>https://youtu.be/EcKIeD3RxRQ</a:t>
            </a:r>
          </a:p>
          <a:p>
            <a:pPr indent="0" lvl="0" marL="0" marR="0" rtl="0" algn="l">
              <a:spcBef>
                <a:spcPts val="600"/>
              </a:spcBef>
              <a:spcAft>
                <a:spcPts val="0"/>
              </a:spcAft>
              <a:buClr>
                <a:schemeClr val="accent1"/>
              </a:buClr>
              <a:buSzPct val="25000"/>
              <a:buFont typeface="Arial"/>
              <a:buNone/>
            </a:pPr>
            <a:r>
              <a:t/>
            </a:r>
            <a:endParaRPr b="0" i="0" sz="2400" u="none" cap="none" strike="noStrike">
              <a:solidFill>
                <a:schemeClr val="dk2"/>
              </a:solidFill>
              <a:latin typeface="Candara"/>
              <a:ea typeface="Candara"/>
              <a:cs typeface="Candara"/>
              <a:sym typeface="Candara"/>
            </a:endParaRPr>
          </a:p>
        </p:txBody>
      </p:sp>
      <p:sp>
        <p:nvSpPr>
          <p:cNvPr id="282" name="Shape 282"/>
          <p:cNvSpPr txBox="1"/>
          <p:nvPr>
            <p:ph type="title"/>
          </p:nvPr>
        </p:nvSpPr>
        <p:spPr>
          <a:xfrm>
            <a:off x="3739896" y="1417320"/>
            <a:ext cx="5120639" cy="4099912"/>
          </a:xfrm>
          <a:prstGeom prst="rect">
            <a:avLst/>
          </a:prstGeom>
          <a:noFill/>
          <a:ln>
            <a:noFill/>
          </a:ln>
        </p:spPr>
        <p:txBody>
          <a:bodyPr anchorCtr="0" anchor="b" bIns="45700" lIns="91425" rIns="91425" tIns="45700">
            <a:noAutofit/>
          </a:bodyPr>
          <a:lstStyle/>
          <a:p>
            <a:pPr indent="0" lvl="0" marL="0" marR="0" rtl="0" algn="l">
              <a:spcBef>
                <a:spcPts val="0"/>
              </a:spcBef>
              <a:buClr>
                <a:schemeClr val="dk2"/>
              </a:buClr>
              <a:buSzPct val="25000"/>
              <a:buFont typeface="Candara"/>
              <a:buNone/>
            </a:pPr>
            <a:r>
              <a:rPr b="0" i="0" lang="en-GB" sz="4000" u="none" cap="none" strike="noStrike">
                <a:solidFill>
                  <a:schemeClr val="dk2"/>
                </a:solidFill>
                <a:latin typeface="Candara"/>
                <a:ea typeface="Candara"/>
                <a:cs typeface="Candara"/>
                <a:sym typeface="Candara"/>
              </a:rPr>
              <a:t>HISTORY OF LATVIA</a:t>
            </a:r>
            <a:br>
              <a:rPr b="0" i="0" lang="en-GB" sz="4000" u="none" cap="none" strike="noStrike">
                <a:solidFill>
                  <a:schemeClr val="dk2"/>
                </a:solidFill>
                <a:latin typeface="Candara"/>
                <a:ea typeface="Candara"/>
                <a:cs typeface="Candara"/>
                <a:sym typeface="Candara"/>
              </a:rPr>
            </a:br>
            <a:r>
              <a:rPr b="0" i="0" lang="en-GB" sz="2200" u="none" cap="none" strike="noStrike">
                <a:solidFill>
                  <a:schemeClr val="dk2"/>
                </a:solidFill>
                <a:latin typeface="Candara"/>
                <a:ea typeface="Candara"/>
                <a:cs typeface="Candara"/>
                <a:sym typeface="Candara"/>
              </a:rPr>
              <a:t>FUNNY KIND OF LATVIAN HISTORY BY "ANIMĀCIJAS BRIGĀDE".</a:t>
            </a:r>
            <a:br>
              <a:rPr b="0" i="0" lang="en-GB" sz="2200" u="none" cap="none" strike="noStrike">
                <a:solidFill>
                  <a:schemeClr val="dk2"/>
                </a:solidFill>
                <a:latin typeface="Candara"/>
                <a:ea typeface="Candara"/>
                <a:cs typeface="Candara"/>
                <a:sym typeface="Candara"/>
              </a:rPr>
            </a:br>
            <a:r>
              <a:rPr b="0" i="0" lang="en-GB" sz="2200" u="none" cap="none" strike="noStrike">
                <a:solidFill>
                  <a:schemeClr val="dk2"/>
                </a:solidFill>
                <a:latin typeface="Candara"/>
                <a:ea typeface="Candara"/>
                <a:cs typeface="Candara"/>
                <a:sym typeface="Candara"/>
              </a:rPr>
              <a:t>P.S. WE (ALL) THE PEOPLES OF LATVIA LOVE OUR LAND. WE DON`T MAKE THE DIFFERENCE BETWEEN RACES, NATIONALITIES. ONLY WHAT IS NEEDED- FREE CHOICE AND GOOD WILL. </a:t>
            </a: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86" name="Shape 286"/>
        <p:cNvGrpSpPr/>
        <p:nvPr/>
      </p:nvGrpSpPr>
      <p:grpSpPr>
        <a:xfrm>
          <a:off x="0" y="0"/>
          <a:ext cx="0" cy="0"/>
          <a:chOff x="0" y="0"/>
          <a:chExt cx="0" cy="0"/>
        </a:xfrm>
      </p:grpSpPr>
      <p:sp>
        <p:nvSpPr>
          <p:cNvPr id="287" name="Shape 287"/>
          <p:cNvSpPr txBox="1"/>
          <p:nvPr>
            <p:ph idx="1" type="subTitle"/>
          </p:nvPr>
        </p:nvSpPr>
        <p:spPr>
          <a:xfrm>
            <a:off x="3491880" y="764704"/>
            <a:ext cx="5120639" cy="527669"/>
          </a:xfrm>
          <a:prstGeom prst="rect">
            <a:avLst/>
          </a:prstGeom>
          <a:noFill/>
          <a:ln>
            <a:noFill/>
          </a:ln>
        </p:spPr>
        <p:txBody>
          <a:bodyPr anchorCtr="0" anchor="b" bIns="45700" lIns="91425" rIns="91425" tIns="45700">
            <a:noAutofit/>
          </a:bodyPr>
          <a:lstStyle/>
          <a:p>
            <a:pPr indent="0" lvl="0" marL="0" marR="0" rtl="0" algn="l">
              <a:spcBef>
                <a:spcPts val="0"/>
              </a:spcBef>
              <a:spcAft>
                <a:spcPts val="0"/>
              </a:spcAft>
              <a:buClr>
                <a:schemeClr val="accent1"/>
              </a:buClr>
              <a:buSzPct val="25000"/>
              <a:buFont typeface="Arial"/>
              <a:buNone/>
            </a:pPr>
            <a:r>
              <a:rPr b="0" i="0" lang="en-GB" sz="2400" u="none" cap="none" strike="noStrike">
                <a:solidFill>
                  <a:schemeClr val="dk2"/>
                </a:solidFill>
                <a:latin typeface="Candara"/>
                <a:ea typeface="Candara"/>
                <a:cs typeface="Candara"/>
                <a:sym typeface="Candara"/>
              </a:rPr>
              <a:t>Thank you for attention!</a:t>
            </a:r>
          </a:p>
        </p:txBody>
      </p:sp>
      <p:pic>
        <p:nvPicPr>
          <p:cNvPr id="288" name="Shape 288"/>
          <p:cNvPicPr preferRelativeResize="0"/>
          <p:nvPr>
            <p:ph idx="4294967295" type="body"/>
          </p:nvPr>
        </p:nvPicPr>
        <p:blipFill rotWithShape="1">
          <a:blip r:embed="rId3">
            <a:alphaModFix/>
          </a:blip>
          <a:srcRect b="0" l="0" r="0" t="0"/>
          <a:stretch/>
        </p:blipFill>
        <p:spPr>
          <a:xfrm>
            <a:off x="3059832" y="1772816"/>
            <a:ext cx="4464496" cy="446449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4" name="Shape 104"/>
        <p:cNvGrpSpPr/>
        <p:nvPr/>
      </p:nvGrpSpPr>
      <p:grpSpPr>
        <a:xfrm>
          <a:off x="0" y="0"/>
          <a:ext cx="0" cy="0"/>
          <a:chOff x="0" y="0"/>
          <a:chExt cx="0" cy="0"/>
        </a:xfrm>
      </p:grpSpPr>
      <p:pic>
        <p:nvPicPr>
          <p:cNvPr descr="http://latvianhistory.files.wordpress.com/2009/07/latvia_topographic_map.jpg" id="105" name="Shape 105"/>
          <p:cNvPicPr preferRelativeResize="0"/>
          <p:nvPr/>
        </p:nvPicPr>
        <p:blipFill rotWithShape="1">
          <a:blip r:embed="rId3">
            <a:alphaModFix/>
          </a:blip>
          <a:srcRect b="1588" l="1828" r="1200" t="0"/>
          <a:stretch/>
        </p:blipFill>
        <p:spPr>
          <a:xfrm>
            <a:off x="2705522" y="1124744"/>
            <a:ext cx="6280727" cy="5549230"/>
          </a:xfrm>
          <a:prstGeom prst="rect">
            <a:avLst/>
          </a:prstGeom>
          <a:noFill/>
          <a:ln>
            <a:noFill/>
          </a:ln>
        </p:spPr>
      </p:pic>
      <p:sp>
        <p:nvSpPr>
          <p:cNvPr id="106" name="Shape 106"/>
          <p:cNvSpPr txBox="1"/>
          <p:nvPr>
            <p:ph idx="1" type="subTitle"/>
          </p:nvPr>
        </p:nvSpPr>
        <p:spPr>
          <a:xfrm>
            <a:off x="107504" y="692695"/>
            <a:ext cx="2526010" cy="5981277"/>
          </a:xfrm>
          <a:prstGeom prst="rect">
            <a:avLst/>
          </a:prstGeom>
          <a:noFill/>
          <a:ln>
            <a:noFill/>
          </a:ln>
        </p:spPr>
        <p:txBody>
          <a:bodyPr anchorCtr="0" anchor="b" bIns="45700" lIns="91425" rIns="91425" tIns="45700">
            <a:noAutofit/>
          </a:bodyPr>
          <a:lstStyle/>
          <a:p>
            <a:pPr indent="0" lvl="0" marL="0" marR="0" rtl="0" algn="l">
              <a:spcBef>
                <a:spcPts val="0"/>
              </a:spcBef>
              <a:spcAft>
                <a:spcPts val="0"/>
              </a:spcAft>
              <a:buClr>
                <a:schemeClr val="accent1"/>
              </a:buClr>
              <a:buSzPct val="25000"/>
              <a:buFont typeface="Arial"/>
              <a:buNone/>
            </a:pPr>
            <a:r>
              <a:rPr b="0" i="0" lang="en-GB" sz="2220" u="none" cap="none" strike="noStrike">
                <a:solidFill>
                  <a:srgbClr val="F1D8CC"/>
                </a:solidFill>
                <a:latin typeface="Candara"/>
                <a:ea typeface="Candara"/>
                <a:cs typeface="Candara"/>
                <a:sym typeface="Candara"/>
              </a:rPr>
              <a:t>You can see:</a:t>
            </a:r>
          </a:p>
          <a:p>
            <a:pPr indent="-342900" lvl="0" marL="342900" marR="0" rtl="0" algn="l">
              <a:spcBef>
                <a:spcPts val="600"/>
              </a:spcBef>
              <a:spcAft>
                <a:spcPts val="0"/>
              </a:spcAft>
              <a:buClr>
                <a:schemeClr val="lt2"/>
              </a:buClr>
              <a:buSzPct val="100909"/>
              <a:buFont typeface="Arial"/>
              <a:buChar char="•"/>
            </a:pPr>
            <a:r>
              <a:rPr b="0" i="0" lang="en-GB" sz="2220" u="none" cap="none" strike="noStrike">
                <a:solidFill>
                  <a:srgbClr val="F1D8CC"/>
                </a:solidFill>
                <a:latin typeface="Candara"/>
                <a:ea typeface="Candara"/>
                <a:cs typeface="Candara"/>
                <a:sym typeface="Candara"/>
              </a:rPr>
              <a:t>our capital Riga, </a:t>
            </a:r>
          </a:p>
          <a:p>
            <a:pPr indent="-342900" lvl="0" marL="342900" marR="0" rtl="0" algn="l">
              <a:spcBef>
                <a:spcPts val="600"/>
              </a:spcBef>
              <a:spcAft>
                <a:spcPts val="0"/>
              </a:spcAft>
              <a:buClr>
                <a:schemeClr val="lt2"/>
              </a:buClr>
              <a:buSzPct val="100909"/>
              <a:buFont typeface="Arial"/>
              <a:buChar char="•"/>
            </a:pPr>
            <a:r>
              <a:rPr b="0" i="0" lang="en-GB" sz="2220" u="none" cap="none" strike="noStrike">
                <a:solidFill>
                  <a:srgbClr val="F1D8CC"/>
                </a:solidFill>
                <a:latin typeface="Candara"/>
                <a:ea typeface="Candara"/>
                <a:cs typeface="Candara"/>
                <a:sym typeface="Candara"/>
              </a:rPr>
              <a:t>Jelgava – city where we live and river Lielupe which flows through the city,</a:t>
            </a:r>
          </a:p>
          <a:p>
            <a:pPr indent="-342900" lvl="0" marL="342900" marR="0" rtl="0" algn="l">
              <a:spcBef>
                <a:spcPts val="600"/>
              </a:spcBef>
              <a:spcAft>
                <a:spcPts val="0"/>
              </a:spcAft>
              <a:buClr>
                <a:schemeClr val="lt2"/>
              </a:buClr>
              <a:buSzPct val="100909"/>
              <a:buFont typeface="Arial"/>
              <a:buChar char="•"/>
            </a:pPr>
            <a:r>
              <a:rPr b="0" i="0" lang="en-GB" sz="2220" u="none" cap="none" strike="noStrike">
                <a:solidFill>
                  <a:srgbClr val="F1D8CC"/>
                </a:solidFill>
                <a:latin typeface="Candara"/>
                <a:ea typeface="Candara"/>
                <a:cs typeface="Candara"/>
                <a:sym typeface="Candara"/>
              </a:rPr>
              <a:t>the biggest river of Latvia Daugava,</a:t>
            </a:r>
          </a:p>
          <a:p>
            <a:pPr indent="-342900" lvl="0" marL="342900" marR="0" rtl="0" algn="l">
              <a:spcBef>
                <a:spcPts val="600"/>
              </a:spcBef>
              <a:spcAft>
                <a:spcPts val="0"/>
              </a:spcAft>
              <a:buClr>
                <a:schemeClr val="lt2"/>
              </a:buClr>
              <a:buSzPct val="100909"/>
              <a:buFont typeface="Arial"/>
              <a:buChar char="•"/>
            </a:pPr>
            <a:r>
              <a:rPr b="0" i="0" lang="en-GB" sz="2220" u="none" cap="none" strike="noStrike">
                <a:solidFill>
                  <a:srgbClr val="F1D8CC"/>
                </a:solidFill>
                <a:latin typeface="Candara"/>
                <a:ea typeface="Candara"/>
                <a:cs typeface="Candara"/>
                <a:sym typeface="Candara"/>
              </a:rPr>
              <a:t>gulf of Riga of Baltic sea,</a:t>
            </a:r>
          </a:p>
          <a:p>
            <a:pPr indent="-342900" lvl="0" marL="342900" marR="0" rtl="0" algn="l">
              <a:spcBef>
                <a:spcPts val="600"/>
              </a:spcBef>
              <a:spcAft>
                <a:spcPts val="0"/>
              </a:spcAft>
              <a:buClr>
                <a:schemeClr val="lt2"/>
              </a:buClr>
              <a:buSzPct val="100909"/>
              <a:buFont typeface="Arial"/>
              <a:buChar char="•"/>
            </a:pPr>
            <a:r>
              <a:rPr b="0" i="0" lang="en-GB" sz="2220" u="none" cap="none" strike="noStrike">
                <a:solidFill>
                  <a:srgbClr val="F1D8CC"/>
                </a:solidFill>
                <a:latin typeface="Candara"/>
                <a:ea typeface="Candara"/>
                <a:cs typeface="Candara"/>
                <a:sym typeface="Candara"/>
              </a:rPr>
              <a:t>our neighbour countries</a:t>
            </a:r>
          </a:p>
        </p:txBody>
      </p:sp>
      <p:sp>
        <p:nvSpPr>
          <p:cNvPr id="107" name="Shape 107"/>
          <p:cNvSpPr txBox="1"/>
          <p:nvPr>
            <p:ph type="title"/>
          </p:nvPr>
        </p:nvSpPr>
        <p:spPr>
          <a:xfrm>
            <a:off x="1043608" y="188640"/>
            <a:ext cx="6768751" cy="648071"/>
          </a:xfrm>
          <a:prstGeom prst="rect">
            <a:avLst/>
          </a:prstGeom>
          <a:noFill/>
          <a:ln>
            <a:noFill/>
          </a:ln>
        </p:spPr>
        <p:txBody>
          <a:bodyPr anchorCtr="0" anchor="t" bIns="45700" lIns="91425" rIns="91425" tIns="45700">
            <a:noAutofit/>
          </a:bodyPr>
          <a:lstStyle/>
          <a:p>
            <a:pPr indent="0" lvl="0" marL="0" marR="0" rtl="0" algn="ctr">
              <a:spcBef>
                <a:spcPts val="0"/>
              </a:spcBef>
              <a:buClr>
                <a:srgbClr val="F1D8CC"/>
              </a:buClr>
              <a:buSzPct val="25000"/>
              <a:buFont typeface="Candara"/>
              <a:buNone/>
            </a:pPr>
            <a:r>
              <a:rPr b="0" i="0" lang="en-GB" sz="3600" u="none" cap="none" strike="noStrike">
                <a:solidFill>
                  <a:srgbClr val="F1D8CC"/>
                </a:solidFill>
                <a:latin typeface="Candara"/>
                <a:ea typeface="Candara"/>
                <a:cs typeface="Candara"/>
                <a:sym typeface="Candara"/>
              </a:rPr>
              <a:t>the</a:t>
            </a:r>
            <a:r>
              <a:rPr b="0" i="0" lang="en-GB" sz="3600" u="none" cap="none" strike="noStrike">
                <a:solidFill>
                  <a:schemeClr val="dk2"/>
                </a:solidFill>
                <a:latin typeface="Candara"/>
                <a:ea typeface="Candara"/>
                <a:cs typeface="Candara"/>
                <a:sym typeface="Candara"/>
              </a:rPr>
              <a:t> </a:t>
            </a:r>
            <a:r>
              <a:rPr b="0" i="0" lang="en-GB" sz="3600" u="none" cap="none" strike="noStrike">
                <a:solidFill>
                  <a:srgbClr val="703920"/>
                </a:solidFill>
                <a:latin typeface="Candara"/>
                <a:ea typeface="Candara"/>
                <a:cs typeface="Candara"/>
                <a:sym typeface="Candara"/>
              </a:rPr>
              <a:t>map of Latvia</a:t>
            </a:r>
            <a:br>
              <a:rPr b="0" i="0" lang="en-GB" sz="3600" u="none" cap="none" strike="noStrike">
                <a:solidFill>
                  <a:srgbClr val="703920"/>
                </a:solidFill>
                <a:latin typeface="Candara"/>
                <a:ea typeface="Candara"/>
                <a:cs typeface="Candara"/>
                <a:sym typeface="Candara"/>
              </a:rPr>
            </a:b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1" name="Shape 111"/>
        <p:cNvGrpSpPr/>
        <p:nvPr/>
      </p:nvGrpSpPr>
      <p:grpSpPr>
        <a:xfrm>
          <a:off x="0" y="0"/>
          <a:ext cx="0" cy="0"/>
          <a:chOff x="0" y="0"/>
          <a:chExt cx="0" cy="0"/>
        </a:xfrm>
      </p:grpSpPr>
      <p:sp>
        <p:nvSpPr>
          <p:cNvPr id="112" name="Shape 112"/>
          <p:cNvSpPr txBox="1"/>
          <p:nvPr>
            <p:ph idx="1" type="subTitle"/>
          </p:nvPr>
        </p:nvSpPr>
        <p:spPr>
          <a:xfrm>
            <a:off x="179511" y="476672"/>
            <a:ext cx="3024335" cy="6048671"/>
          </a:xfrm>
          <a:prstGeom prst="rect">
            <a:avLst/>
          </a:prstGeom>
          <a:noFill/>
          <a:ln>
            <a:noFill/>
          </a:ln>
        </p:spPr>
        <p:txBody>
          <a:bodyPr anchorCtr="0" anchor="t" bIns="45700" lIns="91425" rIns="91425" tIns="45700">
            <a:noAutofit/>
          </a:bodyPr>
          <a:lstStyle/>
          <a:p>
            <a:pPr indent="-285750" lvl="0" marL="285750" marR="0" rtl="0" algn="l">
              <a:spcBef>
                <a:spcPts val="0"/>
              </a:spcBef>
              <a:spcAft>
                <a:spcPts val="0"/>
              </a:spcAft>
              <a:buClr>
                <a:srgbClr val="EEE5DA"/>
              </a:buClr>
              <a:buSzPct val="100000"/>
              <a:buFont typeface="Arial"/>
              <a:buChar char="•"/>
            </a:pPr>
            <a:r>
              <a:rPr b="0" i="0" lang="en-GB" sz="1800" u="none" cap="none" strike="noStrike">
                <a:solidFill>
                  <a:srgbClr val="EEE5DA"/>
                </a:solidFill>
                <a:latin typeface="Candara"/>
                <a:ea typeface="Candara"/>
                <a:cs typeface="Candara"/>
                <a:sym typeface="Candara"/>
              </a:rPr>
              <a:t>The closest contacts we have with our Baltic «destiny sisters» - Lithuania and Estonia.</a:t>
            </a:r>
          </a:p>
          <a:p>
            <a:pPr indent="-285750" lvl="0" marL="285750" marR="0" rtl="0" algn="l">
              <a:spcBef>
                <a:spcPts val="600"/>
              </a:spcBef>
              <a:spcAft>
                <a:spcPts val="0"/>
              </a:spcAft>
              <a:buClr>
                <a:srgbClr val="EEE5DA"/>
              </a:buClr>
              <a:buSzPct val="100000"/>
              <a:buFont typeface="Arial"/>
              <a:buChar char="•"/>
            </a:pPr>
            <a:r>
              <a:rPr b="0" i="0" lang="en-GB" sz="1800" u="none" cap="none" strike="noStrike">
                <a:solidFill>
                  <a:srgbClr val="EEE5DA"/>
                </a:solidFill>
                <a:latin typeface="Candara"/>
                <a:ea typeface="Candara"/>
                <a:cs typeface="Candara"/>
                <a:sym typeface="Candara"/>
              </a:rPr>
              <a:t>After the Baltic states had restored independence in 1990, integration with Western Europe was chosen as the main strategic goal. </a:t>
            </a:r>
          </a:p>
          <a:p>
            <a:pPr indent="-285750" lvl="0" marL="285750" marR="0" rtl="0" algn="l">
              <a:spcBef>
                <a:spcPts val="600"/>
              </a:spcBef>
              <a:spcAft>
                <a:spcPts val="0"/>
              </a:spcAft>
              <a:buClr>
                <a:srgbClr val="EEE5DA"/>
              </a:buClr>
              <a:buSzPct val="100000"/>
              <a:buFont typeface="Arial"/>
              <a:buChar char="•"/>
            </a:pPr>
            <a:r>
              <a:rPr b="0" i="0" lang="en-GB" sz="1800" u="none" cap="none" strike="noStrike">
                <a:solidFill>
                  <a:srgbClr val="EEE5DA"/>
                </a:solidFill>
                <a:latin typeface="Candara"/>
                <a:ea typeface="Candara"/>
                <a:cs typeface="Candara"/>
                <a:sym typeface="Candara"/>
              </a:rPr>
              <a:t>In 2002 the Baltic nations applied to become members of the North Atlantic Organization Treaty (NATO) and the European Union (EU). </a:t>
            </a:r>
          </a:p>
        </p:txBody>
      </p:sp>
      <p:pic>
        <p:nvPicPr>
          <p:cNvPr descr="http://www.ltn.lv/%7Evim/images/baltic.gif" id="113" name="Shape 113"/>
          <p:cNvPicPr preferRelativeResize="0"/>
          <p:nvPr/>
        </p:nvPicPr>
        <p:blipFill rotWithShape="1">
          <a:blip r:embed="rId3">
            <a:alphaModFix/>
          </a:blip>
          <a:srcRect b="0" l="0" r="0" t="0"/>
          <a:stretch/>
        </p:blipFill>
        <p:spPr>
          <a:xfrm>
            <a:off x="3419871" y="1268759"/>
            <a:ext cx="5538884" cy="410445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7" name="Shape 117"/>
        <p:cNvGrpSpPr/>
        <p:nvPr/>
      </p:nvGrpSpPr>
      <p:grpSpPr>
        <a:xfrm>
          <a:off x="0" y="0"/>
          <a:ext cx="0" cy="0"/>
          <a:chOff x="0" y="0"/>
          <a:chExt cx="0" cy="0"/>
        </a:xfrm>
      </p:grpSpPr>
      <p:pic>
        <p:nvPicPr>
          <p:cNvPr descr="http://www.thebalticway.eu/wp-content/uploads/2014/06/gallery.jpg" id="118" name="Shape 118"/>
          <p:cNvPicPr preferRelativeResize="0"/>
          <p:nvPr/>
        </p:nvPicPr>
        <p:blipFill rotWithShape="1">
          <a:blip r:embed="rId3">
            <a:alphaModFix/>
          </a:blip>
          <a:srcRect b="0" l="0" r="0" t="0"/>
          <a:stretch/>
        </p:blipFill>
        <p:spPr>
          <a:xfrm>
            <a:off x="251520" y="2708919"/>
            <a:ext cx="8568951" cy="3921236"/>
          </a:xfrm>
          <a:prstGeom prst="rect">
            <a:avLst/>
          </a:prstGeom>
          <a:noFill/>
          <a:ln>
            <a:noFill/>
          </a:ln>
        </p:spPr>
      </p:pic>
      <p:pic>
        <p:nvPicPr>
          <p:cNvPr descr="http://www.europeana1989.eu/projects/img/pid/34/dim/280x310/type/tout1_image/crop/1/" id="119" name="Shape 119"/>
          <p:cNvPicPr preferRelativeResize="0"/>
          <p:nvPr/>
        </p:nvPicPr>
        <p:blipFill rotWithShape="1">
          <a:blip r:embed="rId4">
            <a:alphaModFix/>
          </a:blip>
          <a:srcRect b="11232" l="7962" r="6496" t="10254"/>
          <a:stretch/>
        </p:blipFill>
        <p:spPr>
          <a:xfrm>
            <a:off x="251520" y="260647"/>
            <a:ext cx="2281382" cy="2318326"/>
          </a:xfrm>
          <a:prstGeom prst="rect">
            <a:avLst/>
          </a:prstGeom>
          <a:noFill/>
          <a:ln>
            <a:noFill/>
          </a:ln>
        </p:spPr>
      </p:pic>
      <p:sp>
        <p:nvSpPr>
          <p:cNvPr id="120" name="Shape 120"/>
          <p:cNvSpPr/>
          <p:nvPr/>
        </p:nvSpPr>
        <p:spPr>
          <a:xfrm>
            <a:off x="2699791" y="404147"/>
            <a:ext cx="6120680" cy="2031325"/>
          </a:xfrm>
          <a:prstGeom prst="rect">
            <a:avLst/>
          </a:prstGeom>
          <a:noFill/>
          <a:ln>
            <a:noFill/>
          </a:ln>
        </p:spPr>
        <p:txBody>
          <a:bodyPr anchorCtr="0" anchor="t" bIns="45700" lIns="91425" rIns="91425" tIns="45700">
            <a:noAutofit/>
          </a:bodyPr>
          <a:lstStyle/>
          <a:p>
            <a:pPr indent="0" lvl="0" marL="0" marR="0" rtl="0" algn="just">
              <a:spcBef>
                <a:spcPts val="0"/>
              </a:spcBef>
              <a:buSzPct val="25000"/>
              <a:buNone/>
            </a:pPr>
            <a:r>
              <a:rPr lang="en-GB" sz="1800">
                <a:solidFill>
                  <a:srgbClr val="563E26"/>
                </a:solidFill>
                <a:latin typeface="Candara"/>
                <a:ea typeface="Candara"/>
                <a:cs typeface="Candara"/>
                <a:sym typeface="Candara"/>
              </a:rPr>
              <a:t>The </a:t>
            </a:r>
            <a:r>
              <a:rPr b="1" lang="en-GB" sz="1800">
                <a:solidFill>
                  <a:srgbClr val="563E26"/>
                </a:solidFill>
                <a:latin typeface="Candara"/>
                <a:ea typeface="Candara"/>
                <a:cs typeface="Candara"/>
                <a:sym typeface="Candara"/>
              </a:rPr>
              <a:t>Baltic Way</a:t>
            </a:r>
            <a:r>
              <a:rPr lang="en-GB" sz="1800">
                <a:solidFill>
                  <a:srgbClr val="563E26"/>
                </a:solidFill>
                <a:latin typeface="Candara"/>
                <a:ea typeface="Candara"/>
                <a:cs typeface="Candara"/>
                <a:sym typeface="Candara"/>
              </a:rPr>
              <a:t> or </a:t>
            </a:r>
            <a:r>
              <a:rPr b="1" lang="en-GB" sz="1800">
                <a:solidFill>
                  <a:srgbClr val="563E26"/>
                </a:solidFill>
                <a:latin typeface="Candara"/>
                <a:ea typeface="Candara"/>
                <a:cs typeface="Candara"/>
                <a:sym typeface="Candara"/>
              </a:rPr>
              <a:t>Baltic Chain</a:t>
            </a:r>
            <a:r>
              <a:rPr lang="en-GB" sz="1800">
                <a:solidFill>
                  <a:srgbClr val="563E26"/>
                </a:solidFill>
                <a:latin typeface="Candara"/>
                <a:ea typeface="Candara"/>
                <a:cs typeface="Candara"/>
                <a:sym typeface="Candara"/>
              </a:rPr>
              <a:t> (also </a:t>
            </a:r>
            <a:r>
              <a:rPr i="1" lang="en-GB" sz="1800">
                <a:solidFill>
                  <a:srgbClr val="563E26"/>
                </a:solidFill>
                <a:latin typeface="Candara"/>
                <a:ea typeface="Candara"/>
                <a:cs typeface="Candara"/>
                <a:sym typeface="Candara"/>
              </a:rPr>
              <a:t>Chain of Freedom)</a:t>
            </a:r>
            <a:r>
              <a:rPr lang="en-GB" sz="1800">
                <a:solidFill>
                  <a:srgbClr val="563E26"/>
                </a:solidFill>
                <a:latin typeface="Candara"/>
                <a:ea typeface="Candara"/>
                <a:cs typeface="Candara"/>
                <a:sym typeface="Candara"/>
              </a:rPr>
              <a:t> was a peaceful political demonstration that occurred </a:t>
            </a:r>
            <a:r>
              <a:rPr b="1" lang="en-GB" sz="1800">
                <a:solidFill>
                  <a:srgbClr val="563E26"/>
                </a:solidFill>
                <a:latin typeface="Candara"/>
                <a:ea typeface="Candara"/>
                <a:cs typeface="Candara"/>
                <a:sym typeface="Candara"/>
              </a:rPr>
              <a:t>on August 23</a:t>
            </a:r>
            <a:r>
              <a:rPr lang="en-GB" sz="1800">
                <a:solidFill>
                  <a:srgbClr val="563E26"/>
                </a:solidFill>
                <a:latin typeface="Candara"/>
                <a:ea typeface="Candara"/>
                <a:cs typeface="Candara"/>
                <a:sym typeface="Candara"/>
              </a:rPr>
              <a:t>, </a:t>
            </a:r>
            <a:r>
              <a:rPr b="1" lang="en-GB" sz="1800">
                <a:solidFill>
                  <a:srgbClr val="563E26"/>
                </a:solidFill>
                <a:latin typeface="Candara"/>
                <a:ea typeface="Candara"/>
                <a:cs typeface="Candara"/>
                <a:sym typeface="Candara"/>
              </a:rPr>
              <a:t>1989.</a:t>
            </a:r>
            <a:r>
              <a:rPr lang="en-GB" sz="1800">
                <a:solidFill>
                  <a:srgbClr val="563E26"/>
                </a:solidFill>
                <a:latin typeface="Candara"/>
                <a:ea typeface="Candara"/>
                <a:cs typeface="Candara"/>
                <a:sym typeface="Candara"/>
              </a:rPr>
              <a:t> Approximately </a:t>
            </a:r>
            <a:r>
              <a:rPr b="1" lang="en-GB" sz="1800">
                <a:solidFill>
                  <a:srgbClr val="563E26"/>
                </a:solidFill>
                <a:latin typeface="Candara"/>
                <a:ea typeface="Candara"/>
                <a:cs typeface="Candara"/>
                <a:sym typeface="Candara"/>
              </a:rPr>
              <a:t>two million pe</a:t>
            </a:r>
            <a:r>
              <a:rPr lang="en-GB" sz="1800">
                <a:solidFill>
                  <a:srgbClr val="563E26"/>
                </a:solidFill>
                <a:latin typeface="Candara"/>
                <a:ea typeface="Candara"/>
                <a:cs typeface="Candara"/>
                <a:sym typeface="Candara"/>
              </a:rPr>
              <a:t>ople joined their hands to form a human chain spanning </a:t>
            </a:r>
            <a:r>
              <a:rPr b="1" lang="en-GB" sz="1800">
                <a:solidFill>
                  <a:srgbClr val="563E26"/>
                </a:solidFill>
                <a:latin typeface="Candara"/>
                <a:ea typeface="Candara"/>
                <a:cs typeface="Candara"/>
                <a:sym typeface="Candara"/>
              </a:rPr>
              <a:t>675.5 kilometres </a:t>
            </a:r>
            <a:r>
              <a:rPr lang="en-GB" sz="1800">
                <a:solidFill>
                  <a:srgbClr val="563E26"/>
                </a:solidFill>
                <a:latin typeface="Candara"/>
                <a:ea typeface="Candara"/>
                <a:cs typeface="Candara"/>
                <a:sym typeface="Candara"/>
              </a:rPr>
              <a:t>(419.7 mi) across the three Baltic states – Estonia, Latvia and Lithuania, considered at the time to be constituent republics of the Soviet Union.</a:t>
            </a: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4" name="Shape 124"/>
        <p:cNvGrpSpPr/>
        <p:nvPr/>
      </p:nvGrpSpPr>
      <p:grpSpPr>
        <a:xfrm>
          <a:off x="0" y="0"/>
          <a:ext cx="0" cy="0"/>
          <a:chOff x="0" y="0"/>
          <a:chExt cx="0" cy="0"/>
        </a:xfrm>
      </p:grpSpPr>
      <p:sp>
        <p:nvSpPr>
          <p:cNvPr id="125" name="Shape 125"/>
          <p:cNvSpPr txBox="1"/>
          <p:nvPr>
            <p:ph idx="1" type="body"/>
          </p:nvPr>
        </p:nvSpPr>
        <p:spPr>
          <a:xfrm>
            <a:off x="5668073" y="2492896"/>
            <a:ext cx="3456383" cy="1440160"/>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Clr>
                <a:schemeClr val="accent1"/>
              </a:buClr>
              <a:buSzPct val="25000"/>
              <a:buFont typeface="Arial"/>
              <a:buNone/>
            </a:pPr>
            <a:r>
              <a:rPr b="0" i="0" lang="en-GB" sz="2200" u="none" cap="none" strike="noStrike">
                <a:solidFill>
                  <a:schemeClr val="dk2"/>
                </a:solidFill>
                <a:latin typeface="Candara"/>
                <a:ea typeface="Candara"/>
                <a:cs typeface="Candara"/>
                <a:sym typeface="Candara"/>
              </a:rPr>
              <a:t>Baltic Way memorial coins from Latvia (EUR 5) and Lithuania (1$ and 50 Lt)</a:t>
            </a:r>
          </a:p>
        </p:txBody>
      </p:sp>
      <p:pic>
        <p:nvPicPr>
          <p:cNvPr descr="http://gold10.ru/upload/iblock/7a8/7a817f353bddbd0e2721a1264e6e331f.png" id="126" name="Shape 126"/>
          <p:cNvPicPr preferRelativeResize="0"/>
          <p:nvPr/>
        </p:nvPicPr>
        <p:blipFill rotWithShape="1">
          <a:blip r:embed="rId3">
            <a:alphaModFix/>
          </a:blip>
          <a:srcRect b="0" l="0" r="0" t="0"/>
          <a:stretch/>
        </p:blipFill>
        <p:spPr>
          <a:xfrm>
            <a:off x="5178180" y="188640"/>
            <a:ext cx="3742390" cy="1871195"/>
          </a:xfrm>
          <a:prstGeom prst="rect">
            <a:avLst/>
          </a:prstGeom>
          <a:noFill/>
          <a:ln>
            <a:noFill/>
          </a:ln>
        </p:spPr>
      </p:pic>
      <p:pic>
        <p:nvPicPr>
          <p:cNvPr descr="http://www.coin-database.com/images/Lithuania/3478-v.jpg" id="127" name="Shape 127"/>
          <p:cNvPicPr preferRelativeResize="0"/>
          <p:nvPr/>
        </p:nvPicPr>
        <p:blipFill rotWithShape="1">
          <a:blip r:embed="rId4">
            <a:alphaModFix/>
          </a:blip>
          <a:srcRect b="0" l="0" r="0" t="50000"/>
          <a:stretch/>
        </p:blipFill>
        <p:spPr>
          <a:xfrm>
            <a:off x="7205328" y="4905362"/>
            <a:ext cx="1772973" cy="1786508"/>
          </a:xfrm>
          <a:prstGeom prst="rect">
            <a:avLst/>
          </a:prstGeom>
          <a:noFill/>
          <a:ln>
            <a:noFill/>
          </a:ln>
        </p:spPr>
      </p:pic>
      <p:pic>
        <p:nvPicPr>
          <p:cNvPr descr="http://thecelotajs.com/latvia-50years/images/IMG_0234c251X251_10th_Anniversary_of_the_Baltic_Way_Reversum.png" id="128" name="Shape 128"/>
          <p:cNvPicPr preferRelativeResize="0"/>
          <p:nvPr/>
        </p:nvPicPr>
        <p:blipFill rotWithShape="1">
          <a:blip r:embed="rId5">
            <a:alphaModFix/>
          </a:blip>
          <a:srcRect b="0" l="0" r="0" t="0"/>
          <a:stretch/>
        </p:blipFill>
        <p:spPr>
          <a:xfrm>
            <a:off x="107563" y="3068959"/>
            <a:ext cx="1991410" cy="1991410"/>
          </a:xfrm>
          <a:prstGeom prst="rect">
            <a:avLst/>
          </a:prstGeom>
          <a:noFill/>
          <a:ln>
            <a:noFill/>
          </a:ln>
        </p:spPr>
      </p:pic>
      <p:pic>
        <p:nvPicPr>
          <p:cNvPr descr="http://thecelotajs.com/latvia-50years/images/IMG_0235cX252X252_10th_Anniversary_of_the_Baltic_Way_Aversum.png" id="129" name="Shape 129"/>
          <p:cNvPicPr preferRelativeResize="0"/>
          <p:nvPr/>
        </p:nvPicPr>
        <p:blipFill rotWithShape="1">
          <a:blip r:embed="rId6">
            <a:alphaModFix/>
          </a:blip>
          <a:srcRect b="0" l="0" r="0" t="0"/>
          <a:stretch/>
        </p:blipFill>
        <p:spPr>
          <a:xfrm>
            <a:off x="1547663" y="4581128"/>
            <a:ext cx="1923230" cy="1923230"/>
          </a:xfrm>
          <a:prstGeom prst="rect">
            <a:avLst/>
          </a:prstGeom>
          <a:noFill/>
          <a:ln>
            <a:noFill/>
          </a:ln>
        </p:spPr>
      </p:pic>
      <p:pic>
        <p:nvPicPr>
          <p:cNvPr descr="http://www.monetunamai.lt/images/stories/sn/sidabro-moneta-baltijos-kelias/sidabro-moneta-baltijos-kelias_gp.jpg" id="130" name="Shape 130"/>
          <p:cNvPicPr preferRelativeResize="0"/>
          <p:nvPr/>
        </p:nvPicPr>
        <p:blipFill rotWithShape="1">
          <a:blip r:embed="rId7">
            <a:alphaModFix/>
          </a:blip>
          <a:srcRect b="0" l="0" r="0" t="0"/>
          <a:stretch/>
        </p:blipFill>
        <p:spPr>
          <a:xfrm>
            <a:off x="170146" y="404663"/>
            <a:ext cx="3780419" cy="2160240"/>
          </a:xfrm>
          <a:prstGeom prst="rect">
            <a:avLst/>
          </a:prstGeom>
          <a:noFill/>
          <a:ln>
            <a:noFill/>
          </a:ln>
        </p:spPr>
      </p:pic>
      <p:pic>
        <p:nvPicPr>
          <p:cNvPr descr="https://upload.wikimedia.org/wikipedia/en/thumb/7/75/Baltic_Way_1.jpg/220px-Baltic_Way_1.jpg" id="131" name="Shape 131"/>
          <p:cNvPicPr preferRelativeResize="0"/>
          <p:nvPr/>
        </p:nvPicPr>
        <p:blipFill rotWithShape="1">
          <a:blip r:embed="rId8">
            <a:alphaModFix/>
          </a:blip>
          <a:srcRect b="0" l="0" r="0" t="0"/>
          <a:stretch/>
        </p:blipFill>
        <p:spPr>
          <a:xfrm>
            <a:off x="3614910" y="2025019"/>
            <a:ext cx="2095499" cy="3381375"/>
          </a:xfrm>
          <a:prstGeom prst="rect">
            <a:avLst/>
          </a:prstGeom>
          <a:noFill/>
          <a:ln>
            <a:noFill/>
          </a:ln>
        </p:spPr>
      </p:pic>
      <p:pic>
        <p:nvPicPr>
          <p:cNvPr descr="http://www.coin-database.com/images/Lithuania/3478-v.jpg" id="132" name="Shape 132"/>
          <p:cNvPicPr preferRelativeResize="0"/>
          <p:nvPr/>
        </p:nvPicPr>
        <p:blipFill rotWithShape="1">
          <a:blip r:embed="rId9">
            <a:alphaModFix/>
          </a:blip>
          <a:srcRect b="50000" l="0" r="0" t="0"/>
          <a:stretch/>
        </p:blipFill>
        <p:spPr>
          <a:xfrm>
            <a:off x="5580112" y="4365103"/>
            <a:ext cx="1772973" cy="178650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6" name="Shape 136"/>
        <p:cNvGrpSpPr/>
        <p:nvPr/>
      </p:nvGrpSpPr>
      <p:grpSpPr>
        <a:xfrm>
          <a:off x="0" y="0"/>
          <a:ext cx="0" cy="0"/>
          <a:chOff x="0" y="0"/>
          <a:chExt cx="0" cy="0"/>
        </a:xfrm>
      </p:grpSpPr>
      <p:pic>
        <p:nvPicPr>
          <p:cNvPr descr="http://neogeo.lv/wp-content/uploads/brivibas_piemineklis2.jpg" id="137" name="Shape 137"/>
          <p:cNvPicPr preferRelativeResize="0"/>
          <p:nvPr/>
        </p:nvPicPr>
        <p:blipFill rotWithShape="1">
          <a:blip r:embed="rId3">
            <a:alphaModFix/>
          </a:blip>
          <a:srcRect b="0" l="0" r="0" t="0"/>
          <a:stretch/>
        </p:blipFill>
        <p:spPr>
          <a:xfrm>
            <a:off x="3923928" y="332656"/>
            <a:ext cx="4381500" cy="5838826"/>
          </a:xfrm>
          <a:prstGeom prst="rect">
            <a:avLst/>
          </a:prstGeom>
          <a:noFill/>
          <a:ln>
            <a:noFill/>
          </a:ln>
        </p:spPr>
      </p:pic>
      <p:sp>
        <p:nvSpPr>
          <p:cNvPr id="138" name="Shape 138"/>
          <p:cNvSpPr txBox="1"/>
          <p:nvPr>
            <p:ph idx="1" type="subTitle"/>
          </p:nvPr>
        </p:nvSpPr>
        <p:spPr>
          <a:xfrm>
            <a:off x="155573" y="5877273"/>
            <a:ext cx="3100116" cy="432047"/>
          </a:xfrm>
          <a:prstGeom prst="rect">
            <a:avLst/>
          </a:prstGeom>
          <a:noFill/>
          <a:ln>
            <a:noFill/>
          </a:ln>
        </p:spPr>
        <p:txBody>
          <a:bodyPr anchorCtr="0" anchor="b" bIns="45700" lIns="91425" rIns="91425" tIns="45700">
            <a:noAutofit/>
          </a:bodyPr>
          <a:lstStyle/>
          <a:p>
            <a:pPr indent="0" lvl="0" marL="0" marR="0" rtl="0" algn="l">
              <a:lnSpc>
                <a:spcPct val="90000"/>
              </a:lnSpc>
              <a:spcBef>
                <a:spcPts val="0"/>
              </a:spcBef>
              <a:spcAft>
                <a:spcPts val="0"/>
              </a:spcAft>
              <a:buClr>
                <a:schemeClr val="accent1"/>
              </a:buClr>
              <a:buSzPct val="25000"/>
              <a:buFont typeface="Arial"/>
              <a:buNone/>
            </a:pPr>
            <a:r>
              <a:rPr b="0" i="0" lang="en-GB" sz="2400" u="none" cap="none" strike="noStrike">
                <a:solidFill>
                  <a:srgbClr val="EEE5DA"/>
                </a:solidFill>
                <a:latin typeface="Candara"/>
                <a:ea typeface="Candara"/>
                <a:cs typeface="Candara"/>
                <a:sym typeface="Candara"/>
              </a:rPr>
              <a:t>Flag of Latvia</a:t>
            </a:r>
          </a:p>
        </p:txBody>
      </p:sp>
      <p:sp>
        <p:nvSpPr>
          <p:cNvPr id="139" name="Shape 139"/>
          <p:cNvSpPr/>
          <p:nvPr/>
        </p:nvSpPr>
        <p:spPr>
          <a:xfrm>
            <a:off x="179511" y="721708"/>
            <a:ext cx="3744415" cy="1251625"/>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SzPct val="25000"/>
              <a:buNone/>
            </a:pPr>
            <a:r>
              <a:rPr lang="en-GB" sz="2400">
                <a:solidFill>
                  <a:srgbClr val="EEE5DA"/>
                </a:solidFill>
                <a:latin typeface="Candara"/>
                <a:ea typeface="Candara"/>
                <a:cs typeface="Candara"/>
                <a:sym typeface="Candara"/>
              </a:rPr>
              <a:t>Latvian «holy site» – monument of Freedom </a:t>
            </a:r>
          </a:p>
          <a:p>
            <a:pPr indent="0" lvl="0" marL="0" marR="0" rtl="0" algn="l">
              <a:spcBef>
                <a:spcPts val="400"/>
              </a:spcBef>
              <a:buSzPct val="25000"/>
              <a:buNone/>
            </a:pPr>
            <a:r>
              <a:rPr lang="en-GB" sz="2400">
                <a:solidFill>
                  <a:srgbClr val="EEE5DA"/>
                </a:solidFill>
                <a:latin typeface="Candara"/>
                <a:ea typeface="Candara"/>
                <a:cs typeface="Candara"/>
                <a:sym typeface="Candara"/>
              </a:rPr>
              <a:t>in Riga</a:t>
            </a:r>
          </a:p>
        </p:txBody>
      </p:sp>
      <p:pic>
        <p:nvPicPr>
          <p:cNvPr descr="http://uzsmaidi.lv/wp-content/uploads/2015/11/606330.jpg" id="140" name="Shape 140"/>
          <p:cNvPicPr preferRelativeResize="0"/>
          <p:nvPr/>
        </p:nvPicPr>
        <p:blipFill rotWithShape="1">
          <a:blip r:embed="rId4">
            <a:alphaModFix/>
          </a:blip>
          <a:srcRect b="0" l="0" r="0" t="0"/>
          <a:stretch/>
        </p:blipFill>
        <p:spPr>
          <a:xfrm>
            <a:off x="155575" y="3717032"/>
            <a:ext cx="3100116" cy="194421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4" name="Shape 144"/>
        <p:cNvGrpSpPr/>
        <p:nvPr/>
      </p:nvGrpSpPr>
      <p:grpSpPr>
        <a:xfrm>
          <a:off x="0" y="0"/>
          <a:ext cx="0" cy="0"/>
          <a:chOff x="0" y="0"/>
          <a:chExt cx="0" cy="0"/>
        </a:xfrm>
      </p:grpSpPr>
      <p:pic>
        <p:nvPicPr>
          <p:cNvPr id="145" name="Shape 145"/>
          <p:cNvPicPr preferRelativeResize="0"/>
          <p:nvPr/>
        </p:nvPicPr>
        <p:blipFill rotWithShape="1">
          <a:blip r:embed="rId3">
            <a:alphaModFix/>
          </a:blip>
          <a:srcRect b="0" l="0" r="0" t="0"/>
          <a:stretch/>
        </p:blipFill>
        <p:spPr>
          <a:xfrm>
            <a:off x="316531" y="154538"/>
            <a:ext cx="4873624" cy="3240087"/>
          </a:xfrm>
          <a:prstGeom prst="rect">
            <a:avLst/>
          </a:prstGeom>
          <a:noFill/>
          <a:ln>
            <a:noFill/>
          </a:ln>
        </p:spPr>
      </p:pic>
      <p:sp>
        <p:nvSpPr>
          <p:cNvPr id="146" name="Shape 146"/>
          <p:cNvSpPr txBox="1"/>
          <p:nvPr>
            <p:ph type="title"/>
          </p:nvPr>
        </p:nvSpPr>
        <p:spPr>
          <a:xfrm>
            <a:off x="5364087" y="620687"/>
            <a:ext cx="3498492" cy="2232248"/>
          </a:xfrm>
          <a:prstGeom prst="rect">
            <a:avLst/>
          </a:prstGeom>
          <a:noFill/>
          <a:ln>
            <a:noFill/>
          </a:ln>
        </p:spPr>
        <p:txBody>
          <a:bodyPr anchorCtr="0" anchor="b" bIns="45700" lIns="91425" rIns="91425" tIns="45700">
            <a:noAutofit/>
          </a:bodyPr>
          <a:lstStyle/>
          <a:p>
            <a:pPr indent="0" lvl="0" marL="0" marR="0" rtl="0" algn="l">
              <a:spcBef>
                <a:spcPts val="0"/>
              </a:spcBef>
              <a:buClr>
                <a:schemeClr val="dk2"/>
              </a:buClr>
              <a:buSzPct val="25000"/>
              <a:buFont typeface="Candara"/>
              <a:buNone/>
            </a:pPr>
            <a:r>
              <a:rPr b="0" i="0" lang="en-GB" sz="2000" u="none" cap="none" strike="noStrike">
                <a:solidFill>
                  <a:schemeClr val="dk2"/>
                </a:solidFill>
                <a:latin typeface="Candara"/>
                <a:ea typeface="Candara"/>
                <a:cs typeface="Candara"/>
                <a:sym typeface="Candara"/>
              </a:rPr>
              <a:t>The capital of Latvia is Rīga. In year 2001, 800th anniversary was celebrated. There are about 800 000 inhabitants.</a:t>
            </a:r>
          </a:p>
        </p:txBody>
      </p:sp>
      <p:pic>
        <p:nvPicPr>
          <p:cNvPr descr="http://s2.lsm.lv/media/d/3/xlarge_619f.jpg" id="147" name="Shape 147"/>
          <p:cNvPicPr preferRelativeResize="0"/>
          <p:nvPr/>
        </p:nvPicPr>
        <p:blipFill rotWithShape="1">
          <a:blip r:embed="rId4">
            <a:alphaModFix/>
          </a:blip>
          <a:srcRect b="0" l="0" r="0" t="0"/>
          <a:stretch/>
        </p:blipFill>
        <p:spPr>
          <a:xfrm>
            <a:off x="4131528" y="3450323"/>
            <a:ext cx="4848472" cy="3088301"/>
          </a:xfrm>
          <a:prstGeom prst="rect">
            <a:avLst/>
          </a:prstGeom>
          <a:noFill/>
          <a:ln>
            <a:noFill/>
          </a:ln>
        </p:spPr>
      </p:pic>
      <p:sp>
        <p:nvSpPr>
          <p:cNvPr id="148" name="Shape 148"/>
          <p:cNvSpPr txBox="1"/>
          <p:nvPr/>
        </p:nvSpPr>
        <p:spPr>
          <a:xfrm>
            <a:off x="316531" y="4005064"/>
            <a:ext cx="3498492" cy="2232248"/>
          </a:xfrm>
          <a:prstGeom prst="rect">
            <a:avLst/>
          </a:prstGeom>
          <a:noFill/>
          <a:ln>
            <a:noFill/>
          </a:ln>
        </p:spPr>
        <p:txBody>
          <a:bodyPr anchorCtr="0" anchor="t" bIns="45700" lIns="91425" rIns="91425" tIns="45700">
            <a:noAutofit/>
          </a:bodyPr>
          <a:lstStyle/>
          <a:p>
            <a:pPr indent="0" lvl="0" marL="0" marR="0" rtl="0" algn="l">
              <a:spcBef>
                <a:spcPts val="0"/>
              </a:spcBef>
              <a:buClr>
                <a:schemeClr val="dk2"/>
              </a:buClr>
              <a:buSzPct val="25000"/>
              <a:buFont typeface="Candara"/>
              <a:buNone/>
            </a:pPr>
            <a:r>
              <a:rPr b="0" lang="en-GB" sz="2000" cap="none">
                <a:solidFill>
                  <a:schemeClr val="dk2"/>
                </a:solidFill>
                <a:latin typeface="Candara"/>
                <a:ea typeface="Candara"/>
                <a:cs typeface="Candara"/>
                <a:sym typeface="Candara"/>
              </a:rPr>
              <a:t>18 of November  Independence Day firework.</a:t>
            </a: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2" name="Shape 152"/>
        <p:cNvGrpSpPr/>
        <p:nvPr/>
      </p:nvGrpSpPr>
      <p:grpSpPr>
        <a:xfrm>
          <a:off x="0" y="0"/>
          <a:ext cx="0" cy="0"/>
          <a:chOff x="0" y="0"/>
          <a:chExt cx="0" cy="0"/>
        </a:xfrm>
      </p:grpSpPr>
      <p:sp>
        <p:nvSpPr>
          <p:cNvPr id="153" name="Shape 153"/>
          <p:cNvSpPr txBox="1"/>
          <p:nvPr>
            <p:ph type="title"/>
          </p:nvPr>
        </p:nvSpPr>
        <p:spPr>
          <a:xfrm>
            <a:off x="2677959" y="6021287"/>
            <a:ext cx="3791719" cy="530697"/>
          </a:xfrm>
          <a:prstGeom prst="rect">
            <a:avLst/>
          </a:prstGeom>
          <a:noFill/>
          <a:ln>
            <a:noFill/>
          </a:ln>
        </p:spPr>
        <p:txBody>
          <a:bodyPr anchorCtr="0" anchor="b" bIns="45700" lIns="91425" rIns="91425" tIns="45700">
            <a:noAutofit/>
          </a:bodyPr>
          <a:lstStyle/>
          <a:p>
            <a:pPr indent="0" lvl="0" marL="0" marR="0" rtl="0" algn="ctr">
              <a:spcBef>
                <a:spcPts val="0"/>
              </a:spcBef>
              <a:buClr>
                <a:schemeClr val="dk2"/>
              </a:buClr>
              <a:buSzPct val="25000"/>
              <a:buFont typeface="Candara"/>
              <a:buNone/>
            </a:pPr>
            <a:r>
              <a:rPr b="0" i="0" lang="en-GB" sz="2400" u="none" cap="none" strike="noStrike">
                <a:solidFill>
                  <a:schemeClr val="dk2"/>
                </a:solidFill>
                <a:latin typeface="Candara"/>
                <a:ea typeface="Candara"/>
                <a:cs typeface="Candara"/>
                <a:sym typeface="Candara"/>
              </a:rPr>
              <a:t>Riga – panoramic view</a:t>
            </a:r>
          </a:p>
        </p:txBody>
      </p:sp>
      <p:pic>
        <p:nvPicPr>
          <p:cNvPr descr="http://www.latviancapitalcity.com/wp-content/uploads/2012/01/Rigas-panorama-labota-11.jpg" id="154" name="Shape 154"/>
          <p:cNvPicPr preferRelativeResize="0"/>
          <p:nvPr/>
        </p:nvPicPr>
        <p:blipFill rotWithShape="1">
          <a:blip r:embed="rId3">
            <a:alphaModFix/>
          </a:blip>
          <a:srcRect b="0" l="0" r="0" t="0"/>
          <a:stretch/>
        </p:blipFill>
        <p:spPr>
          <a:xfrm>
            <a:off x="395536" y="764704"/>
            <a:ext cx="8356568" cy="496855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oho">
  <a:themeElements>
    <a:clrScheme name="SOHO">
      <a:dk1>
        <a:srgbClr val="2E2224"/>
      </a:dk1>
      <a:lt1>
        <a:srgbClr val="FFFFFF"/>
      </a:lt1>
      <a:dk2>
        <a:srgbClr val="48231E"/>
      </a:dk2>
      <a:lt2>
        <a:srgbClr val="CBD8DD"/>
      </a:lt2>
      <a:accent1>
        <a:srgbClr val="61625E"/>
      </a:accent1>
      <a:accent2>
        <a:srgbClr val="964D2C"/>
      </a:accent2>
      <a:accent3>
        <a:srgbClr val="66553E"/>
      </a:accent3>
      <a:accent4>
        <a:srgbClr val="848058"/>
      </a:accent4>
      <a:accent5>
        <a:srgbClr val="AFA14B"/>
      </a:accent5>
      <a:accent6>
        <a:srgbClr val="AD7D4D"/>
      </a:accent6>
      <a:hlink>
        <a:srgbClr val="FFDE66"/>
      </a:hlink>
      <a:folHlink>
        <a:srgbClr val="C0AEB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