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5" r:id="rId5"/>
    <p:sldId id="259" r:id="rId6"/>
    <p:sldId id="260" r:id="rId7"/>
    <p:sldId id="258" r:id="rId8"/>
    <p:sldId id="266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1" r:id="rId28"/>
    <p:sldId id="290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268" r:id="rId38"/>
    <p:sldId id="261" r:id="rId39"/>
    <p:sldId id="263" r:id="rId40"/>
    <p:sldId id="270" r:id="rId41"/>
    <p:sldId id="264" r:id="rId42"/>
    <p:sldId id="262" r:id="rId43"/>
    <p:sldId id="271" r:id="rId4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>
        <p:scale>
          <a:sx n="78" d="100"/>
          <a:sy n="78" d="100"/>
        </p:scale>
        <p:origin x="12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3444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6068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5543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9371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3392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9167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4109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206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1878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595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431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921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82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582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660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637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017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94E1A54-B0A7-4241-98A3-76FD5DB7CA58}" type="datetimeFigureOut">
              <a:rPr lang="es-ES" smtClean="0"/>
              <a:t>06/10/2016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68637B9-970A-4097-A128-7A034C8984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07873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GREAT ROUTES IN THE </a:t>
            </a:r>
            <a:r>
              <a:rPr lang="en-US" b="1" dirty="0" smtClean="0"/>
              <a:t>middle AGEs </a:t>
            </a:r>
            <a:r>
              <a:rPr lang="en-US" b="1" dirty="0"/>
              <a:t>AND THEIR SYMBOLOGY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33735" y="4385731"/>
            <a:ext cx="8826390" cy="1426559"/>
          </a:xfrm>
        </p:spPr>
        <p:txBody>
          <a:bodyPr/>
          <a:lstStyle/>
          <a:p>
            <a:r>
              <a:rPr lang="es-ES" dirty="0" smtClean="0"/>
              <a:t>Erasmus+ ka2 Project. 2016 - 2018</a:t>
            </a:r>
            <a:endParaRPr lang="es-ES" dirty="0"/>
          </a:p>
        </p:txBody>
      </p:sp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777" y="5753885"/>
            <a:ext cx="4468970" cy="97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31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3074" y="127836"/>
            <a:ext cx="10131425" cy="1456267"/>
          </a:xfrm>
        </p:spPr>
        <p:txBody>
          <a:bodyPr/>
          <a:lstStyle/>
          <a:p>
            <a:pPr algn="ctr"/>
            <a:r>
              <a:rPr lang="en-GB" dirty="0"/>
              <a:t>Scheduling</a:t>
            </a:r>
          </a:p>
        </p:txBody>
      </p:sp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3142" t="19757" r="44257" b="31433"/>
          <a:stretch/>
        </p:blipFill>
        <p:spPr>
          <a:xfrm>
            <a:off x="2151957" y="1261907"/>
            <a:ext cx="7353657" cy="426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00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ACTIVITIES TO BE CREATED FOR THE FIRST meeting: </a:t>
            </a:r>
            <a:r>
              <a:rPr lang="en-US" b="1" dirty="0" err="1"/>
              <a:t>latvia</a:t>
            </a:r>
            <a:endParaRPr lang="es-ES" dirty="0"/>
          </a:p>
        </p:txBody>
      </p:sp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865596" y="1352607"/>
            <a:ext cx="10491537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000" b="1" dirty="0" err="1" smtClean="0"/>
              <a:t>Completed</a:t>
            </a:r>
            <a:r>
              <a:rPr lang="es-ES" sz="4000" b="1" dirty="0" smtClean="0"/>
              <a:t>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4000" b="1" dirty="0" smtClean="0"/>
              <a:t>Jobs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000" b="1" dirty="0" smtClean="0"/>
              <a:t>To be </a:t>
            </a:r>
            <a:r>
              <a:rPr lang="es-ES" sz="4000" b="1" dirty="0" err="1" smtClean="0"/>
              <a:t>completed</a:t>
            </a:r>
            <a:endParaRPr lang="es-ES" sz="40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4000" b="1" dirty="0" err="1" smtClean="0"/>
              <a:t>Food</a:t>
            </a:r>
            <a:endParaRPr lang="es-ES" sz="4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On progress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Routes drawing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Processing goods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Fairs and Festivals</a:t>
            </a:r>
            <a:endParaRPr lang="en-US" sz="40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3193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FIRST MEETING: LATVIA, FEBRUARY 2017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827903" y="2211859"/>
            <a:ext cx="110469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err="1" smtClean="0"/>
              <a:t>Main</a:t>
            </a:r>
            <a:r>
              <a:rPr lang="es-ES" sz="2800" dirty="0" smtClean="0"/>
              <a:t> </a:t>
            </a:r>
            <a:r>
              <a:rPr lang="es-ES" sz="2800" dirty="0" err="1" smtClean="0"/>
              <a:t>Theme</a:t>
            </a:r>
            <a:r>
              <a:rPr lang="es-ES" sz="2800" dirty="0" smtClean="0"/>
              <a:t>: Medieval </a:t>
            </a:r>
            <a:r>
              <a:rPr lang="es-ES" sz="2800" dirty="0" err="1" smtClean="0"/>
              <a:t>Life</a:t>
            </a:r>
            <a:endParaRPr lang="es-E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err="1" smtClean="0"/>
              <a:t>Things</a:t>
            </a:r>
            <a:r>
              <a:rPr lang="es-ES" sz="2800" dirty="0" smtClean="0"/>
              <a:t> to be </a:t>
            </a:r>
            <a:r>
              <a:rPr lang="es-ES" sz="2800" dirty="0" err="1" smtClean="0"/>
              <a:t>put</a:t>
            </a:r>
            <a:r>
              <a:rPr lang="es-ES" sz="2800" dirty="0" smtClean="0"/>
              <a:t> in </a:t>
            </a:r>
            <a:r>
              <a:rPr lang="es-ES" sz="2800" dirty="0" err="1" smtClean="0"/>
              <a:t>common</a:t>
            </a:r>
            <a:r>
              <a:rPr lang="es-ES" sz="2800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 err="1" smtClean="0"/>
              <a:t>Each</a:t>
            </a:r>
            <a:r>
              <a:rPr lang="es-ES" sz="2800" dirty="0" smtClean="0"/>
              <a:t> country </a:t>
            </a:r>
            <a:r>
              <a:rPr lang="es-ES" sz="2800" dirty="0" err="1" smtClean="0"/>
              <a:t>will</a:t>
            </a:r>
            <a:r>
              <a:rPr lang="es-ES" sz="2800" dirty="0" smtClean="0"/>
              <a:t> share </a:t>
            </a:r>
            <a:r>
              <a:rPr lang="es-ES" sz="2800" dirty="0" err="1" smtClean="0"/>
              <a:t>their</a:t>
            </a:r>
            <a:r>
              <a:rPr lang="es-ES" sz="2800" dirty="0" smtClean="0"/>
              <a:t> </a:t>
            </a:r>
            <a:r>
              <a:rPr lang="es-ES" sz="2800" dirty="0" err="1" smtClean="0"/>
              <a:t>routes</a:t>
            </a:r>
            <a:r>
              <a:rPr lang="es-ES" sz="2800" dirty="0" smtClean="0"/>
              <a:t> </a:t>
            </a:r>
            <a:r>
              <a:rPr lang="es-ES" sz="2800" dirty="0" err="1" smtClean="0"/>
              <a:t>map</a:t>
            </a:r>
            <a:endParaRPr lang="es-ES" sz="2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 err="1" smtClean="0"/>
              <a:t>Each</a:t>
            </a:r>
            <a:r>
              <a:rPr lang="es-ES" sz="2800" dirty="0" smtClean="0"/>
              <a:t> country </a:t>
            </a:r>
            <a:r>
              <a:rPr lang="es-ES" sz="2800" dirty="0" err="1" smtClean="0"/>
              <a:t>will</a:t>
            </a:r>
            <a:r>
              <a:rPr lang="es-ES" sz="2800" dirty="0" smtClean="0"/>
              <a:t> share </a:t>
            </a:r>
            <a:r>
              <a:rPr lang="es-ES" sz="2800" dirty="0" err="1" smtClean="0"/>
              <a:t>their</a:t>
            </a:r>
            <a:r>
              <a:rPr lang="es-ES" sz="2800" dirty="0" smtClean="0"/>
              <a:t> </a:t>
            </a:r>
            <a:r>
              <a:rPr lang="es-ES" sz="2800" dirty="0" err="1" smtClean="0"/>
              <a:t>cooking</a:t>
            </a:r>
            <a:r>
              <a:rPr lang="es-ES" sz="2800" dirty="0" smtClean="0"/>
              <a:t> récipes and </a:t>
            </a:r>
            <a:r>
              <a:rPr lang="es-ES" sz="2800" dirty="0" err="1" smtClean="0"/>
              <a:t>maybe</a:t>
            </a:r>
            <a:r>
              <a:rPr lang="es-ES" sz="2800" dirty="0" smtClean="0"/>
              <a:t> </a:t>
            </a:r>
            <a:r>
              <a:rPr lang="es-ES" sz="2800" dirty="0" err="1" smtClean="0"/>
              <a:t>could</a:t>
            </a:r>
            <a:r>
              <a:rPr lang="es-ES" sz="2800" dirty="0" smtClean="0"/>
              <a:t> show </a:t>
            </a:r>
            <a:r>
              <a:rPr lang="es-ES" sz="2800" dirty="0" err="1" smtClean="0"/>
              <a:t>any</a:t>
            </a:r>
            <a:r>
              <a:rPr lang="es-ES" sz="2800" dirty="0" smtClean="0"/>
              <a:t> </a:t>
            </a:r>
            <a:r>
              <a:rPr lang="es-ES" sz="2800" dirty="0" err="1" smtClean="0"/>
              <a:t>product</a:t>
            </a:r>
            <a:r>
              <a:rPr lang="es-ES" sz="2800" dirty="0" smtClean="0"/>
              <a:t> </a:t>
            </a:r>
            <a:r>
              <a:rPr lang="es-ES" sz="2800" dirty="0" err="1" smtClean="0"/>
              <a:t>from</a:t>
            </a:r>
            <a:r>
              <a:rPr lang="es-ES" sz="2800" dirty="0" smtClean="0"/>
              <a:t> </a:t>
            </a:r>
            <a:r>
              <a:rPr lang="es-ES" sz="2800" dirty="0" err="1" smtClean="0"/>
              <a:t>their</a:t>
            </a:r>
            <a:r>
              <a:rPr lang="es-ES" sz="2800" dirty="0" smtClean="0"/>
              <a:t> country</a:t>
            </a:r>
          </a:p>
          <a:p>
            <a:pPr lvl="1"/>
            <a:endParaRPr lang="es-ES" sz="2800" dirty="0"/>
          </a:p>
        </p:txBody>
      </p:sp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45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Activities: jobs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865596" y="1674581"/>
            <a:ext cx="1049153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smtClean="0"/>
              <a:t>To </a:t>
            </a:r>
            <a:r>
              <a:rPr lang="es-ES" sz="3600" b="1" dirty="0" err="1" smtClean="0"/>
              <a:t>illustrate</a:t>
            </a:r>
            <a:r>
              <a:rPr lang="es-ES" sz="3600" b="1" dirty="0" smtClean="0"/>
              <a:t> Medieval </a:t>
            </a:r>
            <a:r>
              <a:rPr lang="es-ES" sz="3600" b="1" dirty="0" err="1" smtClean="0"/>
              <a:t>Life</a:t>
            </a:r>
            <a:r>
              <a:rPr lang="es-ES" sz="3600" b="1" dirty="0" smtClean="0"/>
              <a:t>, </a:t>
            </a:r>
            <a:r>
              <a:rPr lang="es-ES" sz="3600" b="1" dirty="0" err="1" smtClean="0"/>
              <a:t>different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countries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will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study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different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activities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or</a:t>
            </a:r>
            <a:r>
              <a:rPr lang="es-ES" sz="3600" b="1" dirty="0" smtClean="0"/>
              <a:t> Jobs to be </a:t>
            </a:r>
            <a:r>
              <a:rPr lang="es-ES" sz="3600" b="1" dirty="0" err="1" smtClean="0"/>
              <a:t>developped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during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this</a:t>
            </a:r>
            <a:r>
              <a:rPr lang="es-ES" sz="3600" b="1" dirty="0" smtClean="0"/>
              <a:t> time.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Countries</a:t>
            </a:r>
            <a:r>
              <a:rPr lang="es-ES" sz="3600" b="1" dirty="0" smtClean="0"/>
              <a:t> can be </a:t>
            </a:r>
            <a:r>
              <a:rPr lang="es-ES" sz="3600" b="1" dirty="0" err="1" smtClean="0"/>
              <a:t>organize</a:t>
            </a:r>
            <a:r>
              <a:rPr lang="es-ES" sz="3600" b="1" dirty="0" smtClean="0"/>
              <a:t> in </a:t>
            </a:r>
            <a:r>
              <a:rPr lang="es-ES" sz="3600" b="1" dirty="0" err="1" smtClean="0"/>
              <a:t>couples</a:t>
            </a:r>
            <a:r>
              <a:rPr lang="es-ES" sz="3600" b="1" dirty="0" smtClean="0"/>
              <a:t>, and </a:t>
            </a:r>
            <a:r>
              <a:rPr lang="es-ES" sz="3600" b="1" dirty="0" err="1" smtClean="0"/>
              <a:t>develop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goods</a:t>
            </a:r>
            <a:r>
              <a:rPr lang="es-ES" sz="3600" b="1" dirty="0" smtClean="0"/>
              <a:t> and record videos </a:t>
            </a:r>
            <a:r>
              <a:rPr lang="es-ES" sz="3600" b="1" dirty="0" err="1" smtClean="0"/>
              <a:t>about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their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activities</a:t>
            </a:r>
            <a:r>
              <a:rPr lang="es-ES" sz="3600" b="1" dirty="0" smtClean="0"/>
              <a:t>. In </a:t>
            </a:r>
            <a:r>
              <a:rPr lang="es-ES" sz="3600" b="1" dirty="0" err="1" smtClean="0"/>
              <a:t>the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couples</a:t>
            </a:r>
            <a:r>
              <a:rPr lang="es-ES" sz="3600" b="1" dirty="0" smtClean="0"/>
              <a:t>, </a:t>
            </a:r>
            <a:r>
              <a:rPr lang="es-ES" sz="3600" b="1" dirty="0" err="1" smtClean="0"/>
              <a:t>countries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must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find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differences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between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them</a:t>
            </a:r>
            <a:r>
              <a:rPr lang="es-ES" sz="3600" b="1" dirty="0" smtClean="0"/>
              <a:t>, </a:t>
            </a:r>
            <a:r>
              <a:rPr lang="es-ES" sz="3600" b="1" dirty="0" err="1" smtClean="0"/>
              <a:t>due</a:t>
            </a:r>
            <a:r>
              <a:rPr lang="es-ES" sz="3600" b="1" dirty="0" smtClean="0"/>
              <a:t> to </a:t>
            </a:r>
            <a:r>
              <a:rPr lang="es-ES" sz="3600" b="1" dirty="0" err="1" smtClean="0"/>
              <a:t>geographical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reasons</a:t>
            </a:r>
            <a:r>
              <a:rPr lang="es-ES" sz="3600" b="1" dirty="0" smtClean="0"/>
              <a:t>, </a:t>
            </a:r>
            <a:r>
              <a:rPr lang="es-ES" sz="3600" b="1" dirty="0" err="1" smtClean="0"/>
              <a:t>working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about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two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related</a:t>
            </a:r>
            <a:r>
              <a:rPr lang="es-ES" sz="3600" b="1" dirty="0" smtClean="0"/>
              <a:t> Jobs.</a:t>
            </a:r>
          </a:p>
          <a:p>
            <a:pPr algn="just"/>
            <a:endParaRPr lang="es-ES" sz="36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3600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388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jobs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65596" y="1352607"/>
            <a:ext cx="1049153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We</a:t>
            </a:r>
            <a:r>
              <a:rPr lang="es-ES" sz="3600" b="1" dirty="0" smtClean="0"/>
              <a:t> are </a:t>
            </a:r>
            <a:r>
              <a:rPr lang="es-ES" sz="3600" b="1" dirty="0" err="1" smtClean="0"/>
              <a:t>studying</a:t>
            </a:r>
            <a:r>
              <a:rPr lang="es-ES" sz="3600" b="1" dirty="0" smtClean="0"/>
              <a:t> Jobs: </a:t>
            </a:r>
            <a:r>
              <a:rPr lang="es-ES" sz="3600" b="1" dirty="0" err="1" smtClean="0"/>
              <a:t>characteristics</a:t>
            </a:r>
            <a:r>
              <a:rPr lang="es-ES" sz="3600" b="1" dirty="0" smtClean="0"/>
              <a:t>, </a:t>
            </a:r>
            <a:r>
              <a:rPr lang="es-ES" sz="3600" b="1" dirty="0" err="1" smtClean="0"/>
              <a:t>way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they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developped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their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activity</a:t>
            </a:r>
            <a:r>
              <a:rPr lang="es-ES" sz="3600" b="1" dirty="0" smtClean="0"/>
              <a:t>, </a:t>
            </a:r>
            <a:r>
              <a:rPr lang="es-ES" sz="3600" b="1" dirty="0" err="1" smtClean="0"/>
              <a:t>problems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they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found</a:t>
            </a:r>
            <a:r>
              <a:rPr lang="es-ES" sz="3600" b="1" dirty="0" smtClean="0"/>
              <a:t> in </a:t>
            </a:r>
            <a:r>
              <a:rPr lang="es-ES" sz="3600" b="1" dirty="0" err="1" smtClean="0"/>
              <a:t>their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activity</a:t>
            </a:r>
            <a:r>
              <a:rPr lang="es-ES" sz="3600" b="1" dirty="0" smtClean="0"/>
              <a:t>, </a:t>
            </a:r>
            <a:r>
              <a:rPr lang="es-ES" sz="3600" b="1" dirty="0" err="1" smtClean="0"/>
              <a:t>relationship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with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other</a:t>
            </a:r>
            <a:r>
              <a:rPr lang="es-ES" sz="3600" b="1" dirty="0" smtClean="0"/>
              <a:t> Jobs…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Example</a:t>
            </a:r>
            <a:r>
              <a:rPr lang="es-ES" sz="3600" b="1" dirty="0" smtClean="0"/>
              <a:t>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Italy</a:t>
            </a:r>
            <a:r>
              <a:rPr lang="es-ES" sz="3600" b="1" dirty="0" smtClean="0"/>
              <a:t> and </a:t>
            </a:r>
            <a:r>
              <a:rPr lang="es-ES" sz="3600" b="1" dirty="0" err="1" smtClean="0"/>
              <a:t>Poland</a:t>
            </a:r>
            <a:r>
              <a:rPr lang="es-ES" sz="3600" b="1" dirty="0" smtClean="0"/>
              <a:t>: </a:t>
            </a:r>
            <a:r>
              <a:rPr lang="es-ES" sz="3600" b="1" dirty="0" err="1" smtClean="0"/>
              <a:t>Alchemy</a:t>
            </a:r>
            <a:r>
              <a:rPr lang="es-ES" sz="3600" b="1" dirty="0" smtClean="0"/>
              <a:t> and Medicine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600" b="1" dirty="0" smtClean="0"/>
              <a:t>France and </a:t>
            </a:r>
            <a:r>
              <a:rPr lang="es-ES" sz="3600" b="1" dirty="0" err="1" smtClean="0"/>
              <a:t>Latvia</a:t>
            </a:r>
            <a:r>
              <a:rPr lang="es-ES" sz="3600" b="1" dirty="0" smtClean="0"/>
              <a:t>: </a:t>
            </a:r>
            <a:r>
              <a:rPr lang="es-ES" sz="3600" b="1" dirty="0" err="1" smtClean="0"/>
              <a:t>Trade</a:t>
            </a:r>
            <a:r>
              <a:rPr lang="es-ES" sz="3600" b="1" dirty="0" smtClean="0"/>
              <a:t> and </a:t>
            </a:r>
            <a:r>
              <a:rPr lang="es-ES" sz="3600" b="1" dirty="0" err="1" smtClean="0"/>
              <a:t>Sailing</a:t>
            </a:r>
            <a:endParaRPr lang="es-ES" sz="36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Greece</a:t>
            </a:r>
            <a:r>
              <a:rPr lang="es-ES" sz="3600" b="1" dirty="0" smtClean="0"/>
              <a:t> and </a:t>
            </a:r>
            <a:r>
              <a:rPr lang="es-ES" sz="3600" b="1" dirty="0" err="1" smtClean="0"/>
              <a:t>Spain</a:t>
            </a:r>
            <a:r>
              <a:rPr lang="es-ES" sz="3600" b="1" dirty="0" smtClean="0"/>
              <a:t>: </a:t>
            </a:r>
            <a:r>
              <a:rPr lang="es-ES" sz="3600" b="1" dirty="0" err="1" smtClean="0"/>
              <a:t>Education</a:t>
            </a:r>
            <a:r>
              <a:rPr lang="es-ES" sz="3600" b="1" dirty="0" smtClean="0"/>
              <a:t> </a:t>
            </a:r>
          </a:p>
          <a:p>
            <a:pPr algn="just"/>
            <a:endParaRPr lang="es-ES" sz="36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8348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jobs. Deadlines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865596" y="1352607"/>
            <a:ext cx="1049153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48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800" b="1" dirty="0" smtClean="0"/>
              <a:t>To decide </a:t>
            </a:r>
            <a:r>
              <a:rPr lang="es-ES" sz="4800" b="1" dirty="0" err="1" smtClean="0"/>
              <a:t>what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is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going</a:t>
            </a:r>
            <a:r>
              <a:rPr lang="es-ES" sz="4800" b="1" dirty="0" smtClean="0"/>
              <a:t> to be done: Oct, 21st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800" b="1" dirty="0" smtClean="0"/>
              <a:t>To </a:t>
            </a:r>
            <a:r>
              <a:rPr lang="es-ES" sz="4800" b="1" dirty="0" err="1" smtClean="0"/>
              <a:t>end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the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activity</a:t>
            </a:r>
            <a:r>
              <a:rPr lang="es-ES" sz="4800" b="1" dirty="0" smtClean="0"/>
              <a:t>: </a:t>
            </a:r>
            <a:r>
              <a:rPr lang="es-ES" sz="4800" b="1" dirty="0" err="1" smtClean="0"/>
              <a:t>Dec</a:t>
            </a:r>
            <a:r>
              <a:rPr lang="es-ES" sz="4800" b="1" dirty="0" smtClean="0"/>
              <a:t>, 13th</a:t>
            </a:r>
            <a:endParaRPr lang="es-ES" sz="48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800" b="1" dirty="0" smtClean="0"/>
              <a:t>To </a:t>
            </a:r>
            <a:r>
              <a:rPr lang="es-ES" sz="4800" b="1" dirty="0" err="1" smtClean="0"/>
              <a:t>have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all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the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results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ready</a:t>
            </a:r>
            <a:r>
              <a:rPr lang="es-ES" sz="4800" b="1" dirty="0" smtClean="0"/>
              <a:t>: </a:t>
            </a:r>
            <a:r>
              <a:rPr lang="es-ES" sz="4800" b="1" dirty="0" err="1" smtClean="0"/>
              <a:t>Dec</a:t>
            </a:r>
            <a:r>
              <a:rPr lang="es-ES" sz="4800" b="1" dirty="0" smtClean="0"/>
              <a:t>, 20th</a:t>
            </a:r>
            <a:endParaRPr lang="es-ES" sz="4800" b="1" dirty="0" smtClean="0"/>
          </a:p>
          <a:p>
            <a:pPr algn="just"/>
            <a:endParaRPr lang="es-ES" sz="36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385379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FOOD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65596" y="1352607"/>
            <a:ext cx="1049153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What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did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people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eat</a:t>
            </a:r>
            <a:r>
              <a:rPr lang="es-ES" sz="3600" b="1" dirty="0" smtClean="0"/>
              <a:t> in </a:t>
            </a:r>
            <a:r>
              <a:rPr lang="es-ES" sz="3600" b="1" dirty="0" err="1" smtClean="0"/>
              <a:t>Middle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Ages</a:t>
            </a:r>
            <a:r>
              <a:rPr lang="es-ES" sz="3600" b="1" dirty="0" smtClean="0"/>
              <a:t>, </a:t>
            </a:r>
            <a:r>
              <a:rPr lang="es-ES" sz="3600" b="1" dirty="0" err="1" smtClean="0"/>
              <a:t>how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did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they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eat</a:t>
            </a:r>
            <a:r>
              <a:rPr lang="es-ES" sz="3600" b="1" dirty="0" smtClean="0"/>
              <a:t>, </a:t>
            </a:r>
            <a:r>
              <a:rPr lang="es-ES" sz="3600" b="1" dirty="0" err="1" smtClean="0"/>
              <a:t>what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did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they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needed</a:t>
            </a:r>
            <a:r>
              <a:rPr lang="es-ES" sz="3600" b="1" dirty="0" smtClean="0"/>
              <a:t> to </a:t>
            </a:r>
            <a:r>
              <a:rPr lang="es-ES" sz="3600" b="1" dirty="0" err="1" smtClean="0"/>
              <a:t>eat</a:t>
            </a:r>
            <a:r>
              <a:rPr lang="es-ES" sz="3600" b="1" dirty="0" smtClean="0"/>
              <a:t>…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Importance</a:t>
            </a:r>
            <a:r>
              <a:rPr lang="es-ES" sz="3600" b="1" dirty="0" smtClean="0"/>
              <a:t> of </a:t>
            </a:r>
            <a:r>
              <a:rPr lang="es-ES" sz="3600" b="1" dirty="0" err="1" smtClean="0"/>
              <a:t>salt</a:t>
            </a:r>
            <a:r>
              <a:rPr lang="es-ES" sz="3600" b="1" dirty="0" smtClean="0"/>
              <a:t> and </a:t>
            </a:r>
            <a:r>
              <a:rPr lang="es-ES" sz="3600" b="1" dirty="0" err="1" smtClean="0"/>
              <a:t>spices</a:t>
            </a:r>
            <a:r>
              <a:rPr lang="es-ES" sz="3600" b="1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Studying</a:t>
            </a:r>
            <a:r>
              <a:rPr lang="es-ES" sz="3600" b="1" dirty="0" smtClean="0"/>
              <a:t> Medieval </a:t>
            </a:r>
            <a:r>
              <a:rPr lang="es-ES" sz="3600" b="1" dirty="0" err="1" smtClean="0"/>
              <a:t>Food</a:t>
            </a:r>
            <a:r>
              <a:rPr lang="es-ES" sz="3600" b="1" dirty="0" smtClean="0"/>
              <a:t> to </a:t>
            </a:r>
            <a:r>
              <a:rPr lang="es-ES" sz="3600" b="1" dirty="0" err="1" smtClean="0"/>
              <a:t>understand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needs</a:t>
            </a:r>
            <a:r>
              <a:rPr lang="es-ES" sz="3600" b="1" dirty="0" smtClean="0"/>
              <a:t> and </a:t>
            </a:r>
            <a:r>
              <a:rPr lang="es-ES" sz="3600" b="1" dirty="0" err="1" smtClean="0"/>
              <a:t>routes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appeared</a:t>
            </a:r>
            <a:r>
              <a:rPr lang="es-ES" sz="3600" b="1" dirty="0" smtClean="0"/>
              <a:t> in </a:t>
            </a:r>
            <a:r>
              <a:rPr lang="es-ES" sz="3600" b="1" dirty="0" err="1" smtClean="0"/>
              <a:t>Middle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Ages</a:t>
            </a:r>
            <a:r>
              <a:rPr lang="es-ES" sz="3600" b="1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Find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some</a:t>
            </a:r>
            <a:r>
              <a:rPr lang="es-ES" sz="3600" b="1" dirty="0" smtClean="0"/>
              <a:t> Medieval </a:t>
            </a:r>
            <a:r>
              <a:rPr lang="es-ES" sz="3600" b="1" dirty="0" err="1" smtClean="0"/>
              <a:t>Recipes</a:t>
            </a:r>
            <a:r>
              <a:rPr lang="es-ES" sz="3600" b="1" dirty="0" smtClean="0"/>
              <a:t> and </a:t>
            </a:r>
            <a:r>
              <a:rPr lang="es-ES" sz="3600" b="1" dirty="0" err="1" smtClean="0"/>
              <a:t>write</a:t>
            </a:r>
            <a:r>
              <a:rPr lang="es-ES" sz="3600" b="1" dirty="0" smtClean="0"/>
              <a:t> a </a:t>
            </a:r>
            <a:r>
              <a:rPr lang="es-ES" sz="3600" b="1" dirty="0" err="1" smtClean="0"/>
              <a:t>book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with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them</a:t>
            </a:r>
            <a:endParaRPr lang="es-ES" sz="3600" b="1" dirty="0" smtClean="0"/>
          </a:p>
          <a:p>
            <a:pPr algn="just"/>
            <a:endParaRPr lang="es-ES" sz="36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06993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FOOD. Deadlines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891354" y="1050994"/>
            <a:ext cx="1049153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48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800" b="1" dirty="0" smtClean="0"/>
              <a:t>To decide </a:t>
            </a:r>
            <a:r>
              <a:rPr lang="es-ES" sz="4800" b="1" dirty="0" err="1" smtClean="0"/>
              <a:t>what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is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going</a:t>
            </a:r>
            <a:r>
              <a:rPr lang="es-ES" sz="4800" b="1" dirty="0" smtClean="0"/>
              <a:t> to be done: Nov, 11th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800" b="1" dirty="0" smtClean="0"/>
              <a:t>To </a:t>
            </a:r>
            <a:r>
              <a:rPr lang="es-ES" sz="4800" b="1" dirty="0" err="1" smtClean="0"/>
              <a:t>end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the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activity</a:t>
            </a:r>
            <a:r>
              <a:rPr lang="es-ES" sz="4800" b="1" dirty="0" smtClean="0"/>
              <a:t>: </a:t>
            </a:r>
            <a:r>
              <a:rPr lang="es-ES" sz="4800" b="1" dirty="0" err="1" smtClean="0"/>
              <a:t>Jan</a:t>
            </a:r>
            <a:r>
              <a:rPr lang="es-ES" sz="4800" b="1" dirty="0" smtClean="0"/>
              <a:t>, </a:t>
            </a:r>
            <a:r>
              <a:rPr lang="es-ES" sz="4800" b="1" dirty="0" smtClean="0"/>
              <a:t>17th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800" b="1" dirty="0" smtClean="0"/>
              <a:t>To </a:t>
            </a:r>
            <a:r>
              <a:rPr lang="es-ES" sz="4800" b="1" dirty="0" err="1" smtClean="0"/>
              <a:t>send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recipes</a:t>
            </a:r>
            <a:r>
              <a:rPr lang="es-ES" sz="4800" b="1" dirty="0" smtClean="0"/>
              <a:t>: </a:t>
            </a:r>
            <a:r>
              <a:rPr lang="es-ES" sz="4800" b="1" dirty="0" err="1" smtClean="0"/>
              <a:t>Jan</a:t>
            </a:r>
            <a:r>
              <a:rPr lang="es-ES" sz="4800" b="1" dirty="0" smtClean="0"/>
              <a:t>, </a:t>
            </a:r>
            <a:r>
              <a:rPr lang="es-ES" sz="4800" b="1" dirty="0" smtClean="0"/>
              <a:t>22nd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800" b="1" dirty="0" smtClean="0"/>
              <a:t>To </a:t>
            </a:r>
            <a:r>
              <a:rPr lang="es-ES" sz="4800" b="1" dirty="0" err="1" smtClean="0"/>
              <a:t>have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the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book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ready</a:t>
            </a:r>
            <a:r>
              <a:rPr lang="es-ES" sz="4800" b="1" dirty="0" smtClean="0"/>
              <a:t>: </a:t>
            </a:r>
            <a:r>
              <a:rPr lang="es-ES" sz="4800" b="1" dirty="0" err="1" smtClean="0"/>
              <a:t>Jan</a:t>
            </a:r>
            <a:r>
              <a:rPr lang="es-ES" sz="4800" b="1" dirty="0" smtClean="0"/>
              <a:t>, </a:t>
            </a:r>
            <a:r>
              <a:rPr lang="es-ES" sz="4800" b="1" dirty="0" smtClean="0"/>
              <a:t>28th</a:t>
            </a:r>
          </a:p>
          <a:p>
            <a:pPr algn="just"/>
            <a:endParaRPr lang="es-ES" sz="36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72639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Drawing medieval routes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65596" y="1352607"/>
            <a:ext cx="104915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smtClean="0"/>
              <a:t>Great </a:t>
            </a:r>
            <a:r>
              <a:rPr lang="es-ES" sz="3600" b="1" dirty="0" err="1" smtClean="0"/>
              <a:t>routes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appeared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due</a:t>
            </a:r>
            <a:r>
              <a:rPr lang="es-ES" sz="3600" b="1" dirty="0" smtClean="0"/>
              <a:t> to </a:t>
            </a:r>
            <a:r>
              <a:rPr lang="es-ES" sz="3600" b="1" dirty="0" err="1" smtClean="0"/>
              <a:t>trade</a:t>
            </a:r>
            <a:r>
              <a:rPr lang="es-ES" sz="3600" b="1" dirty="0" smtClean="0"/>
              <a:t> and </a:t>
            </a:r>
            <a:r>
              <a:rPr lang="es-ES" sz="3600" b="1" dirty="0" err="1" smtClean="0"/>
              <a:t>religious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purposes</a:t>
            </a:r>
            <a:r>
              <a:rPr lang="es-ES" sz="3600" b="1" dirty="0" smtClean="0"/>
              <a:t>. </a:t>
            </a:r>
            <a:r>
              <a:rPr lang="es-ES" sz="3600" b="1" dirty="0" err="1" smtClean="0"/>
              <a:t>Each</a:t>
            </a:r>
            <a:r>
              <a:rPr lang="es-ES" sz="3600" b="1" dirty="0" smtClean="0"/>
              <a:t> country shows </a:t>
            </a:r>
            <a:r>
              <a:rPr lang="es-ES" sz="3600" b="1" dirty="0" err="1" smtClean="0"/>
              <a:t>their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strong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points</a:t>
            </a:r>
            <a:r>
              <a:rPr lang="es-ES" sz="3600" b="1" dirty="0" smtClean="0"/>
              <a:t> and </a:t>
            </a:r>
            <a:r>
              <a:rPr lang="es-ES" sz="3600" b="1" dirty="0" err="1" smtClean="0"/>
              <a:t>their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lacks</a:t>
            </a:r>
            <a:r>
              <a:rPr lang="es-ES" sz="3600" b="1" dirty="0" smtClean="0"/>
              <a:t>, in </a:t>
            </a:r>
            <a:r>
              <a:rPr lang="es-ES" sz="3600" b="1" dirty="0" err="1" smtClean="0"/>
              <a:t>order</a:t>
            </a:r>
            <a:r>
              <a:rPr lang="es-ES" sz="3600" b="1" dirty="0" smtClean="0"/>
              <a:t> to </a:t>
            </a:r>
            <a:r>
              <a:rPr lang="es-ES" sz="3600" b="1" dirty="0" err="1" smtClean="0"/>
              <a:t>stablish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possible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routes</a:t>
            </a:r>
            <a:r>
              <a:rPr lang="es-ES" sz="3600" b="1" dirty="0"/>
              <a:t> </a:t>
            </a:r>
            <a:r>
              <a:rPr lang="es-ES" sz="3600" b="1" dirty="0" err="1" smtClean="0"/>
              <a:t>into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each</a:t>
            </a:r>
            <a:r>
              <a:rPr lang="es-ES" sz="3600" b="1" dirty="0" smtClean="0"/>
              <a:t> country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smtClean="0"/>
              <a:t>In </a:t>
            </a:r>
            <a:r>
              <a:rPr lang="es-ES" sz="3600" b="1" dirty="0" err="1" smtClean="0"/>
              <a:t>couples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by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proximity</a:t>
            </a:r>
            <a:r>
              <a:rPr lang="es-ES" sz="3600" b="1" dirty="0" smtClean="0"/>
              <a:t>, </a:t>
            </a:r>
            <a:r>
              <a:rPr lang="es-ES" sz="3600" b="1" dirty="0" err="1" smtClean="0"/>
              <a:t>we</a:t>
            </a:r>
            <a:r>
              <a:rPr lang="es-ES" sz="3600" b="1" dirty="0" smtClean="0"/>
              <a:t> try to </a:t>
            </a:r>
            <a:r>
              <a:rPr lang="es-ES" sz="3600" b="1" dirty="0" err="1" smtClean="0"/>
              <a:t>stablish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possible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routes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between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different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countries</a:t>
            </a:r>
            <a:r>
              <a:rPr lang="es-ES" sz="3600" b="1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During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</a:t>
            </a:r>
            <a:r>
              <a:rPr lang="es-ES" sz="3600" b="1" dirty="0" smtClean="0"/>
              <a:t> Meeting in </a:t>
            </a:r>
            <a:r>
              <a:rPr lang="es-ES" sz="3600" b="1" dirty="0" err="1" smtClean="0"/>
              <a:t>Latvia</a:t>
            </a:r>
            <a:r>
              <a:rPr lang="es-ES" sz="3600" b="1" dirty="0" smtClean="0"/>
              <a:t>, </a:t>
            </a:r>
            <a:r>
              <a:rPr lang="es-ES" sz="3600" b="1" dirty="0" err="1" smtClean="0"/>
              <a:t>different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maps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will</a:t>
            </a:r>
            <a:r>
              <a:rPr lang="es-ES" sz="3600" b="1" dirty="0" smtClean="0"/>
              <a:t> be </a:t>
            </a:r>
            <a:r>
              <a:rPr lang="es-ES" sz="3600" b="1" dirty="0" err="1" smtClean="0"/>
              <a:t>put</a:t>
            </a:r>
            <a:r>
              <a:rPr lang="es-ES" sz="3600" b="1" dirty="0" smtClean="0"/>
              <a:t> in </a:t>
            </a:r>
            <a:r>
              <a:rPr lang="es-ES" sz="3600" b="1" dirty="0" err="1" smtClean="0"/>
              <a:t>common</a:t>
            </a:r>
            <a:endParaRPr lang="es-E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31732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Drawing medieval routes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852717" y="1842004"/>
            <a:ext cx="104915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After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</a:t>
            </a:r>
            <a:r>
              <a:rPr lang="es-ES" sz="3600" b="1" dirty="0" smtClean="0"/>
              <a:t> meeting, </a:t>
            </a:r>
            <a:r>
              <a:rPr lang="es-ES" sz="3600" b="1" dirty="0" err="1" smtClean="0"/>
              <a:t>we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will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find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ways</a:t>
            </a:r>
            <a:r>
              <a:rPr lang="es-ES" sz="3600" b="1" dirty="0" smtClean="0"/>
              <a:t> to </a:t>
            </a:r>
            <a:r>
              <a:rPr lang="es-ES" sz="3600" b="1" dirty="0" err="1" smtClean="0"/>
              <a:t>represent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this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maps</a:t>
            </a:r>
            <a:r>
              <a:rPr lang="es-ES" sz="3600" b="1" dirty="0" smtClean="0"/>
              <a:t> in a digital </a:t>
            </a:r>
            <a:r>
              <a:rPr lang="es-ES" sz="3600" b="1" dirty="0" err="1" smtClean="0"/>
              <a:t>way</a:t>
            </a:r>
            <a:r>
              <a:rPr lang="es-ES" sz="3600" b="1" dirty="0" smtClean="0"/>
              <a:t>, in 3D </a:t>
            </a:r>
            <a:r>
              <a:rPr lang="es-ES" sz="3600" b="1" dirty="0" err="1" smtClean="0"/>
              <a:t>or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even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physically</a:t>
            </a:r>
            <a:r>
              <a:rPr lang="es-ES" sz="3600" b="1" dirty="0" smtClean="0"/>
              <a:t> in Wood.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We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will</a:t>
            </a:r>
            <a:r>
              <a:rPr lang="es-ES" sz="3600" b="1" dirty="0" smtClean="0"/>
              <a:t> try to </a:t>
            </a:r>
            <a:r>
              <a:rPr lang="es-ES" sz="3600" b="1" dirty="0" err="1" smtClean="0"/>
              <a:t>justify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existence</a:t>
            </a:r>
            <a:r>
              <a:rPr lang="es-ES" sz="3600" b="1" dirty="0" smtClean="0"/>
              <a:t> of </a:t>
            </a:r>
            <a:r>
              <a:rPr lang="es-ES" sz="3600" b="1" dirty="0" err="1" smtClean="0"/>
              <a:t>this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trade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relationship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with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existence</a:t>
            </a:r>
            <a:r>
              <a:rPr lang="es-ES" sz="3600" b="1" dirty="0" smtClean="0"/>
              <a:t> of </a:t>
            </a:r>
            <a:r>
              <a:rPr lang="es-ES" sz="3600" b="1" dirty="0" err="1" smtClean="0"/>
              <a:t>paintings</a:t>
            </a:r>
            <a:r>
              <a:rPr lang="es-ES" sz="3600" b="1" dirty="0" smtClean="0"/>
              <a:t> in </a:t>
            </a:r>
            <a:r>
              <a:rPr lang="es-ES" sz="3600" b="1" dirty="0" err="1" smtClean="0"/>
              <a:t>which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we</a:t>
            </a:r>
            <a:r>
              <a:rPr lang="es-ES" sz="3600" b="1" dirty="0" smtClean="0"/>
              <a:t> can </a:t>
            </a:r>
            <a:r>
              <a:rPr lang="es-ES" sz="3600" b="1" dirty="0" err="1" smtClean="0"/>
              <a:t>see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this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contact</a:t>
            </a:r>
            <a:r>
              <a:rPr lang="es-ES" sz="36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390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1" y="390659"/>
            <a:ext cx="10131425" cy="1456267"/>
          </a:xfrm>
        </p:spPr>
        <p:txBody>
          <a:bodyPr/>
          <a:lstStyle/>
          <a:p>
            <a:pPr algn="ctr"/>
            <a:r>
              <a:rPr lang="en-US" b="1" dirty="0" smtClean="0"/>
              <a:t>Presenting the project</a:t>
            </a:r>
            <a:endParaRPr lang="es-ES" dirty="0"/>
          </a:p>
        </p:txBody>
      </p:sp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865596" y="1352607"/>
            <a:ext cx="1049153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800" b="1" dirty="0" err="1" smtClean="0"/>
              <a:t>Six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countries</a:t>
            </a:r>
            <a:r>
              <a:rPr lang="es-ES" sz="4800" b="1" dirty="0" smtClean="0"/>
              <a:t>:</a:t>
            </a:r>
            <a:endParaRPr lang="en-US" sz="480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800" dirty="0" smtClean="0"/>
              <a:t>France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800" dirty="0" smtClean="0"/>
              <a:t>Greece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800" dirty="0" smtClean="0"/>
              <a:t>Italy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800" dirty="0" smtClean="0"/>
              <a:t>Latvia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800" dirty="0" smtClean="0"/>
              <a:t>Poland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800" dirty="0"/>
              <a:t>Spain (</a:t>
            </a:r>
            <a:r>
              <a:rPr lang="en-US" sz="4800" dirty="0" smtClean="0"/>
              <a:t>coordinator</a:t>
            </a:r>
            <a:endParaRPr lang="en-US" sz="48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79852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Drawing medieval </a:t>
            </a:r>
            <a:r>
              <a:rPr lang="en-US" b="1" dirty="0" smtClean="0"/>
              <a:t>routes. deadlines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65596" y="1352607"/>
            <a:ext cx="1049153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decide </a:t>
            </a:r>
            <a:r>
              <a:rPr lang="es-ES" sz="4400" b="1" dirty="0" err="1" smtClean="0"/>
              <a:t>what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is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going</a:t>
            </a:r>
            <a:r>
              <a:rPr lang="es-ES" sz="4400" b="1" dirty="0" smtClean="0"/>
              <a:t> to be done: </a:t>
            </a:r>
            <a:r>
              <a:rPr lang="es-ES" sz="4400" b="1" dirty="0" err="1" smtClean="0"/>
              <a:t>Dec</a:t>
            </a:r>
            <a:r>
              <a:rPr lang="es-ES" sz="4400" b="1" dirty="0" smtClean="0"/>
              <a:t>, 16th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err="1" smtClean="0"/>
              <a:t>Couples</a:t>
            </a:r>
            <a:r>
              <a:rPr lang="es-ES" sz="4400" b="1" dirty="0"/>
              <a:t> </a:t>
            </a:r>
            <a:r>
              <a:rPr lang="es-ES" sz="4400" b="1" dirty="0" err="1" smtClean="0"/>
              <a:t>before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Latvia</a:t>
            </a:r>
            <a:r>
              <a:rPr lang="es-ES" sz="4400" b="1" dirty="0" smtClean="0"/>
              <a:t> Meeting: </a:t>
            </a:r>
            <a:r>
              <a:rPr lang="es-ES" sz="4400" b="1" dirty="0" err="1" smtClean="0"/>
              <a:t>Jan</a:t>
            </a:r>
            <a:r>
              <a:rPr lang="es-ES" sz="4400" b="1" dirty="0" smtClean="0"/>
              <a:t>, 23rd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share </a:t>
            </a:r>
            <a:r>
              <a:rPr lang="es-ES" sz="4400" b="1" dirty="0" err="1" smtClean="0"/>
              <a:t>maps</a:t>
            </a:r>
            <a:r>
              <a:rPr lang="es-ES" sz="4400" b="1" dirty="0" smtClean="0"/>
              <a:t>: </a:t>
            </a:r>
            <a:r>
              <a:rPr lang="es-ES" sz="4400" b="1" dirty="0" err="1" smtClean="0"/>
              <a:t>Latvia</a:t>
            </a:r>
            <a:r>
              <a:rPr lang="es-ES" sz="4400" b="1" dirty="0" smtClean="0"/>
              <a:t> Meeting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</a:t>
            </a:r>
            <a:r>
              <a:rPr lang="es-ES" sz="4400" b="1" dirty="0" err="1" smtClean="0"/>
              <a:t>end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the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activity</a:t>
            </a:r>
            <a:r>
              <a:rPr lang="es-ES" sz="4400" b="1" dirty="0" smtClean="0"/>
              <a:t>: Mar, 24th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</a:t>
            </a:r>
            <a:r>
              <a:rPr lang="es-ES" sz="4400" b="1" dirty="0" err="1" smtClean="0"/>
              <a:t>have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all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the</a:t>
            </a:r>
            <a:r>
              <a:rPr lang="es-ES" sz="4400" b="1" dirty="0" smtClean="0"/>
              <a:t> material </a:t>
            </a:r>
            <a:r>
              <a:rPr lang="es-ES" sz="4400" b="1" dirty="0" err="1" smtClean="0"/>
              <a:t>shared</a:t>
            </a:r>
            <a:r>
              <a:rPr lang="es-ES" sz="4400" b="1" dirty="0" smtClean="0"/>
              <a:t>: Mar, 31st</a:t>
            </a:r>
          </a:p>
          <a:p>
            <a:pPr algn="just"/>
            <a:endParaRPr lang="es-ES" sz="36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8511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Elaborate Goods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865596" y="1352607"/>
            <a:ext cx="1049153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3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000" b="1" dirty="0" err="1" smtClean="0"/>
              <a:t>Elaborate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goods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or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clothing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elements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typical</a:t>
            </a:r>
            <a:r>
              <a:rPr lang="es-ES" sz="4000" b="1" dirty="0" smtClean="0"/>
              <a:t> in </a:t>
            </a:r>
            <a:r>
              <a:rPr lang="es-ES" sz="4000" b="1" dirty="0" err="1" smtClean="0"/>
              <a:t>Middle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Ages</a:t>
            </a:r>
            <a:r>
              <a:rPr lang="es-ES" sz="4000" b="1" dirty="0" smtClean="0"/>
              <a:t>. </a:t>
            </a:r>
            <a:r>
              <a:rPr lang="es-ES" sz="4000" b="1" dirty="0" err="1" smtClean="0"/>
              <a:t>Each</a:t>
            </a:r>
            <a:r>
              <a:rPr lang="es-ES" sz="4000" b="1" dirty="0" smtClean="0"/>
              <a:t> country </a:t>
            </a:r>
            <a:r>
              <a:rPr lang="es-ES" sz="4000" b="1" dirty="0" err="1" smtClean="0"/>
              <a:t>will</a:t>
            </a:r>
            <a:r>
              <a:rPr lang="es-ES" sz="4000" b="1" dirty="0" smtClean="0"/>
              <a:t> show </a:t>
            </a:r>
            <a:r>
              <a:rPr lang="es-ES" sz="4000" b="1" dirty="0" err="1" smtClean="0"/>
              <a:t>how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it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could</a:t>
            </a:r>
            <a:r>
              <a:rPr lang="es-ES" sz="4000" b="1" dirty="0" smtClean="0"/>
              <a:t> be </a:t>
            </a:r>
            <a:r>
              <a:rPr lang="es-ES" sz="4000" b="1" dirty="0" err="1" smtClean="0"/>
              <a:t>created</a:t>
            </a:r>
            <a:r>
              <a:rPr lang="es-ES" sz="4000" b="1" dirty="0" smtClean="0"/>
              <a:t> and record </a:t>
            </a:r>
            <a:r>
              <a:rPr lang="es-ES" sz="4000" b="1" dirty="0" err="1" smtClean="0"/>
              <a:t>it</a:t>
            </a:r>
            <a:r>
              <a:rPr lang="es-ES" sz="4000" b="1" dirty="0" smtClean="0"/>
              <a:t> in video </a:t>
            </a:r>
            <a:r>
              <a:rPr lang="es-ES" sz="4000" b="1" dirty="0" err="1" smtClean="0"/>
              <a:t>for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the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other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countries</a:t>
            </a:r>
            <a:r>
              <a:rPr lang="es-ES" sz="4000" b="1" dirty="0" smtClean="0"/>
              <a:t> to be </a:t>
            </a:r>
            <a:r>
              <a:rPr lang="es-ES" sz="4000" b="1" dirty="0" err="1" smtClean="0"/>
              <a:t>learned</a:t>
            </a:r>
            <a:r>
              <a:rPr lang="es-ES" sz="4000" b="1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000" b="1" dirty="0" err="1" smtClean="0"/>
              <a:t>Find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differences</a:t>
            </a:r>
            <a:r>
              <a:rPr lang="es-ES" sz="4000" b="1" dirty="0" smtClean="0"/>
              <a:t> and </a:t>
            </a:r>
            <a:r>
              <a:rPr lang="es-ES" sz="4000" b="1" dirty="0" err="1" smtClean="0"/>
              <a:t>similarities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among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different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countries</a:t>
            </a:r>
            <a:endParaRPr lang="es-E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14430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Elaborate Goods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65596" y="1352607"/>
            <a:ext cx="104915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err="1"/>
              <a:t>Example</a:t>
            </a:r>
            <a:r>
              <a:rPr lang="es-ES" sz="3600" b="1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600" b="1" dirty="0" err="1"/>
              <a:t>Poland</a:t>
            </a:r>
            <a:r>
              <a:rPr lang="es-ES" sz="3600" b="1" dirty="0"/>
              <a:t>: </a:t>
            </a:r>
            <a:r>
              <a:rPr lang="es-ES" sz="3600" b="1" dirty="0" err="1"/>
              <a:t>Knight</a:t>
            </a:r>
            <a:r>
              <a:rPr lang="es-ES" sz="3600" b="1" dirty="0"/>
              <a:t> </a:t>
            </a:r>
            <a:r>
              <a:rPr lang="es-ES" sz="3600" b="1" dirty="0" err="1"/>
              <a:t>clothing</a:t>
            </a:r>
            <a:endParaRPr lang="es-ES" sz="3600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600" b="1" dirty="0" err="1"/>
              <a:t>Greece</a:t>
            </a:r>
            <a:r>
              <a:rPr lang="es-ES" sz="3600" b="1" dirty="0"/>
              <a:t>: </a:t>
            </a:r>
            <a:r>
              <a:rPr lang="es-ES" sz="3600" b="1" dirty="0" err="1"/>
              <a:t>Ortodoxe</a:t>
            </a:r>
            <a:r>
              <a:rPr lang="es-ES" sz="3600" b="1" dirty="0"/>
              <a:t> and </a:t>
            </a:r>
            <a:r>
              <a:rPr lang="es-ES" sz="3600" b="1" dirty="0" err="1"/>
              <a:t>catholic</a:t>
            </a:r>
            <a:r>
              <a:rPr lang="es-ES" sz="3600" b="1" dirty="0"/>
              <a:t> </a:t>
            </a:r>
            <a:r>
              <a:rPr lang="es-ES" sz="3600" b="1" dirty="0" err="1"/>
              <a:t>priest</a:t>
            </a:r>
            <a:r>
              <a:rPr lang="es-ES" sz="3600" b="1" dirty="0"/>
              <a:t> </a:t>
            </a:r>
            <a:r>
              <a:rPr lang="es-ES" sz="3600" b="1" dirty="0" err="1"/>
              <a:t>clothing</a:t>
            </a:r>
            <a:endParaRPr lang="es-ES" sz="3600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600" b="1" dirty="0" err="1"/>
              <a:t>Latvia</a:t>
            </a:r>
            <a:r>
              <a:rPr lang="es-ES" sz="3600" b="1" dirty="0"/>
              <a:t>: </a:t>
            </a:r>
            <a:r>
              <a:rPr lang="es-ES" sz="3600" b="1" dirty="0" err="1"/>
              <a:t>Creating</a:t>
            </a:r>
            <a:r>
              <a:rPr lang="es-ES" sz="3600" b="1" dirty="0"/>
              <a:t> </a:t>
            </a:r>
            <a:r>
              <a:rPr lang="es-ES" sz="3600" b="1" dirty="0" err="1"/>
              <a:t>decorative</a:t>
            </a:r>
            <a:r>
              <a:rPr lang="es-ES" sz="3600" b="1" dirty="0"/>
              <a:t> </a:t>
            </a:r>
            <a:r>
              <a:rPr lang="es-ES" sz="3600" b="1" dirty="0" err="1"/>
              <a:t>elements</a:t>
            </a:r>
            <a:r>
              <a:rPr lang="es-ES" sz="3600" b="1" dirty="0"/>
              <a:t> </a:t>
            </a:r>
            <a:r>
              <a:rPr lang="es-ES" sz="3600" b="1" dirty="0" err="1"/>
              <a:t>for</a:t>
            </a:r>
            <a:r>
              <a:rPr lang="es-ES" sz="3600" b="1" dirty="0"/>
              <a:t> </a:t>
            </a:r>
            <a:r>
              <a:rPr lang="es-ES" sz="3600" b="1" dirty="0" err="1"/>
              <a:t>clothing</a:t>
            </a:r>
            <a:endParaRPr lang="es-ES" sz="3600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600" b="1" dirty="0" err="1"/>
              <a:t>Spain</a:t>
            </a:r>
            <a:r>
              <a:rPr lang="es-ES" sz="3600" b="1" dirty="0"/>
              <a:t>: </a:t>
            </a:r>
            <a:r>
              <a:rPr lang="es-ES" sz="3600" b="1" dirty="0" err="1" smtClean="0"/>
              <a:t>Showing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different</a:t>
            </a:r>
            <a:r>
              <a:rPr lang="es-ES" sz="3600" b="1" dirty="0" smtClean="0"/>
              <a:t> in </a:t>
            </a:r>
            <a:r>
              <a:rPr lang="es-ES" sz="3600" b="1" dirty="0" err="1" smtClean="0"/>
              <a:t>dressing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among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three</a:t>
            </a:r>
            <a:r>
              <a:rPr lang="es-ES" sz="3600" b="1" dirty="0" smtClean="0"/>
              <a:t> cultures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Italy</a:t>
            </a:r>
            <a:r>
              <a:rPr lang="es-ES" sz="3600" b="1" dirty="0" smtClean="0"/>
              <a:t>: </a:t>
            </a:r>
            <a:r>
              <a:rPr lang="es-ES" sz="3600" b="1" dirty="0" err="1" smtClean="0"/>
              <a:t>Farmers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clothing</a:t>
            </a:r>
            <a:r>
              <a:rPr lang="es-ES" sz="36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9272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Elaborate goods. Deadlines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865596" y="1352607"/>
            <a:ext cx="1049153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decide </a:t>
            </a:r>
            <a:r>
              <a:rPr lang="es-ES" sz="4400" b="1" dirty="0" err="1" smtClean="0"/>
              <a:t>what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is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going</a:t>
            </a:r>
            <a:r>
              <a:rPr lang="es-ES" sz="4400" b="1" dirty="0" smtClean="0"/>
              <a:t> to be done: </a:t>
            </a:r>
            <a:r>
              <a:rPr lang="es-ES" sz="4400" b="1" dirty="0" err="1" smtClean="0"/>
              <a:t>Dec</a:t>
            </a:r>
            <a:r>
              <a:rPr lang="es-ES" sz="4400" b="1" dirty="0" smtClean="0"/>
              <a:t>, 16th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share </a:t>
            </a:r>
            <a:r>
              <a:rPr lang="es-ES" sz="4400" b="1" dirty="0" err="1" smtClean="0"/>
              <a:t>elaboration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techniques</a:t>
            </a:r>
            <a:r>
              <a:rPr lang="es-ES" sz="4400" b="1" dirty="0" smtClean="0"/>
              <a:t>: </a:t>
            </a:r>
            <a:r>
              <a:rPr lang="es-ES" sz="4400" b="1" dirty="0" err="1" smtClean="0"/>
              <a:t>Latvia</a:t>
            </a:r>
            <a:r>
              <a:rPr lang="es-ES" sz="4400" b="1" dirty="0" smtClean="0"/>
              <a:t> Meeting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</a:t>
            </a:r>
            <a:r>
              <a:rPr lang="es-ES" sz="4400" b="1" dirty="0" err="1" smtClean="0"/>
              <a:t>end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the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activity</a:t>
            </a:r>
            <a:r>
              <a:rPr lang="es-ES" sz="4400" b="1" dirty="0" smtClean="0"/>
              <a:t>: Mar, 24th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</a:t>
            </a:r>
            <a:r>
              <a:rPr lang="es-ES" sz="4400" b="1" dirty="0" err="1" smtClean="0"/>
              <a:t>have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all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the</a:t>
            </a:r>
            <a:r>
              <a:rPr lang="es-ES" sz="4400" b="1" dirty="0" smtClean="0"/>
              <a:t> material </a:t>
            </a:r>
            <a:r>
              <a:rPr lang="es-ES" sz="4400" b="1" dirty="0" err="1" smtClean="0"/>
              <a:t>shared</a:t>
            </a:r>
            <a:r>
              <a:rPr lang="es-ES" sz="4400" b="1" dirty="0" smtClean="0"/>
              <a:t>: Mar, 31st</a:t>
            </a:r>
          </a:p>
          <a:p>
            <a:pPr algn="just"/>
            <a:endParaRPr lang="es-ES" sz="36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56242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fairs and festivals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65596" y="1352607"/>
            <a:ext cx="10491537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000" b="1" dirty="0" smtClean="0"/>
              <a:t>As a </a:t>
            </a:r>
            <a:r>
              <a:rPr lang="es-ES" sz="4000" b="1" dirty="0" err="1" smtClean="0"/>
              <a:t>consequence</a:t>
            </a:r>
            <a:r>
              <a:rPr lang="es-ES" sz="4000" b="1" dirty="0" smtClean="0"/>
              <a:t> of </a:t>
            </a:r>
            <a:r>
              <a:rPr lang="es-ES" sz="4000" b="1" dirty="0" err="1" smtClean="0"/>
              <a:t>trade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activities</a:t>
            </a:r>
            <a:r>
              <a:rPr lang="es-ES" sz="4000" b="1" dirty="0" smtClean="0"/>
              <a:t>, </a:t>
            </a:r>
            <a:r>
              <a:rPr lang="es-ES" sz="4000" b="1" dirty="0" err="1" smtClean="0"/>
              <a:t>fairs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where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celebrated</a:t>
            </a:r>
            <a:r>
              <a:rPr lang="es-ES" sz="4000" b="1" dirty="0" smtClean="0"/>
              <a:t>, </a:t>
            </a:r>
            <a:r>
              <a:rPr lang="es-ES" sz="4000" b="1" dirty="0" err="1" smtClean="0"/>
              <a:t>many</a:t>
            </a:r>
            <a:r>
              <a:rPr lang="es-ES" sz="4000" b="1" dirty="0" smtClean="0"/>
              <a:t> times in </a:t>
            </a:r>
            <a:r>
              <a:rPr lang="es-ES" sz="4000" b="1" dirty="0" err="1" smtClean="0"/>
              <a:t>the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same</a:t>
            </a:r>
            <a:r>
              <a:rPr lang="es-ES" sz="4000" b="1" dirty="0" smtClean="0"/>
              <a:t> dates </a:t>
            </a:r>
            <a:r>
              <a:rPr lang="es-ES" sz="4000" b="1" dirty="0" err="1" smtClean="0"/>
              <a:t>that</a:t>
            </a:r>
            <a:r>
              <a:rPr lang="es-ES" sz="4000" b="1" dirty="0" smtClean="0"/>
              <a:t> local </a:t>
            </a:r>
            <a:r>
              <a:rPr lang="es-ES" sz="4000" b="1" dirty="0" err="1" smtClean="0"/>
              <a:t>festivities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had</a:t>
            </a:r>
            <a:r>
              <a:rPr lang="es-ES" sz="4000" b="1" dirty="0" smtClean="0"/>
              <a:t> time.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000" b="1" dirty="0" err="1" smtClean="0"/>
              <a:t>We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will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create</a:t>
            </a:r>
            <a:r>
              <a:rPr lang="es-ES" sz="4000" b="1" dirty="0" smtClean="0"/>
              <a:t> a Medieval </a:t>
            </a:r>
            <a:r>
              <a:rPr lang="es-ES" sz="4000" b="1" dirty="0" err="1" smtClean="0"/>
              <a:t>Fair</a:t>
            </a:r>
            <a:r>
              <a:rPr lang="es-ES" sz="4000" b="1" dirty="0" smtClean="0"/>
              <a:t> and Festival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000" b="1" dirty="0" smtClean="0"/>
              <a:t>In </a:t>
            </a:r>
            <a:r>
              <a:rPr lang="es-ES" sz="4000" b="1" dirty="0" err="1" smtClean="0"/>
              <a:t>previously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elaborated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map</a:t>
            </a:r>
            <a:r>
              <a:rPr lang="es-ES" sz="4000" b="1" dirty="0" smtClean="0"/>
              <a:t>, </a:t>
            </a:r>
            <a:r>
              <a:rPr lang="es-ES" sz="4000" b="1" dirty="0" err="1" smtClean="0"/>
              <a:t>include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main</a:t>
            </a:r>
            <a:r>
              <a:rPr lang="es-ES" sz="4000" b="1" dirty="0" smtClean="0"/>
              <a:t> Medieval </a:t>
            </a:r>
            <a:r>
              <a:rPr lang="es-ES" sz="4000" b="1" dirty="0" err="1" smtClean="0"/>
              <a:t>Fairs</a:t>
            </a:r>
            <a:r>
              <a:rPr lang="es-ES" sz="4000" b="1" dirty="0" smtClean="0"/>
              <a:t> and prepare a </a:t>
            </a:r>
            <a:r>
              <a:rPr lang="es-ES" sz="4000" b="1" dirty="0" err="1" smtClean="0"/>
              <a:t>turistic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brochure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about</a:t>
            </a:r>
            <a:r>
              <a:rPr lang="es-ES" sz="4000" b="1" dirty="0" smtClean="0"/>
              <a:t> “</a:t>
            </a:r>
            <a:r>
              <a:rPr lang="es-ES" sz="4000" b="1" dirty="0" err="1" smtClean="0"/>
              <a:t>the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route</a:t>
            </a:r>
            <a:r>
              <a:rPr lang="es-ES" sz="4000" b="1" dirty="0" smtClean="0"/>
              <a:t> of Medieval </a:t>
            </a:r>
            <a:r>
              <a:rPr lang="es-ES" sz="4000" b="1" dirty="0" err="1" smtClean="0"/>
              <a:t>Fairs</a:t>
            </a:r>
            <a:r>
              <a:rPr lang="es-ES" sz="4000" b="1" dirty="0" smtClean="0"/>
              <a:t>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377814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fairs and festivals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65596" y="1352607"/>
            <a:ext cx="104915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Example</a:t>
            </a:r>
            <a:r>
              <a:rPr lang="es-ES" sz="3600" b="1" dirty="0" smtClean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Italy</a:t>
            </a:r>
            <a:r>
              <a:rPr lang="es-ES" sz="3600" b="1" dirty="0" smtClean="0"/>
              <a:t> and </a:t>
            </a:r>
            <a:r>
              <a:rPr lang="es-ES" sz="3600" b="1" dirty="0" err="1" smtClean="0"/>
              <a:t>Greece</a:t>
            </a:r>
            <a:r>
              <a:rPr lang="es-ES" sz="3600" b="1" dirty="0" smtClean="0"/>
              <a:t>: Medieval and </a:t>
            </a:r>
            <a:r>
              <a:rPr lang="es-ES" sz="3600" b="1" dirty="0" err="1" smtClean="0"/>
              <a:t>Byzantin</a:t>
            </a:r>
            <a:r>
              <a:rPr lang="en-GB" sz="3600" b="1" dirty="0" smtClean="0"/>
              <a:t> concert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z="3600" b="1" dirty="0" smtClean="0"/>
              <a:t>Poland: Medieval dances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z="3600" b="1" dirty="0" smtClean="0"/>
              <a:t>Latvia: Market as a game, exchanging previously manufactured goods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z="3600" b="1" dirty="0" smtClean="0"/>
              <a:t>France and Spain: juggler explains different tales (Cid, King Arthur, …)</a:t>
            </a:r>
            <a:endParaRPr lang="es-ES" sz="3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92388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fairs and </a:t>
            </a:r>
            <a:r>
              <a:rPr lang="en-US" b="1" dirty="0" smtClean="0"/>
              <a:t>festivals. DEADLINES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865596" y="1352607"/>
            <a:ext cx="1049153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decide </a:t>
            </a:r>
            <a:r>
              <a:rPr lang="es-ES" sz="4400" b="1" dirty="0" err="1" smtClean="0"/>
              <a:t>what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is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going</a:t>
            </a:r>
            <a:r>
              <a:rPr lang="es-ES" sz="4400" b="1" dirty="0" smtClean="0"/>
              <a:t> to be done: </a:t>
            </a:r>
            <a:r>
              <a:rPr lang="es-ES" sz="4400" b="1" dirty="0" err="1" smtClean="0"/>
              <a:t>Dec</a:t>
            </a:r>
            <a:r>
              <a:rPr lang="es-ES" sz="4400" b="1" dirty="0" smtClean="0"/>
              <a:t>, 16th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share </a:t>
            </a:r>
            <a:r>
              <a:rPr lang="es-ES" sz="4400" b="1" dirty="0" err="1" smtClean="0"/>
              <a:t>elaboration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techniques</a:t>
            </a:r>
            <a:r>
              <a:rPr lang="es-ES" sz="4400" b="1" dirty="0" smtClean="0"/>
              <a:t>: </a:t>
            </a:r>
            <a:r>
              <a:rPr lang="es-ES" sz="4400" b="1" dirty="0" err="1" smtClean="0"/>
              <a:t>Latvia</a:t>
            </a:r>
            <a:r>
              <a:rPr lang="es-ES" sz="4400" b="1" dirty="0" smtClean="0"/>
              <a:t> Meeting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</a:t>
            </a:r>
            <a:r>
              <a:rPr lang="es-ES" sz="4400" b="1" dirty="0" err="1" smtClean="0"/>
              <a:t>end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the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activity</a:t>
            </a:r>
            <a:r>
              <a:rPr lang="es-ES" sz="4400" b="1" dirty="0" smtClean="0"/>
              <a:t>: Mar, 24th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</a:t>
            </a:r>
            <a:r>
              <a:rPr lang="es-ES" sz="4400" b="1" dirty="0" err="1" smtClean="0"/>
              <a:t>have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all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the</a:t>
            </a:r>
            <a:r>
              <a:rPr lang="es-ES" sz="4400" b="1" dirty="0" smtClean="0"/>
              <a:t> material </a:t>
            </a:r>
            <a:r>
              <a:rPr lang="es-ES" sz="4400" b="1" dirty="0" err="1" smtClean="0"/>
              <a:t>shared</a:t>
            </a:r>
            <a:r>
              <a:rPr lang="es-ES" sz="4400" b="1" dirty="0" smtClean="0"/>
              <a:t>: Mar, 31st</a:t>
            </a:r>
          </a:p>
          <a:p>
            <a:pPr algn="just"/>
            <a:endParaRPr lang="es-ES" sz="36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40439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ACTIVITIES TO BE CREATED FOR THE </a:t>
            </a:r>
            <a:r>
              <a:rPr lang="en-US" b="1" dirty="0" smtClean="0"/>
              <a:t>second </a:t>
            </a:r>
            <a:r>
              <a:rPr lang="en-US" b="1" dirty="0"/>
              <a:t>meeting: </a:t>
            </a:r>
            <a:r>
              <a:rPr lang="en-US" b="1" dirty="0" smtClean="0"/>
              <a:t>GREECE</a:t>
            </a:r>
            <a:endParaRPr lang="es-ES" dirty="0"/>
          </a:p>
        </p:txBody>
      </p:sp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839839" y="1738973"/>
            <a:ext cx="1049153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000" b="1" dirty="0" smtClean="0"/>
              <a:t>To be </a:t>
            </a:r>
            <a:r>
              <a:rPr lang="es-ES" sz="4000" b="1" dirty="0" err="1" smtClean="0"/>
              <a:t>completed</a:t>
            </a:r>
            <a:endParaRPr lang="es-ES" sz="40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4000" b="1" dirty="0" err="1" smtClean="0"/>
              <a:t>Legends</a:t>
            </a:r>
            <a:endParaRPr lang="es-ES" sz="4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On progress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Literary genres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Distances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Measures </a:t>
            </a:r>
            <a:endParaRPr lang="en-US" sz="40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52253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SECOND </a:t>
            </a:r>
            <a:r>
              <a:rPr lang="es-ES" dirty="0"/>
              <a:t>MEETING: </a:t>
            </a:r>
            <a:r>
              <a:rPr lang="es-ES" dirty="0" smtClean="0"/>
              <a:t>GREECE, MAY </a:t>
            </a:r>
            <a:r>
              <a:rPr lang="es-ES" dirty="0"/>
              <a:t>2017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827903" y="2211859"/>
            <a:ext cx="110469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err="1" smtClean="0"/>
              <a:t>Main</a:t>
            </a:r>
            <a:r>
              <a:rPr lang="es-ES" sz="2800" dirty="0" smtClean="0"/>
              <a:t> </a:t>
            </a:r>
            <a:r>
              <a:rPr lang="es-ES" sz="2800" dirty="0" err="1" smtClean="0"/>
              <a:t>Theme</a:t>
            </a:r>
            <a:r>
              <a:rPr lang="es-ES" sz="2800" dirty="0" smtClean="0"/>
              <a:t>: Tales, </a:t>
            </a:r>
            <a:r>
              <a:rPr lang="es-ES" sz="2800" dirty="0" err="1" smtClean="0"/>
              <a:t>legends</a:t>
            </a:r>
            <a:r>
              <a:rPr lang="es-ES" sz="2800" dirty="0" smtClean="0"/>
              <a:t>, </a:t>
            </a:r>
            <a:r>
              <a:rPr lang="es-ES" sz="2800" dirty="0" err="1" smtClean="0"/>
              <a:t>fiction</a:t>
            </a:r>
            <a:r>
              <a:rPr lang="es-ES" sz="2800" dirty="0" smtClean="0"/>
              <a:t> and real </a:t>
            </a:r>
            <a:r>
              <a:rPr lang="es-ES" sz="2800" dirty="0" err="1" smtClean="0"/>
              <a:t>characters</a:t>
            </a:r>
            <a:endParaRPr lang="es-E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800" dirty="0" err="1" smtClean="0"/>
              <a:t>Things</a:t>
            </a:r>
            <a:r>
              <a:rPr lang="es-ES" sz="2800" dirty="0" smtClean="0"/>
              <a:t> to be </a:t>
            </a:r>
            <a:r>
              <a:rPr lang="es-ES" sz="2800" dirty="0" err="1" smtClean="0"/>
              <a:t>put</a:t>
            </a:r>
            <a:r>
              <a:rPr lang="es-ES" sz="2800" dirty="0" smtClean="0"/>
              <a:t> in </a:t>
            </a:r>
            <a:r>
              <a:rPr lang="es-ES" sz="2800" dirty="0" err="1" smtClean="0"/>
              <a:t>common</a:t>
            </a:r>
            <a:r>
              <a:rPr lang="es-ES" sz="2800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 smtClean="0"/>
              <a:t>Tales, </a:t>
            </a:r>
            <a:r>
              <a:rPr lang="es-ES" sz="2800" dirty="0" err="1" smtClean="0"/>
              <a:t>legends</a:t>
            </a:r>
            <a:r>
              <a:rPr lang="es-ES" sz="2800" dirty="0" smtClean="0"/>
              <a:t> and </a:t>
            </a:r>
            <a:r>
              <a:rPr lang="es-ES" sz="2800" dirty="0" err="1" smtClean="0"/>
              <a:t>characters</a:t>
            </a:r>
            <a:r>
              <a:rPr lang="es-ES" sz="2800" dirty="0" smtClean="0"/>
              <a:t> in </a:t>
            </a:r>
            <a:r>
              <a:rPr lang="es-ES" sz="2800" dirty="0" err="1" smtClean="0"/>
              <a:t>each</a:t>
            </a:r>
            <a:r>
              <a:rPr lang="es-ES" sz="2800" dirty="0" smtClean="0"/>
              <a:t> country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 err="1" smtClean="0"/>
              <a:t>Fragments</a:t>
            </a:r>
            <a:r>
              <a:rPr lang="es-ES" sz="2800" dirty="0" smtClean="0"/>
              <a:t> of </a:t>
            </a:r>
            <a:r>
              <a:rPr lang="es-ES" sz="2800" dirty="0" err="1" smtClean="0"/>
              <a:t>different</a:t>
            </a:r>
            <a:r>
              <a:rPr lang="es-ES" sz="2800" dirty="0" smtClean="0"/>
              <a:t> </a:t>
            </a:r>
            <a:r>
              <a:rPr lang="es-ES" sz="2800" dirty="0" err="1" smtClean="0"/>
              <a:t>famous</a:t>
            </a:r>
            <a:r>
              <a:rPr lang="es-ES" sz="2800" dirty="0" smtClean="0"/>
              <a:t> medieval </a:t>
            </a:r>
            <a:r>
              <a:rPr lang="es-ES" sz="2800" dirty="0" err="1" smtClean="0"/>
              <a:t>books</a:t>
            </a:r>
            <a:r>
              <a:rPr lang="es-ES" sz="2800" dirty="0" smtClean="0"/>
              <a:t> of </a:t>
            </a:r>
            <a:r>
              <a:rPr lang="es-ES" sz="2800" dirty="0" err="1" smtClean="0"/>
              <a:t>each</a:t>
            </a:r>
            <a:r>
              <a:rPr lang="es-ES" sz="2800" dirty="0" smtClean="0"/>
              <a:t> country</a:t>
            </a:r>
            <a:endParaRPr lang="es-E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 err="1" smtClean="0"/>
              <a:t>Different</a:t>
            </a:r>
            <a:r>
              <a:rPr lang="es-ES" sz="2800" dirty="0" smtClean="0"/>
              <a:t> Medieval </a:t>
            </a:r>
            <a:r>
              <a:rPr lang="es-ES" sz="2800" dirty="0" err="1" smtClean="0"/>
              <a:t>Meassure</a:t>
            </a:r>
            <a:r>
              <a:rPr lang="es-ES" sz="2800" dirty="0" smtClean="0"/>
              <a:t> </a:t>
            </a:r>
            <a:r>
              <a:rPr lang="es-ES" sz="2800" dirty="0" err="1" smtClean="0"/>
              <a:t>units</a:t>
            </a:r>
            <a:endParaRPr lang="es-ES" sz="2800" dirty="0" smtClean="0"/>
          </a:p>
          <a:p>
            <a:pPr lvl="1"/>
            <a:endParaRPr lang="es-ES" sz="2800" dirty="0"/>
          </a:p>
        </p:txBody>
      </p:sp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634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</a:t>
            </a:r>
            <a:r>
              <a:rPr lang="en-US" b="1" dirty="0" smtClean="0"/>
              <a:t>TALES AND LEGENDS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65596" y="1352607"/>
            <a:ext cx="1049153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Each</a:t>
            </a:r>
            <a:r>
              <a:rPr lang="es-ES" sz="3200" b="1" dirty="0" smtClean="0"/>
              <a:t> country prepares a </a:t>
            </a:r>
            <a:r>
              <a:rPr lang="es-ES" sz="3200" b="1" dirty="0" err="1" smtClean="0"/>
              <a:t>selection</a:t>
            </a:r>
            <a:r>
              <a:rPr lang="es-ES" sz="3200" b="1" dirty="0" smtClean="0"/>
              <a:t> of tales and </a:t>
            </a:r>
            <a:r>
              <a:rPr lang="es-ES" sz="3200" b="1" dirty="0" err="1" smtClean="0"/>
              <a:t>legends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about</a:t>
            </a:r>
            <a:r>
              <a:rPr lang="es-ES" sz="3200" b="1" dirty="0" smtClean="0"/>
              <a:t> real and </a:t>
            </a:r>
            <a:r>
              <a:rPr lang="es-ES" sz="3200" b="1" dirty="0" err="1" smtClean="0"/>
              <a:t>fiction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characters</a:t>
            </a:r>
            <a:r>
              <a:rPr lang="es-ES" sz="3200" b="1" dirty="0" smtClean="0"/>
              <a:t>. </a:t>
            </a:r>
            <a:r>
              <a:rPr lang="es-ES" sz="3200" b="1" dirty="0" err="1" smtClean="0"/>
              <a:t>Preparing</a:t>
            </a:r>
            <a:r>
              <a:rPr lang="es-ES" sz="3200" b="1" dirty="0" smtClean="0"/>
              <a:t> a </a:t>
            </a:r>
            <a:r>
              <a:rPr lang="es-ES" sz="3200" b="1" dirty="0" err="1" smtClean="0"/>
              <a:t>brief</a:t>
            </a:r>
            <a:r>
              <a:rPr lang="es-ES" sz="3200" b="1" dirty="0"/>
              <a:t> </a:t>
            </a:r>
            <a:r>
              <a:rPr lang="es-ES" sz="3200" b="1" dirty="0" err="1" smtClean="0"/>
              <a:t>presentation</a:t>
            </a:r>
            <a:r>
              <a:rPr lang="es-ES" sz="3200" b="1" dirty="0" smtClean="0"/>
              <a:t>, </a:t>
            </a:r>
            <a:r>
              <a:rPr lang="es-ES" sz="3200" b="1" dirty="0" err="1" smtClean="0"/>
              <a:t>an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student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elected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will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explain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the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story</a:t>
            </a:r>
            <a:r>
              <a:rPr lang="es-ES" sz="3200" b="1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It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will</a:t>
            </a:r>
            <a:r>
              <a:rPr lang="es-ES" sz="3200" b="1" dirty="0" smtClean="0"/>
              <a:t> be </a:t>
            </a:r>
            <a:r>
              <a:rPr lang="es-ES" sz="3200" b="1" dirty="0" err="1" smtClean="0"/>
              <a:t>recorded</a:t>
            </a:r>
            <a:r>
              <a:rPr lang="es-ES" sz="3200" b="1" dirty="0" smtClean="0"/>
              <a:t> and </a:t>
            </a:r>
            <a:r>
              <a:rPr lang="es-ES" sz="3200" b="1" dirty="0" err="1" smtClean="0"/>
              <a:t>we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used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them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later</a:t>
            </a:r>
            <a:r>
              <a:rPr lang="es-ES" sz="3200" b="1" dirty="0" smtClean="0"/>
              <a:t>. Videos </a:t>
            </a:r>
            <a:r>
              <a:rPr lang="es-ES" sz="3200" b="1" dirty="0" err="1" smtClean="0"/>
              <a:t>will</a:t>
            </a:r>
            <a:r>
              <a:rPr lang="es-ES" sz="3200" b="1" dirty="0" smtClean="0"/>
              <a:t> be </a:t>
            </a:r>
            <a:r>
              <a:rPr lang="es-ES" sz="3200" b="1" dirty="0" err="1" smtClean="0"/>
              <a:t>shown</a:t>
            </a:r>
            <a:r>
              <a:rPr lang="es-ES" sz="3200" b="1" dirty="0" smtClean="0"/>
              <a:t> to </a:t>
            </a:r>
            <a:r>
              <a:rPr lang="es-ES" sz="3200" b="1" dirty="0" err="1" smtClean="0"/>
              <a:t>the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other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countries</a:t>
            </a:r>
            <a:r>
              <a:rPr lang="es-ES" sz="3200" b="1" dirty="0" smtClean="0"/>
              <a:t> in </a:t>
            </a:r>
            <a:r>
              <a:rPr lang="es-ES" sz="3200" b="1" dirty="0" err="1" smtClean="0"/>
              <a:t>Greek</a:t>
            </a:r>
            <a:r>
              <a:rPr lang="es-ES" sz="3200" b="1" dirty="0" smtClean="0"/>
              <a:t> Meeting. </a:t>
            </a:r>
            <a:endParaRPr lang="es-ES" sz="36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smtClean="0"/>
              <a:t>Tales and </a:t>
            </a:r>
            <a:r>
              <a:rPr lang="es-ES" sz="3600" b="1" dirty="0" err="1" smtClean="0"/>
              <a:t>legends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will</a:t>
            </a:r>
            <a:r>
              <a:rPr lang="es-ES" sz="3600" b="1" dirty="0" smtClean="0"/>
              <a:t> be </a:t>
            </a:r>
            <a:r>
              <a:rPr lang="es-ES" sz="3600" b="1" dirty="0" err="1" smtClean="0"/>
              <a:t>included</a:t>
            </a:r>
            <a:r>
              <a:rPr lang="es-ES" sz="3600" b="1" dirty="0" smtClean="0"/>
              <a:t> in </a:t>
            </a:r>
            <a:r>
              <a:rPr lang="es-ES" sz="3600" b="1" dirty="0" err="1" smtClean="0"/>
              <a:t>an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ebook</a:t>
            </a:r>
            <a:r>
              <a:rPr lang="es-ES" sz="3600" b="1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Similarities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among</a:t>
            </a:r>
            <a:r>
              <a:rPr lang="es-ES" sz="3600" b="1" dirty="0" smtClean="0"/>
              <a:t> tales </a:t>
            </a:r>
            <a:r>
              <a:rPr lang="es-ES" sz="3600" b="1" dirty="0" err="1" smtClean="0"/>
              <a:t>will</a:t>
            </a:r>
            <a:r>
              <a:rPr lang="es-ES" sz="3600" b="1" dirty="0" smtClean="0"/>
              <a:t> be </a:t>
            </a:r>
            <a:r>
              <a:rPr lang="es-ES" sz="3600" b="1" dirty="0" err="1" smtClean="0"/>
              <a:t>searched</a:t>
            </a:r>
            <a:endParaRPr lang="es-E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32598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1" y="390659"/>
            <a:ext cx="10131425" cy="1456267"/>
          </a:xfrm>
        </p:spPr>
        <p:txBody>
          <a:bodyPr/>
          <a:lstStyle/>
          <a:p>
            <a:pPr algn="ctr"/>
            <a:r>
              <a:rPr lang="en-US" b="1" dirty="0" smtClean="0"/>
              <a:t>Presenting the project</a:t>
            </a:r>
            <a:endParaRPr lang="es-ES" dirty="0"/>
          </a:p>
        </p:txBody>
      </p:sp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865596" y="1352607"/>
            <a:ext cx="10491537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600" b="1" dirty="0" err="1" smtClean="0"/>
              <a:t>Objectives</a:t>
            </a:r>
            <a:r>
              <a:rPr lang="es-ES" sz="2600" b="1" dirty="0" smtClean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600" dirty="0" err="1" smtClean="0"/>
              <a:t>Analysing</a:t>
            </a:r>
            <a:r>
              <a:rPr lang="en-US" sz="2600" dirty="0" smtClean="0"/>
              <a:t> </a:t>
            </a:r>
            <a:r>
              <a:rPr lang="en-US" sz="2600" dirty="0"/>
              <a:t>great European routes from an integrated perspective which allows understanding her relevance for cultural transmission in all his </a:t>
            </a:r>
            <a:r>
              <a:rPr lang="en-US" sz="2600" dirty="0" smtClean="0"/>
              <a:t>perspective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Understanding </a:t>
            </a:r>
            <a:r>
              <a:rPr lang="en-US" sz="2600" dirty="0"/>
              <a:t>current problems that can be interpreted, analyzed and solved by studying a similar problem which took place in Medieval </a:t>
            </a:r>
            <a:r>
              <a:rPr lang="en-US" sz="2600" dirty="0" smtClean="0"/>
              <a:t>times.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Learning </a:t>
            </a:r>
            <a:r>
              <a:rPr lang="en-US" sz="2600" dirty="0"/>
              <a:t>to design didactical activities by the use of new didactical </a:t>
            </a:r>
            <a:r>
              <a:rPr lang="en-US" sz="2600" dirty="0" smtClean="0"/>
              <a:t>methodologies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Implement </a:t>
            </a:r>
            <a:r>
              <a:rPr lang="en-US" sz="2600" dirty="0"/>
              <a:t>expected results from the project in participant schools so that their curricular organization changes systematically.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91757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</a:t>
            </a:r>
            <a:r>
              <a:rPr lang="en-US" b="1" dirty="0" smtClean="0"/>
              <a:t>TALES AND LEGENDS. DEADLINES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865596" y="1352607"/>
            <a:ext cx="1049153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decide </a:t>
            </a:r>
            <a:r>
              <a:rPr lang="es-ES" sz="4400" b="1" dirty="0" err="1" smtClean="0"/>
              <a:t>what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is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going</a:t>
            </a:r>
            <a:r>
              <a:rPr lang="es-ES" sz="4400" b="1" dirty="0" smtClean="0"/>
              <a:t> to be done: Feb, 24th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share tales and </a:t>
            </a:r>
            <a:r>
              <a:rPr lang="es-ES" sz="4400" b="1" dirty="0" err="1" smtClean="0"/>
              <a:t>legends</a:t>
            </a:r>
            <a:r>
              <a:rPr lang="es-ES" sz="4400" b="1" dirty="0" smtClean="0"/>
              <a:t>: </a:t>
            </a:r>
            <a:r>
              <a:rPr lang="es-ES" sz="4400" b="1" dirty="0" err="1" smtClean="0"/>
              <a:t>Latvia</a:t>
            </a:r>
            <a:r>
              <a:rPr lang="es-ES" sz="4400" b="1" dirty="0" smtClean="0"/>
              <a:t> Meeting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</a:t>
            </a:r>
            <a:r>
              <a:rPr lang="es-ES" sz="4400" b="1" dirty="0" err="1" smtClean="0"/>
              <a:t>end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the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activity</a:t>
            </a:r>
            <a:r>
              <a:rPr lang="es-ES" sz="4400" b="1" dirty="0" smtClean="0"/>
              <a:t>: </a:t>
            </a:r>
            <a:r>
              <a:rPr lang="es-ES" sz="4400" b="1" dirty="0" err="1" smtClean="0"/>
              <a:t>May</a:t>
            </a:r>
            <a:r>
              <a:rPr lang="es-ES" sz="4400" b="1" dirty="0" smtClean="0"/>
              <a:t>, 19th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</a:t>
            </a:r>
            <a:r>
              <a:rPr lang="es-ES" sz="4400" b="1" dirty="0" err="1" smtClean="0"/>
              <a:t>have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all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the</a:t>
            </a:r>
            <a:r>
              <a:rPr lang="es-ES" sz="4400" b="1" dirty="0" smtClean="0"/>
              <a:t> material </a:t>
            </a:r>
            <a:r>
              <a:rPr lang="es-ES" sz="4400" b="1" dirty="0" err="1" smtClean="0"/>
              <a:t>shared</a:t>
            </a:r>
            <a:r>
              <a:rPr lang="es-ES" sz="4400" b="1" dirty="0" smtClean="0"/>
              <a:t>: </a:t>
            </a:r>
            <a:r>
              <a:rPr lang="es-ES" sz="4400" b="1" dirty="0" err="1" smtClean="0"/>
              <a:t>May</a:t>
            </a:r>
            <a:r>
              <a:rPr lang="es-ES" sz="4400" b="1" dirty="0" smtClean="0"/>
              <a:t>, 29th</a:t>
            </a:r>
          </a:p>
          <a:p>
            <a:pPr algn="just"/>
            <a:endParaRPr lang="es-ES" sz="36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41269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</a:t>
            </a:r>
            <a:r>
              <a:rPr lang="en-US" b="1" dirty="0" smtClean="0"/>
              <a:t>LITERARY GENRES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65596" y="1352607"/>
            <a:ext cx="1049153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Each</a:t>
            </a:r>
            <a:r>
              <a:rPr lang="es-ES" sz="3200" b="1" dirty="0" smtClean="0"/>
              <a:t> country prepares a </a:t>
            </a:r>
            <a:r>
              <a:rPr lang="es-ES" sz="3200" b="1" dirty="0" err="1" smtClean="0"/>
              <a:t>selection</a:t>
            </a:r>
            <a:r>
              <a:rPr lang="es-ES" sz="3200" b="1" dirty="0" smtClean="0"/>
              <a:t> of </a:t>
            </a:r>
            <a:r>
              <a:rPr lang="es-ES" sz="3200" b="1" dirty="0" err="1" smtClean="0"/>
              <a:t>representative</a:t>
            </a:r>
            <a:r>
              <a:rPr lang="es-ES" sz="3200" b="1" dirty="0" smtClean="0"/>
              <a:t> Medieval </a:t>
            </a:r>
            <a:r>
              <a:rPr lang="es-ES" sz="3200" b="1" dirty="0" err="1" smtClean="0"/>
              <a:t>Books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fragments</a:t>
            </a:r>
            <a:r>
              <a:rPr lang="es-ES" sz="3200" b="1" dirty="0" smtClean="0"/>
              <a:t> (</a:t>
            </a:r>
            <a:r>
              <a:rPr lang="es-ES" sz="3200" b="1" dirty="0" err="1" smtClean="0"/>
              <a:t>translate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into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english</a:t>
            </a:r>
            <a:r>
              <a:rPr lang="es-ES" sz="3200" b="1" dirty="0" smtClean="0"/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Selected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fragments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will</a:t>
            </a:r>
            <a:r>
              <a:rPr lang="es-ES" sz="3200" b="1" dirty="0" smtClean="0"/>
              <a:t> be </a:t>
            </a:r>
            <a:r>
              <a:rPr lang="es-ES" sz="3200" b="1" dirty="0" err="1" smtClean="0"/>
              <a:t>studied</a:t>
            </a:r>
            <a:r>
              <a:rPr lang="es-ES" sz="3200" b="1" dirty="0" smtClean="0"/>
              <a:t>, </a:t>
            </a:r>
            <a:r>
              <a:rPr lang="es-ES" sz="3200" b="1" dirty="0" err="1" smtClean="0"/>
              <a:t>clasifying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them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by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genres</a:t>
            </a:r>
            <a:r>
              <a:rPr lang="es-ES" sz="3200" b="1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We</a:t>
            </a:r>
            <a:r>
              <a:rPr lang="es-ES" sz="3200" b="1" dirty="0" smtClean="0"/>
              <a:t> try to </a:t>
            </a:r>
            <a:r>
              <a:rPr lang="es-ES" sz="3200" b="1" dirty="0" err="1" smtClean="0"/>
              <a:t>find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correlations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between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the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presence</a:t>
            </a:r>
            <a:r>
              <a:rPr lang="es-ES" sz="3200" b="1" dirty="0" smtClean="0"/>
              <a:t> of </a:t>
            </a:r>
            <a:r>
              <a:rPr lang="es-ES" sz="3200" b="1" dirty="0" err="1" smtClean="0"/>
              <a:t>literary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genres</a:t>
            </a:r>
            <a:r>
              <a:rPr lang="es-ES" sz="3200" b="1" dirty="0" smtClean="0"/>
              <a:t> and </a:t>
            </a:r>
            <a:r>
              <a:rPr lang="es-ES" sz="3200" b="1" dirty="0" err="1" smtClean="0"/>
              <a:t>the</a:t>
            </a:r>
            <a:r>
              <a:rPr lang="es-ES" sz="3200" b="1" dirty="0" smtClean="0"/>
              <a:t> Medieval </a:t>
            </a:r>
            <a:r>
              <a:rPr lang="es-ES" sz="3200" b="1" dirty="0" err="1" smtClean="0"/>
              <a:t>routes</a:t>
            </a:r>
            <a:endParaRPr lang="es-ES" sz="32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By</a:t>
            </a:r>
            <a:r>
              <a:rPr lang="es-ES" sz="3200" b="1" dirty="0" smtClean="0"/>
              <a:t> Reading </a:t>
            </a:r>
            <a:r>
              <a:rPr lang="es-ES" sz="3200" b="1" dirty="0" err="1" smtClean="0"/>
              <a:t>this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fragments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we</a:t>
            </a:r>
            <a:r>
              <a:rPr lang="es-ES" sz="3200" b="1" dirty="0" smtClean="0"/>
              <a:t> try to </a:t>
            </a:r>
            <a:r>
              <a:rPr lang="es-ES" sz="3200" b="1" dirty="0" err="1" smtClean="0"/>
              <a:t>find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information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about</a:t>
            </a:r>
            <a:r>
              <a:rPr lang="es-ES" sz="3200" b="1" dirty="0" smtClean="0"/>
              <a:t> Medieval </a:t>
            </a:r>
            <a:r>
              <a:rPr lang="es-ES" sz="3200" b="1" dirty="0" err="1" smtClean="0"/>
              <a:t>Life</a:t>
            </a:r>
            <a:endParaRPr lang="es-E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01343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</a:t>
            </a:r>
            <a:r>
              <a:rPr lang="en-US" b="1" dirty="0" smtClean="0"/>
              <a:t>LITERARY GENRES. DEADLINES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865596" y="1352607"/>
            <a:ext cx="1049153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decide </a:t>
            </a:r>
            <a:r>
              <a:rPr lang="es-ES" sz="4400" b="1" dirty="0" err="1" smtClean="0"/>
              <a:t>what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is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going</a:t>
            </a:r>
            <a:r>
              <a:rPr lang="es-ES" sz="4400" b="1" dirty="0" smtClean="0"/>
              <a:t> to be done: Mar, 24th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share </a:t>
            </a:r>
            <a:r>
              <a:rPr lang="es-ES" sz="4400" b="1" dirty="0" err="1" smtClean="0"/>
              <a:t>book’s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fragments</a:t>
            </a:r>
            <a:r>
              <a:rPr lang="es-ES" sz="4400" b="1" dirty="0" smtClean="0"/>
              <a:t>: </a:t>
            </a:r>
            <a:r>
              <a:rPr lang="es-ES" sz="4400" b="1" dirty="0" err="1" smtClean="0"/>
              <a:t>Latvia</a:t>
            </a:r>
            <a:r>
              <a:rPr lang="es-ES" sz="4400" b="1" dirty="0" smtClean="0"/>
              <a:t> Meeting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</a:t>
            </a:r>
            <a:r>
              <a:rPr lang="es-ES" sz="4400" b="1" dirty="0" err="1" smtClean="0"/>
              <a:t>end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the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activity</a:t>
            </a:r>
            <a:r>
              <a:rPr lang="es-ES" sz="4400" b="1" dirty="0" smtClean="0"/>
              <a:t>: Jun, 16th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</a:t>
            </a:r>
            <a:r>
              <a:rPr lang="es-ES" sz="4400" b="1" dirty="0" err="1" smtClean="0"/>
              <a:t>have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all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the</a:t>
            </a:r>
            <a:r>
              <a:rPr lang="es-ES" sz="4400" b="1" dirty="0" smtClean="0"/>
              <a:t> material </a:t>
            </a:r>
            <a:r>
              <a:rPr lang="es-ES" sz="4400" b="1" dirty="0" err="1" smtClean="0"/>
              <a:t>shared</a:t>
            </a:r>
            <a:r>
              <a:rPr lang="es-ES" sz="4400" b="1" dirty="0" smtClean="0"/>
              <a:t>: Jun, 23rd</a:t>
            </a:r>
          </a:p>
          <a:p>
            <a:pPr algn="just"/>
            <a:endParaRPr lang="es-ES" sz="36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29782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</a:t>
            </a:r>
            <a:r>
              <a:rPr lang="en-US" b="1" dirty="0" smtClean="0"/>
              <a:t>DISTANCES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65596" y="1352607"/>
            <a:ext cx="104915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Calculate</a:t>
            </a:r>
            <a:r>
              <a:rPr lang="es-ES" sz="3200" b="1" dirty="0" smtClean="0"/>
              <a:t>, </a:t>
            </a:r>
            <a:r>
              <a:rPr lang="es-ES" sz="3200" b="1" dirty="0" err="1" smtClean="0"/>
              <a:t>for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each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drawen</a:t>
            </a:r>
            <a:r>
              <a:rPr lang="es-ES" sz="3200" b="1" dirty="0" smtClean="0"/>
              <a:t> </a:t>
            </a:r>
            <a:r>
              <a:rPr lang="en-GB" sz="3200" b="1" dirty="0" smtClean="0"/>
              <a:t>route, the </a:t>
            </a:r>
            <a:r>
              <a:rPr lang="en-GB" sz="3200" b="1" dirty="0" err="1" smtClean="0"/>
              <a:t>legth</a:t>
            </a:r>
            <a:r>
              <a:rPr lang="en-GB" sz="3200" b="1" dirty="0" smtClean="0"/>
              <a:t> as it was calculated in Middle Ages and finding the correction due to the Earth being round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3200" b="1" dirty="0" smtClean="0"/>
              <a:t>Calculate hypothetical time for travellers to follow different routes by different ways of travelling and stablish the cost of any of this trips.</a:t>
            </a:r>
            <a:endParaRPr lang="en-GB" sz="32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3200" b="1" dirty="0" smtClean="0"/>
              <a:t>Compare with nowadays calculations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3200" b="1" dirty="0" smtClean="0"/>
              <a:t>Prepare with this information “Medieval Touristic Brochures”</a:t>
            </a:r>
          </a:p>
        </p:txBody>
      </p:sp>
    </p:spTree>
    <p:extLst>
      <p:ext uri="{BB962C8B-B14F-4D97-AF65-F5344CB8AC3E}">
        <p14:creationId xmlns:p14="http://schemas.microsoft.com/office/powerpoint/2010/main" val="3459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</a:t>
            </a:r>
            <a:r>
              <a:rPr lang="en-US" b="1" dirty="0" smtClean="0"/>
              <a:t>DISTANCES. DEADLINES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65596" y="1352607"/>
            <a:ext cx="1049153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decide </a:t>
            </a:r>
            <a:r>
              <a:rPr lang="es-ES" sz="4400" b="1" dirty="0" err="1" smtClean="0"/>
              <a:t>what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is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going</a:t>
            </a:r>
            <a:r>
              <a:rPr lang="es-ES" sz="4400" b="1" dirty="0" smtClean="0"/>
              <a:t> to be done: </a:t>
            </a:r>
            <a:r>
              <a:rPr lang="es-ES" sz="4400" b="1" dirty="0" err="1" smtClean="0"/>
              <a:t>Apr</a:t>
            </a:r>
            <a:r>
              <a:rPr lang="es-ES" sz="4400" b="1" dirty="0" smtClean="0"/>
              <a:t>, 21st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share </a:t>
            </a:r>
            <a:r>
              <a:rPr lang="es-ES" sz="4400" b="1" dirty="0" err="1" smtClean="0"/>
              <a:t>distances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calculation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techniques</a:t>
            </a:r>
            <a:r>
              <a:rPr lang="es-ES" sz="4400" b="1" dirty="0" smtClean="0"/>
              <a:t>: </a:t>
            </a:r>
            <a:r>
              <a:rPr lang="es-ES" sz="4400" b="1" dirty="0" err="1" smtClean="0"/>
              <a:t>Latvia</a:t>
            </a:r>
            <a:r>
              <a:rPr lang="es-ES" sz="4400" b="1" dirty="0" smtClean="0"/>
              <a:t> Meeting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</a:t>
            </a:r>
            <a:r>
              <a:rPr lang="es-ES" sz="4400" b="1" dirty="0" err="1" smtClean="0"/>
              <a:t>end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the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activity</a:t>
            </a:r>
            <a:r>
              <a:rPr lang="es-ES" sz="4400" b="1" dirty="0" smtClean="0"/>
              <a:t>: Jun, 16th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</a:t>
            </a:r>
            <a:r>
              <a:rPr lang="es-ES" sz="4400" b="1" dirty="0" err="1" smtClean="0"/>
              <a:t>have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all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the</a:t>
            </a:r>
            <a:r>
              <a:rPr lang="es-ES" sz="4400" b="1" dirty="0" smtClean="0"/>
              <a:t> material </a:t>
            </a:r>
            <a:r>
              <a:rPr lang="es-ES" sz="4400" b="1" dirty="0" err="1" smtClean="0"/>
              <a:t>shared</a:t>
            </a:r>
            <a:r>
              <a:rPr lang="es-ES" sz="4400" b="1" dirty="0" smtClean="0"/>
              <a:t>: Jun, 23rd</a:t>
            </a:r>
          </a:p>
          <a:p>
            <a:pPr algn="just"/>
            <a:endParaRPr lang="es-ES" sz="36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57517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</a:t>
            </a:r>
            <a:r>
              <a:rPr lang="en-US" b="1" dirty="0" smtClean="0"/>
              <a:t>MEASURES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65596" y="1352607"/>
            <a:ext cx="1049153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Elaborate</a:t>
            </a:r>
            <a:r>
              <a:rPr lang="es-ES" sz="3200" b="1" dirty="0" smtClean="0"/>
              <a:t> a </a:t>
            </a:r>
            <a:r>
              <a:rPr lang="es-ES" sz="3200" b="1" dirty="0" err="1" smtClean="0"/>
              <a:t>brochure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with</a:t>
            </a:r>
            <a:r>
              <a:rPr lang="es-ES" sz="3200" b="1" dirty="0" smtClean="0"/>
              <a:t> Medieval </a:t>
            </a:r>
            <a:r>
              <a:rPr lang="es-ES" sz="3200" b="1" dirty="0" err="1" smtClean="0"/>
              <a:t>Weight</a:t>
            </a:r>
            <a:r>
              <a:rPr lang="es-ES" sz="3200" b="1" dirty="0" smtClean="0"/>
              <a:t>, </a:t>
            </a:r>
            <a:r>
              <a:rPr lang="es-ES" sz="3200" b="1" dirty="0" err="1" smtClean="0"/>
              <a:t>capacity</a:t>
            </a:r>
            <a:r>
              <a:rPr lang="es-ES" sz="3200" b="1" dirty="0" smtClean="0"/>
              <a:t>, </a:t>
            </a:r>
            <a:r>
              <a:rPr lang="es-ES" sz="3200" b="1" dirty="0" err="1" smtClean="0"/>
              <a:t>length</a:t>
            </a:r>
            <a:r>
              <a:rPr lang="es-ES" sz="3200" b="1" dirty="0" smtClean="0"/>
              <a:t>… </a:t>
            </a:r>
            <a:r>
              <a:rPr lang="es-ES" sz="3200" b="1" dirty="0" err="1" smtClean="0"/>
              <a:t>units</a:t>
            </a:r>
            <a:r>
              <a:rPr lang="es-ES" sz="3200" b="1" dirty="0" smtClean="0"/>
              <a:t> of </a:t>
            </a:r>
            <a:r>
              <a:rPr lang="es-ES" sz="3200" b="1" dirty="0" err="1" smtClean="0"/>
              <a:t>measure</a:t>
            </a:r>
            <a:r>
              <a:rPr lang="es-ES" sz="3200" b="1" dirty="0" smtClean="0"/>
              <a:t>, </a:t>
            </a:r>
            <a:r>
              <a:rPr lang="es-ES" sz="3200" b="1" dirty="0" err="1" smtClean="0"/>
              <a:t>including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the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equivalence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with</a:t>
            </a:r>
            <a:r>
              <a:rPr lang="es-ES" sz="3200" b="1" dirty="0" smtClean="0"/>
              <a:t> International </a:t>
            </a:r>
            <a:r>
              <a:rPr lang="es-ES" sz="3200" b="1" dirty="0" err="1" smtClean="0"/>
              <a:t>System</a:t>
            </a:r>
            <a:r>
              <a:rPr lang="es-ES" sz="3200" b="1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Doing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the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same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with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coins</a:t>
            </a:r>
            <a:r>
              <a:rPr lang="es-ES" sz="3200" b="1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b="1" dirty="0" smtClean="0"/>
              <a:t>Decide </a:t>
            </a:r>
            <a:r>
              <a:rPr lang="es-ES" sz="3200" b="1" dirty="0" err="1" smtClean="0"/>
              <a:t>about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strong</a:t>
            </a:r>
            <a:r>
              <a:rPr lang="es-ES" sz="3200" b="1" dirty="0" smtClean="0"/>
              <a:t> and </a:t>
            </a:r>
            <a:r>
              <a:rPr lang="es-ES" sz="3200" b="1" dirty="0" err="1" smtClean="0"/>
              <a:t>weak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points</a:t>
            </a:r>
            <a:r>
              <a:rPr lang="es-ES" sz="3200" b="1" dirty="0" smtClean="0"/>
              <a:t> of </a:t>
            </a:r>
            <a:r>
              <a:rPr lang="es-ES" sz="3200" b="1" dirty="0" err="1" smtClean="0"/>
              <a:t>using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different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units</a:t>
            </a:r>
            <a:r>
              <a:rPr lang="es-ES" sz="3200" b="1" dirty="0" smtClean="0"/>
              <a:t> in </a:t>
            </a:r>
            <a:r>
              <a:rPr lang="es-ES" sz="3200" b="1" dirty="0" err="1" smtClean="0"/>
              <a:t>different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zones</a:t>
            </a:r>
            <a:r>
              <a:rPr lang="es-ES" sz="3200" b="1" dirty="0" smtClean="0"/>
              <a:t> and </a:t>
            </a:r>
            <a:r>
              <a:rPr lang="es-ES" sz="3200" b="1" dirty="0" err="1" smtClean="0"/>
              <a:t>finding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evidences</a:t>
            </a:r>
            <a:r>
              <a:rPr lang="es-ES" sz="3200" b="1" dirty="0" smtClean="0"/>
              <a:t> of </a:t>
            </a:r>
            <a:r>
              <a:rPr lang="es-ES" sz="3200" b="1" dirty="0" err="1" smtClean="0"/>
              <a:t>really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having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problems</a:t>
            </a:r>
            <a:endParaRPr lang="es-ES" sz="32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Find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solutions</a:t>
            </a:r>
            <a:r>
              <a:rPr lang="es-ES" sz="3200" b="1" dirty="0" smtClean="0"/>
              <a:t> to elude fraude </a:t>
            </a:r>
            <a:r>
              <a:rPr lang="es-ES" sz="3200" b="1" dirty="0" err="1" smtClean="0"/>
              <a:t>due</a:t>
            </a:r>
            <a:r>
              <a:rPr lang="es-ES" sz="3200" b="1" dirty="0" smtClean="0"/>
              <a:t> to </a:t>
            </a:r>
            <a:r>
              <a:rPr lang="es-ES" sz="3200" b="1" dirty="0" err="1" smtClean="0"/>
              <a:t>not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knowing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the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unit</a:t>
            </a:r>
            <a:endParaRPr lang="es-E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68122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559" y="133082"/>
            <a:ext cx="10131425" cy="1456267"/>
          </a:xfrm>
        </p:spPr>
        <p:txBody>
          <a:bodyPr/>
          <a:lstStyle/>
          <a:p>
            <a:pPr algn="ctr"/>
            <a:r>
              <a:rPr lang="en-US" b="1" dirty="0"/>
              <a:t>Activities: </a:t>
            </a:r>
            <a:r>
              <a:rPr lang="en-US" b="1" dirty="0" smtClean="0"/>
              <a:t>MEASURES. DEADLINES</a:t>
            </a:r>
            <a:endParaRPr lang="es-ES" dirty="0"/>
          </a:p>
        </p:txBody>
      </p:sp>
      <p:pic>
        <p:nvPicPr>
          <p:cNvPr id="4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65596" y="1352607"/>
            <a:ext cx="1049153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decide </a:t>
            </a:r>
            <a:r>
              <a:rPr lang="es-ES" sz="4400" b="1" dirty="0" err="1" smtClean="0"/>
              <a:t>what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is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going</a:t>
            </a:r>
            <a:r>
              <a:rPr lang="es-ES" sz="4400" b="1" dirty="0" smtClean="0"/>
              <a:t> to be done: </a:t>
            </a:r>
            <a:r>
              <a:rPr lang="es-ES" sz="4400" b="1" dirty="0" err="1" smtClean="0"/>
              <a:t>Apr</a:t>
            </a:r>
            <a:r>
              <a:rPr lang="es-ES" sz="4400" b="1" dirty="0" smtClean="0"/>
              <a:t>, 21st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share </a:t>
            </a:r>
            <a:r>
              <a:rPr lang="es-ES" sz="4400" b="1" dirty="0" err="1" smtClean="0"/>
              <a:t>units</a:t>
            </a:r>
            <a:r>
              <a:rPr lang="es-ES" sz="4400" b="1" dirty="0" smtClean="0"/>
              <a:t> to be </a:t>
            </a:r>
            <a:r>
              <a:rPr lang="es-ES" sz="4400" b="1" dirty="0" err="1" smtClean="0"/>
              <a:t>studied</a:t>
            </a:r>
            <a:r>
              <a:rPr lang="es-ES" sz="4400" b="1" dirty="0" smtClean="0"/>
              <a:t>: </a:t>
            </a:r>
            <a:r>
              <a:rPr lang="es-ES" sz="4400" b="1" dirty="0" err="1" smtClean="0"/>
              <a:t>Latvia</a:t>
            </a:r>
            <a:r>
              <a:rPr lang="es-ES" sz="4400" b="1" dirty="0" smtClean="0"/>
              <a:t> Meeting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</a:t>
            </a:r>
            <a:r>
              <a:rPr lang="es-ES" sz="4400" b="1" dirty="0" err="1" smtClean="0"/>
              <a:t>end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the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activity</a:t>
            </a:r>
            <a:r>
              <a:rPr lang="es-ES" sz="4400" b="1" dirty="0" smtClean="0"/>
              <a:t>: Jun, 16th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400" b="1" dirty="0" smtClean="0"/>
              <a:t>To </a:t>
            </a:r>
            <a:r>
              <a:rPr lang="es-ES" sz="4400" b="1" dirty="0" err="1" smtClean="0"/>
              <a:t>have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all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the</a:t>
            </a:r>
            <a:r>
              <a:rPr lang="es-ES" sz="4400" b="1" dirty="0" smtClean="0"/>
              <a:t> material </a:t>
            </a:r>
            <a:r>
              <a:rPr lang="es-ES" sz="4400" b="1" dirty="0" err="1" smtClean="0"/>
              <a:t>shared</a:t>
            </a:r>
            <a:r>
              <a:rPr lang="es-ES" sz="4400" b="1" dirty="0" smtClean="0"/>
              <a:t>: Jun, 23rd</a:t>
            </a:r>
          </a:p>
          <a:p>
            <a:pPr algn="just"/>
            <a:endParaRPr lang="es-ES" sz="36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5243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PREVIOUS STEPS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33735" y="4385731"/>
            <a:ext cx="8826390" cy="1426559"/>
          </a:xfrm>
        </p:spPr>
        <p:txBody>
          <a:bodyPr/>
          <a:lstStyle/>
          <a:p>
            <a:r>
              <a:rPr lang="es-ES" dirty="0" smtClean="0"/>
              <a:t>Erasmus+ ka2 Project. 2016 - 2018</a:t>
            </a:r>
            <a:endParaRPr lang="es-ES" dirty="0"/>
          </a:p>
        </p:txBody>
      </p:sp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777" y="5753885"/>
            <a:ext cx="4468970" cy="97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77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Before we start: being known</a:t>
            </a:r>
            <a:endParaRPr lang="es-ES" dirty="0"/>
          </a:p>
        </p:txBody>
      </p:sp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1058779" y="1796716"/>
            <a:ext cx="1049153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smtClean="0"/>
              <a:t>To </a:t>
            </a:r>
            <a:r>
              <a:rPr lang="es-ES" sz="3600" b="1" dirty="0" err="1" smtClean="0"/>
              <a:t>publicize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existence</a:t>
            </a:r>
            <a:r>
              <a:rPr lang="es-ES" sz="3600" b="1" dirty="0" smtClean="0"/>
              <a:t> of </a:t>
            </a:r>
            <a:r>
              <a:rPr lang="es-ES" sz="3600" b="1" dirty="0" err="1" smtClean="0"/>
              <a:t>the</a:t>
            </a:r>
            <a:r>
              <a:rPr lang="es-ES" sz="3600" b="1" dirty="0" smtClean="0"/>
              <a:t> Project, </a:t>
            </a:r>
            <a:r>
              <a:rPr lang="es-ES" sz="3600" b="1" dirty="0" err="1" smtClean="0"/>
              <a:t>we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will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create</a:t>
            </a:r>
            <a:r>
              <a:rPr lang="es-ES" sz="3600" b="1" dirty="0" smtClean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600" b="1" dirty="0" smtClean="0"/>
              <a:t>A web page, </a:t>
            </a:r>
            <a:r>
              <a:rPr lang="es-ES" sz="3600" b="1" dirty="0" err="1" smtClean="0"/>
              <a:t>where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all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activities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will</a:t>
            </a:r>
            <a:r>
              <a:rPr lang="es-ES" sz="3600" b="1" dirty="0" smtClean="0"/>
              <a:t> be </a:t>
            </a:r>
            <a:r>
              <a:rPr lang="es-ES" sz="3600" b="1" dirty="0" err="1" smtClean="0"/>
              <a:t>shown</a:t>
            </a:r>
            <a:r>
              <a:rPr lang="es-ES" sz="3600" b="1" dirty="0" smtClean="0"/>
              <a:t> and </a:t>
            </a:r>
            <a:r>
              <a:rPr lang="es-ES" sz="3600" b="1" dirty="0" err="1" smtClean="0"/>
              <a:t>we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will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find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all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important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information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about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the</a:t>
            </a:r>
            <a:r>
              <a:rPr lang="es-ES" sz="3600" b="1" dirty="0" smtClean="0"/>
              <a:t> Project.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eTwinning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space</a:t>
            </a:r>
            <a:endParaRPr lang="es-ES" sz="36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600" b="1" dirty="0" smtClean="0"/>
              <a:t>Social Networks </a:t>
            </a:r>
            <a:r>
              <a:rPr lang="es-ES" sz="3600" b="1" dirty="0" err="1" smtClean="0"/>
              <a:t>profiles</a:t>
            </a:r>
            <a:r>
              <a:rPr lang="es-ES" sz="3600" b="1" dirty="0" smtClean="0"/>
              <a:t>: Facebook and Twitter</a:t>
            </a:r>
            <a:endParaRPr lang="en-US" sz="36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01674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Before we start: being known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903" y="1790163"/>
            <a:ext cx="5160755" cy="3870566"/>
          </a:xfrm>
        </p:spPr>
      </p:pic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3983409" y="3401633"/>
            <a:ext cx="28937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LetterOMatic!" panose="020B0603050302020204" pitchFamily="34" charset="0"/>
              </a:rPr>
              <a:t>SOON</a:t>
            </a:r>
            <a:r>
              <a:rPr lang="es-E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…</a:t>
            </a:r>
            <a:endParaRPr lang="es-E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250587" y="4848383"/>
            <a:ext cx="177833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B0F0"/>
                </a:solidFill>
              </a:rPr>
              <a:t>      @</a:t>
            </a:r>
            <a:r>
              <a:rPr lang="es-ES" dirty="0" err="1" smtClean="0">
                <a:solidFill>
                  <a:srgbClr val="00B0F0"/>
                </a:solidFill>
              </a:rPr>
              <a:t>ouraccount</a:t>
            </a:r>
            <a:endParaRPr lang="es-ES" dirty="0">
              <a:solidFill>
                <a:srgbClr val="00B0F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18" y="4907334"/>
            <a:ext cx="291103" cy="235894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5429605" y="4854310"/>
            <a:ext cx="231871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B0F0"/>
                </a:solidFill>
              </a:rPr>
              <a:t>#</a:t>
            </a:r>
            <a:r>
              <a:rPr lang="es-ES" dirty="0" err="1" smtClean="0">
                <a:solidFill>
                  <a:srgbClr val="00B0F0"/>
                </a:solidFill>
              </a:rPr>
              <a:t>erasmusroutemiddle</a:t>
            </a:r>
            <a:endParaRPr lang="es-E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35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1" y="390659"/>
            <a:ext cx="10131425" cy="1456267"/>
          </a:xfrm>
        </p:spPr>
        <p:txBody>
          <a:bodyPr/>
          <a:lstStyle/>
          <a:p>
            <a:pPr algn="ctr"/>
            <a:r>
              <a:rPr lang="en-US" b="1" dirty="0" smtClean="0"/>
              <a:t>Presenting the project</a:t>
            </a:r>
            <a:endParaRPr lang="es-ES" dirty="0"/>
          </a:p>
        </p:txBody>
      </p:sp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865596" y="1352607"/>
            <a:ext cx="104915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3600" b="1" dirty="0" smtClean="0"/>
              <a:t>New Didactical Methodologies to be </a:t>
            </a:r>
            <a:r>
              <a:rPr lang="en-GB" sz="3600" b="1" dirty="0" err="1" smtClean="0"/>
              <a:t>developped</a:t>
            </a:r>
            <a:r>
              <a:rPr lang="es-ES" sz="3600" b="1" dirty="0" smtClean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3600" dirty="0" smtClean="0"/>
              <a:t>Flipped Classroom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3600" dirty="0" smtClean="0"/>
              <a:t>Learning based on project</a:t>
            </a:r>
          </a:p>
          <a:p>
            <a:pPr lvl="1" algn="just"/>
            <a:endParaRPr lang="en-US" sz="360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3600" dirty="0" smtClean="0"/>
              <a:t>Cooperative learning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376309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85801" y="2183082"/>
            <a:ext cx="1049153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smtClean="0"/>
              <a:t>To </a:t>
            </a:r>
            <a:r>
              <a:rPr lang="es-ES" sz="3600" b="1" dirty="0" err="1" smtClean="0"/>
              <a:t>get</a:t>
            </a:r>
            <a:r>
              <a:rPr lang="es-ES" sz="3600" b="1" dirty="0" smtClean="0"/>
              <a:t> in </a:t>
            </a:r>
            <a:r>
              <a:rPr lang="es-ES" sz="3600" b="1" dirty="0" err="1" smtClean="0"/>
              <a:t>touch</a:t>
            </a:r>
            <a:r>
              <a:rPr lang="es-ES" sz="3600" b="1" dirty="0" smtClean="0"/>
              <a:t> and share </a:t>
            </a:r>
            <a:r>
              <a:rPr lang="es-ES" sz="3600" b="1" dirty="0" err="1" smtClean="0"/>
              <a:t>information</a:t>
            </a:r>
            <a:r>
              <a:rPr lang="es-ES" sz="3600" b="1" dirty="0" smtClean="0"/>
              <a:t>, </a:t>
            </a:r>
            <a:r>
              <a:rPr lang="es-ES" sz="3600" b="1" dirty="0" err="1" smtClean="0"/>
              <a:t>we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will</a:t>
            </a:r>
            <a:r>
              <a:rPr lang="es-ES" sz="3600" b="1" dirty="0" smtClean="0"/>
              <a:t> use: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600" b="1" dirty="0" smtClean="0"/>
              <a:t>E-mail: </a:t>
            </a:r>
            <a:r>
              <a:rPr lang="es-ES" sz="3600" b="1" dirty="0" err="1" smtClean="0"/>
              <a:t>The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most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common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way</a:t>
            </a:r>
            <a:r>
              <a:rPr lang="es-ES" sz="3600" b="1" dirty="0" smtClean="0"/>
              <a:t> to comunícate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600" b="1" dirty="0" smtClean="0"/>
              <a:t>Google Drive: To share </a:t>
            </a:r>
            <a:r>
              <a:rPr lang="es-ES" sz="3600" b="1" dirty="0" err="1" smtClean="0"/>
              <a:t>documents</a:t>
            </a:r>
            <a:r>
              <a:rPr lang="es-ES" sz="3600" b="1" dirty="0" smtClean="0"/>
              <a:t> and </a:t>
            </a:r>
            <a:r>
              <a:rPr lang="es-ES" sz="3600" b="1" dirty="0" err="1" smtClean="0"/>
              <a:t>information</a:t>
            </a:r>
            <a:endParaRPr lang="es-ES" sz="3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smtClean="0"/>
              <a:t>In </a:t>
            </a:r>
            <a:r>
              <a:rPr lang="es-ES" sz="3600" b="1" dirty="0" err="1" smtClean="0"/>
              <a:t>punctual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moments</a:t>
            </a:r>
            <a:r>
              <a:rPr lang="es-ES" sz="3600" b="1" dirty="0" smtClean="0"/>
              <a:t>, </a:t>
            </a:r>
            <a:r>
              <a:rPr lang="es-ES" sz="3600" b="1" dirty="0" err="1" smtClean="0"/>
              <a:t>we</a:t>
            </a:r>
            <a:r>
              <a:rPr lang="es-ES" sz="3600" b="1" dirty="0" smtClean="0"/>
              <a:t> can </a:t>
            </a:r>
            <a:r>
              <a:rPr lang="es-ES" sz="3600" b="1" dirty="0" err="1" smtClean="0"/>
              <a:t>also</a:t>
            </a:r>
            <a:r>
              <a:rPr lang="es-ES" sz="3600" b="1" dirty="0" smtClean="0"/>
              <a:t> try: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600" b="1" dirty="0" smtClean="0"/>
              <a:t>Google </a:t>
            </a:r>
            <a:r>
              <a:rPr lang="es-ES" sz="3600" b="1" dirty="0" err="1" smtClean="0"/>
              <a:t>Hangout</a:t>
            </a:r>
            <a:r>
              <a:rPr lang="es-ES" sz="3600" b="1" dirty="0" smtClean="0"/>
              <a:t>/Skype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eTwinning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tools</a:t>
            </a:r>
            <a:endParaRPr lang="en-US" sz="36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2400" b="1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pPr algn="ctr"/>
            <a:r>
              <a:rPr lang="en-US" b="1" dirty="0" smtClean="0"/>
              <a:t>Before we start: getting in touch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97910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Before we start: getting in touch</a:t>
            </a:r>
            <a:endParaRPr lang="es-ES" dirty="0"/>
          </a:p>
        </p:txBody>
      </p:sp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1058779" y="1796716"/>
            <a:ext cx="104915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600" b="1" dirty="0" err="1" smtClean="0"/>
              <a:t>We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will</a:t>
            </a:r>
            <a:r>
              <a:rPr lang="es-ES" sz="3600" b="1" dirty="0" smtClean="0"/>
              <a:t> be </a:t>
            </a:r>
            <a:r>
              <a:rPr lang="es-ES" sz="3600" b="1" dirty="0" err="1" smtClean="0"/>
              <a:t>contacted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periodically</a:t>
            </a:r>
            <a:r>
              <a:rPr lang="es-ES" sz="3600" b="1" dirty="0" smtClean="0"/>
              <a:t> to: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3600" dirty="0" smtClean="0"/>
              <a:t>Monitor the schedule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3600" dirty="0" smtClean="0"/>
              <a:t>Inform about activities development in our country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3600" dirty="0" smtClean="0"/>
              <a:t>Communicate any incident or modification we must perform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34257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Before we start: creating the logo</a:t>
            </a:r>
            <a:endParaRPr lang="es-ES" dirty="0"/>
          </a:p>
        </p:txBody>
      </p:sp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1058779" y="1796716"/>
            <a:ext cx="1049153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Spanish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proposal</a:t>
            </a:r>
            <a:r>
              <a:rPr lang="es-ES" sz="3200" b="1" dirty="0" smtClean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Each</a:t>
            </a:r>
            <a:r>
              <a:rPr lang="es-ES" sz="3200" b="1" dirty="0" smtClean="0"/>
              <a:t> country </a:t>
            </a:r>
            <a:r>
              <a:rPr lang="es-ES" sz="3200" b="1" dirty="0" err="1" smtClean="0"/>
              <a:t>organizes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an</a:t>
            </a:r>
            <a:r>
              <a:rPr lang="es-ES" sz="3200" b="1" dirty="0" smtClean="0"/>
              <a:t> individual logo </a:t>
            </a:r>
            <a:r>
              <a:rPr lang="es-ES" sz="3200" b="1" dirty="0" err="1" smtClean="0"/>
              <a:t>contest</a:t>
            </a:r>
            <a:r>
              <a:rPr lang="es-ES" sz="3200" b="1" dirty="0" smtClean="0"/>
              <a:t>, </a:t>
            </a:r>
            <a:r>
              <a:rPr lang="es-ES" sz="3200" b="1" dirty="0" err="1" smtClean="0"/>
              <a:t>with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their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own</a:t>
            </a:r>
            <a:r>
              <a:rPr lang="es-ES" sz="3200" b="1" dirty="0" smtClean="0"/>
              <a:t> bases, </a:t>
            </a:r>
            <a:r>
              <a:rPr lang="es-ES" sz="3200" b="1" dirty="0" err="1" smtClean="0"/>
              <a:t>selecting</a:t>
            </a:r>
            <a:r>
              <a:rPr lang="es-ES" sz="3200" b="1" dirty="0" smtClean="0"/>
              <a:t> a </a:t>
            </a:r>
            <a:r>
              <a:rPr lang="es-ES" sz="3200" b="1" dirty="0" err="1" smtClean="0"/>
              <a:t>maximum</a:t>
            </a:r>
            <a:r>
              <a:rPr lang="es-ES" sz="3200" b="1" dirty="0" smtClean="0"/>
              <a:t> of 10 logos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These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selected</a:t>
            </a:r>
            <a:r>
              <a:rPr lang="es-ES" sz="3200" b="1" dirty="0" smtClean="0"/>
              <a:t> logos are </a:t>
            </a:r>
            <a:r>
              <a:rPr lang="es-ES" sz="3200" b="1" dirty="0" err="1" smtClean="0"/>
              <a:t>shown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on</a:t>
            </a:r>
            <a:r>
              <a:rPr lang="es-ES" sz="3200" b="1" dirty="0" smtClean="0"/>
              <a:t> Social Networks, and a new </a:t>
            </a:r>
            <a:r>
              <a:rPr lang="es-ES" sz="3200" b="1" dirty="0" err="1" smtClean="0"/>
              <a:t>contest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is</a:t>
            </a:r>
            <a:r>
              <a:rPr lang="es-ES" sz="3200" b="1" dirty="0" smtClean="0"/>
              <a:t> open.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Winner</a:t>
            </a:r>
            <a:r>
              <a:rPr lang="es-ES" sz="3200" b="1" dirty="0" smtClean="0"/>
              <a:t> logo </a:t>
            </a:r>
            <a:r>
              <a:rPr lang="es-ES" sz="3200" b="1" dirty="0" err="1" smtClean="0"/>
              <a:t>will</a:t>
            </a:r>
            <a:r>
              <a:rPr lang="es-ES" sz="3200" b="1" dirty="0" smtClean="0"/>
              <a:t> be </a:t>
            </a:r>
            <a:r>
              <a:rPr lang="es-ES" sz="3200" b="1" dirty="0" err="1" smtClean="0"/>
              <a:t>selected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by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voting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on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this</a:t>
            </a:r>
            <a:r>
              <a:rPr lang="es-ES" sz="3200" b="1" dirty="0" smtClean="0"/>
              <a:t> Social Networks. (</a:t>
            </a:r>
            <a:r>
              <a:rPr lang="es-ES" sz="3200" b="1" dirty="0" err="1" smtClean="0"/>
              <a:t>Favourite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on</a:t>
            </a:r>
            <a:r>
              <a:rPr lang="es-ES" sz="3200" b="1" dirty="0" smtClean="0"/>
              <a:t> Twitter)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This</a:t>
            </a:r>
            <a:r>
              <a:rPr lang="es-ES" sz="3200" b="1" dirty="0" smtClean="0"/>
              <a:t> logo </a:t>
            </a:r>
            <a:r>
              <a:rPr lang="es-ES" sz="3200" b="1" dirty="0" err="1" smtClean="0"/>
              <a:t>will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represent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us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through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all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the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project</a:t>
            </a:r>
            <a:endParaRPr lang="en-US" sz="32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8041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Thank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very</a:t>
            </a:r>
            <a:r>
              <a:rPr lang="es-ES" dirty="0" smtClean="0"/>
              <a:t> </a:t>
            </a:r>
            <a:r>
              <a:rPr lang="es-ES" dirty="0" err="1" smtClean="0"/>
              <a:t>much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attention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stay</a:t>
            </a:r>
            <a:r>
              <a:rPr lang="es-ES" dirty="0" smtClean="0"/>
              <a:t> in </a:t>
            </a:r>
            <a:r>
              <a:rPr lang="es-ES" dirty="0" err="1" smtClean="0"/>
              <a:t>touch</a:t>
            </a:r>
            <a:r>
              <a:rPr lang="es-ES" dirty="0" smtClean="0"/>
              <a:t>…. #</a:t>
            </a:r>
            <a:r>
              <a:rPr lang="es-ES" dirty="0" err="1" smtClean="0"/>
              <a:t>erasmusmiddleroutes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459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Presenting the project</a:t>
            </a:r>
            <a:endParaRPr lang="es-ES" dirty="0"/>
          </a:p>
        </p:txBody>
      </p:sp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1058779" y="1796716"/>
            <a:ext cx="10491537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500" b="1" dirty="0" err="1" smtClean="0"/>
              <a:t>Five</a:t>
            </a:r>
            <a:r>
              <a:rPr lang="es-ES" sz="2500" b="1" dirty="0" smtClean="0"/>
              <a:t> </a:t>
            </a:r>
            <a:r>
              <a:rPr lang="es-ES" sz="2500" b="1" dirty="0" err="1" smtClean="0"/>
              <a:t>lines</a:t>
            </a:r>
            <a:r>
              <a:rPr lang="es-ES" sz="2500" b="1" dirty="0" smtClean="0"/>
              <a:t> of </a:t>
            </a:r>
            <a:r>
              <a:rPr lang="es-ES" sz="2500" b="1" dirty="0" err="1" smtClean="0"/>
              <a:t>working</a:t>
            </a:r>
            <a:r>
              <a:rPr lang="es-ES" sz="2500" b="1" dirty="0" smtClean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500" dirty="0" smtClean="0"/>
              <a:t>Medieval Routes: Studying the reasons of its drawing, its economic, social and human dimension.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500" dirty="0" smtClean="0"/>
              <a:t>Architecture, symbols and buildings: Analyzing geometrical elements, finding similarities among different building on the same route.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500" dirty="0" smtClean="0"/>
              <a:t>Tales and Legends. Real and Fiction characters: Appeared through medieval routes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500" dirty="0" smtClean="0"/>
              <a:t>Medieval daily life: Study of Medieval Life to understand their problems and reasons for stablishing routes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500" dirty="0" smtClean="0"/>
              <a:t>Cultural barriers among different European populations: Problems people found when they traveled though the different routes</a:t>
            </a:r>
            <a:endParaRPr lang="en-US" sz="25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78976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Presenting the project</a:t>
            </a:r>
            <a:endParaRPr lang="es-ES" dirty="0"/>
          </a:p>
        </p:txBody>
      </p:sp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1058779" y="1796716"/>
            <a:ext cx="104915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4000" b="1" dirty="0" err="1" smtClean="0"/>
              <a:t>Four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Student’s</a:t>
            </a:r>
            <a:r>
              <a:rPr lang="es-ES" sz="4000" b="1" dirty="0" smtClean="0"/>
              <a:t> Meetings: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Latvia: February 2017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Greece: May 2017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Spain: February 2018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Poland: May 2018</a:t>
            </a:r>
            <a:endParaRPr lang="en-US" sz="40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3240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3074" y="127836"/>
            <a:ext cx="10131425" cy="1456267"/>
          </a:xfrm>
        </p:spPr>
        <p:txBody>
          <a:bodyPr/>
          <a:lstStyle/>
          <a:p>
            <a:pPr algn="ctr"/>
            <a:r>
              <a:rPr lang="en-US" b="1" dirty="0" smtClean="0"/>
              <a:t>Presenting the project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8689867" y="2601972"/>
            <a:ext cx="32383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/>
              <a:t>Scheduling</a:t>
            </a:r>
            <a:endParaRPr lang="en-GB" sz="54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2"/>
          <a:srcRect l="1847" t="15978" r="34524" b="15713"/>
          <a:stretch/>
        </p:blipFill>
        <p:spPr>
          <a:xfrm>
            <a:off x="126446" y="1197736"/>
            <a:ext cx="8476157" cy="5138670"/>
          </a:xfrm>
          <a:prstGeom prst="rect">
            <a:avLst/>
          </a:prstGeom>
        </p:spPr>
      </p:pic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295" y="5747649"/>
            <a:ext cx="4283224" cy="93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96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And so… </a:t>
            </a:r>
            <a:r>
              <a:rPr lang="es-ES" dirty="0" err="1" smtClean="0"/>
              <a:t>let’s</a:t>
            </a:r>
            <a:r>
              <a:rPr lang="es-ES" dirty="0" smtClean="0"/>
              <a:t> </a:t>
            </a:r>
            <a:r>
              <a:rPr lang="es-ES" dirty="0" err="1" smtClean="0"/>
              <a:t>start</a:t>
            </a:r>
            <a:r>
              <a:rPr lang="es-ES" dirty="0" smtClean="0"/>
              <a:t>!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 smtClean="0"/>
              <a:t>Welcome</a:t>
            </a:r>
            <a:r>
              <a:rPr lang="es-ES" dirty="0" smtClean="0"/>
              <a:t> to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project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8698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FIRST </a:t>
            </a:r>
            <a:r>
              <a:rPr lang="en-US" b="1" dirty="0" smtClean="0"/>
              <a:t>YEAR’S activities</a:t>
            </a:r>
            <a:br>
              <a:rPr lang="en-US" b="1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33735" y="4385731"/>
            <a:ext cx="8826390" cy="1426559"/>
          </a:xfrm>
        </p:spPr>
        <p:txBody>
          <a:bodyPr/>
          <a:lstStyle/>
          <a:p>
            <a:r>
              <a:rPr lang="es-ES" dirty="0" smtClean="0"/>
              <a:t>Erasmus+ ka2 Project. 2016 - 2018</a:t>
            </a:r>
            <a:endParaRPr lang="es-ES" dirty="0"/>
          </a:p>
        </p:txBody>
      </p:sp>
      <p:pic>
        <p:nvPicPr>
          <p:cNvPr id="5" name="Picture 2" descr="https://lh5.googleusercontent.com/p3vldLO8dRgU0e7Dx5nHjDhaB8gR48N7dp0ayRLuLfV4HJzYRRroGQNPCysJXTK7XaCpcjqhgDMWnP4-fNvNDfJPzsXzqC42i1yZtKrdheMVTonM-jJxxhRyhrxn21hq8FWY12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777" y="5753885"/>
            <a:ext cx="4468970" cy="97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7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627</TotalTime>
  <Words>1748</Words>
  <Application>Microsoft Office PowerPoint</Application>
  <PresentationFormat>Panorámica</PresentationFormat>
  <Paragraphs>211</Paragraphs>
  <Slides>43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LetterOMatic!</vt:lpstr>
      <vt:lpstr>Celestial</vt:lpstr>
      <vt:lpstr>GREAT ROUTES IN THE middle AGEs AND THEIR SYMBOLOGY</vt:lpstr>
      <vt:lpstr>Presenting the project</vt:lpstr>
      <vt:lpstr>Presenting the project</vt:lpstr>
      <vt:lpstr>Presenting the project</vt:lpstr>
      <vt:lpstr>Presenting the project</vt:lpstr>
      <vt:lpstr>Presenting the project</vt:lpstr>
      <vt:lpstr>Presenting the project</vt:lpstr>
      <vt:lpstr>And so… let’s start!</vt:lpstr>
      <vt:lpstr>FIRST YEAR’S activities </vt:lpstr>
      <vt:lpstr>Scheduling</vt:lpstr>
      <vt:lpstr>ACTIVITIES TO BE CREATED FOR THE FIRST meeting: latvia</vt:lpstr>
      <vt:lpstr>FIRST MEETING: LATVIA, FEBRUARY 2017</vt:lpstr>
      <vt:lpstr>Activities: jobs</vt:lpstr>
      <vt:lpstr>Activities: jobs</vt:lpstr>
      <vt:lpstr>Activities: jobs. Deadlines</vt:lpstr>
      <vt:lpstr>Activities: FOOD</vt:lpstr>
      <vt:lpstr>Activities: FOOD. Deadlines</vt:lpstr>
      <vt:lpstr>Activities: Drawing medieval routes</vt:lpstr>
      <vt:lpstr>Activities: Drawing medieval routes</vt:lpstr>
      <vt:lpstr>Activities: Drawing medieval routes. deadlines</vt:lpstr>
      <vt:lpstr>Activities: Elaborate Goods</vt:lpstr>
      <vt:lpstr>Activities: Elaborate Goods</vt:lpstr>
      <vt:lpstr>Activities: Elaborate goods. Deadlines</vt:lpstr>
      <vt:lpstr>Activities: fairs and festivals</vt:lpstr>
      <vt:lpstr>Activities: fairs and festivals</vt:lpstr>
      <vt:lpstr>Activities: fairs and festivals. DEADLINES</vt:lpstr>
      <vt:lpstr>ACTIVITIES TO BE CREATED FOR THE second meeting: GREECE</vt:lpstr>
      <vt:lpstr>SECOND MEETING: GREECE, MAY 2017</vt:lpstr>
      <vt:lpstr>Activities: TALES AND LEGENDS</vt:lpstr>
      <vt:lpstr>Activities: TALES AND LEGENDS. DEADLINES</vt:lpstr>
      <vt:lpstr>Activities: LITERARY GENRES</vt:lpstr>
      <vt:lpstr>Activities: LITERARY GENRES. DEADLINES</vt:lpstr>
      <vt:lpstr>Activities: DISTANCES</vt:lpstr>
      <vt:lpstr>Activities: DISTANCES. DEADLINES</vt:lpstr>
      <vt:lpstr>Activities: MEASURES</vt:lpstr>
      <vt:lpstr>Activities: MEASURES. DEADLINES</vt:lpstr>
      <vt:lpstr>PREVIOUS STEPS</vt:lpstr>
      <vt:lpstr>Before we start: being known</vt:lpstr>
      <vt:lpstr>Before we start: being known</vt:lpstr>
      <vt:lpstr>Before we start: getting in touch</vt:lpstr>
      <vt:lpstr>Before we start: getting in touch</vt:lpstr>
      <vt:lpstr>Before we start: creating the logo</vt:lpstr>
      <vt:lpstr>Thank you very much for your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 ROUTES IN THE middle AGEs AND THEIR SYMBOLOGY</dc:title>
  <dc:creator>María Cotallo</dc:creator>
  <cp:lastModifiedBy>María Cotallo</cp:lastModifiedBy>
  <cp:revision>26</cp:revision>
  <dcterms:created xsi:type="dcterms:W3CDTF">2016-09-19T06:10:33Z</dcterms:created>
  <dcterms:modified xsi:type="dcterms:W3CDTF">2016-10-06T10:00:01Z</dcterms:modified>
</cp:coreProperties>
</file>