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charts/chart5.xml" ContentType="application/vnd.openxmlformats-officedocument.drawingml.chart+xml"/>
  <Override PartName="/ppt/theme/themeOverride5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1" r:id="rId8"/>
    <p:sldId id="262" r:id="rId9"/>
    <p:sldId id="264" r:id="rId10"/>
  </p:sldIdLst>
  <p:sldSz cx="9144000" cy="6858000" type="screen4x3"/>
  <p:notesSz cx="6858000" cy="9144000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4.xlsx"/><Relationship Id="rId1" Type="http://schemas.openxmlformats.org/officeDocument/2006/relationships/themeOverride" Target="../theme/themeOverride4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5.xlsx"/><Relationship Id="rId1" Type="http://schemas.openxmlformats.org/officeDocument/2006/relationships/themeOverride" Target="../theme/themeOverrid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v-L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"/>
          <c:y val="0"/>
          <c:w val="0.59250995310979382"/>
          <c:h val="0.87049297955142546"/>
        </c:manualLayout>
      </c:layout>
      <c:pie3DChart>
        <c:varyColors val="1"/>
        <c:ser>
          <c:idx val="0"/>
          <c:order val="0"/>
          <c:dLbls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Sheet1!$C$6:$C$10</c:f>
              <c:strCache>
                <c:ptCount val="5"/>
                <c:pt idx="0">
                  <c:v>nē, garlaicīga/ npoe, boring</c:v>
                </c:pt>
                <c:pt idx="1">
                  <c:v>ne visai/ a bit</c:v>
                </c:pt>
                <c:pt idx="2">
                  <c:v>nezinu/I don't know</c:v>
                </c:pt>
                <c:pt idx="3">
                  <c:v>interesanta/interesting</c:v>
                </c:pt>
                <c:pt idx="4">
                  <c:v>ļoti interesanta/very interesting</c:v>
                </c:pt>
              </c:strCache>
            </c:strRef>
          </c:cat>
          <c:val>
            <c:numRef>
              <c:f>Sheet1!$F$6:$F$10</c:f>
              <c:numCache>
                <c:formatCode>General</c:formatCode>
                <c:ptCount val="5"/>
                <c:pt idx="0">
                  <c:v>0</c:v>
                </c:pt>
                <c:pt idx="1">
                  <c:v>1</c:v>
                </c:pt>
                <c:pt idx="2">
                  <c:v>3</c:v>
                </c:pt>
                <c:pt idx="3">
                  <c:v>16</c:v>
                </c:pt>
                <c:pt idx="4">
                  <c:v>4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68113576712001911"/>
          <c:y val="0.19937174898592222"/>
          <c:w val="0.30750059651634454"/>
          <c:h val="0.43761989978525412"/>
        </c:manualLayout>
      </c:layout>
      <c:overlay val="0"/>
    </c:legend>
    <c:plotVisOnly val="1"/>
    <c:dispBlanksAs val="gap"/>
    <c:showDLblsOverMax val="0"/>
  </c:chart>
  <c:spPr>
    <a:solidFill>
      <a:schemeClr val="lt1"/>
    </a:solidFill>
    <a:ln w="25400" cap="flat" cmpd="sng" algn="ctr">
      <a:solidFill>
        <a:schemeClr val="accent1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lv-LV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v-L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dLbls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Sheet1!$C$13:$C$17</c:f>
              <c:strCache>
                <c:ptCount val="5"/>
                <c:pt idx="0">
                  <c:v>nē/ no</c:v>
                </c:pt>
                <c:pt idx="2">
                  <c:v>nezinu/ I don't know</c:v>
                </c:pt>
                <c:pt idx="4">
                  <c:v>jā/ yes</c:v>
                </c:pt>
              </c:strCache>
            </c:strRef>
          </c:cat>
          <c:val>
            <c:numRef>
              <c:f>Sheet1!$F$13:$F$17</c:f>
              <c:numCache>
                <c:formatCode>General</c:formatCode>
                <c:ptCount val="5"/>
                <c:pt idx="0">
                  <c:v>1</c:v>
                </c:pt>
                <c:pt idx="1">
                  <c:v>0</c:v>
                </c:pt>
                <c:pt idx="2">
                  <c:v>2</c:v>
                </c:pt>
                <c:pt idx="3">
                  <c:v>4</c:v>
                </c:pt>
                <c:pt idx="4">
                  <c:v>16</c:v>
                </c:pt>
              </c:numCache>
            </c:numRef>
          </c:val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</c:legend>
    <c:plotVisOnly val="1"/>
    <c:dispBlanksAs val="gap"/>
    <c:showDLblsOverMax val="0"/>
  </c:chart>
  <c:spPr>
    <a:solidFill>
      <a:schemeClr val="lt1"/>
    </a:solidFill>
    <a:ln w="25400" cap="flat" cmpd="sng" algn="ctr">
      <a:solidFill>
        <a:schemeClr val="accent2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lv-LV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v-L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2.2222222222222223E-2"/>
          <c:y val="8.7962962962962965E-2"/>
          <c:w val="0.80008420822397197"/>
          <c:h val="0.89814814814814814"/>
        </c:manualLayout>
      </c:layout>
      <c:pie3DChart>
        <c:varyColors val="1"/>
        <c:ser>
          <c:idx val="0"/>
          <c:order val="0"/>
          <c:dLbls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Sheet1!$C$20:$C$24</c:f>
              <c:strCache>
                <c:ptCount val="5"/>
                <c:pt idx="0">
                  <c:v>nē/no</c:v>
                </c:pt>
                <c:pt idx="2">
                  <c:v>nezinu/ I don't know</c:v>
                </c:pt>
                <c:pt idx="4">
                  <c:v>jā/ yes</c:v>
                </c:pt>
              </c:strCache>
            </c:strRef>
          </c:cat>
          <c:val>
            <c:numRef>
              <c:f>Sheet1!$F$20:$F$24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5</c:v>
                </c:pt>
                <c:pt idx="3">
                  <c:v>3</c:v>
                </c:pt>
                <c:pt idx="4">
                  <c:v>16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t"/>
      <c:layout/>
      <c:overlay val="0"/>
    </c:legend>
    <c:plotVisOnly val="1"/>
    <c:dispBlanksAs val="gap"/>
    <c:showDLblsOverMax val="0"/>
  </c:chart>
  <c:spPr>
    <a:solidFill>
      <a:schemeClr val="lt1"/>
    </a:solidFill>
    <a:ln w="25400" cap="flat" cmpd="sng" algn="ctr">
      <a:solidFill>
        <a:schemeClr val="accent4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lv-LV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v-L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dLbls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Sheet1!$C$26:$C$30</c:f>
              <c:strCache>
                <c:ptCount val="5"/>
                <c:pt idx="0">
                  <c:v>ļoti slikti/ extremely bad</c:v>
                </c:pt>
                <c:pt idx="1">
                  <c:v>slikti/ poor</c:v>
                </c:pt>
                <c:pt idx="2">
                  <c:v>nu tā, viduvēji/ so-so</c:v>
                </c:pt>
                <c:pt idx="3">
                  <c:v>labi/good</c:v>
                </c:pt>
                <c:pt idx="4">
                  <c:v>ļoti labi/ very good</c:v>
                </c:pt>
              </c:strCache>
            </c:strRef>
          </c:cat>
          <c:val>
            <c:numRef>
              <c:f>Sheet1!$F$26:$F$30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2</c:v>
                </c:pt>
                <c:pt idx="3">
                  <c:v>12</c:v>
                </c:pt>
                <c:pt idx="4">
                  <c:v>5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  <a:effectLst/>
      </c:spPr>
    </c:plotArea>
    <c:legend>
      <c:legendPos val="r"/>
      <c:layout/>
      <c:overlay val="0"/>
    </c:legend>
    <c:plotVisOnly val="1"/>
    <c:dispBlanksAs val="gap"/>
    <c:showDLblsOverMax val="0"/>
  </c:chart>
  <c:spPr>
    <a:solidFill>
      <a:schemeClr val="lt1"/>
    </a:solidFill>
    <a:ln w="25400" cap="flat" cmpd="sng" algn="ctr">
      <a:solidFill>
        <a:schemeClr val="accent4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lv-LV"/>
    </a:p>
  </c:txPr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v-L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dLbls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Sheet1!$C$32:$C$36</c:f>
              <c:strCache>
                <c:ptCount val="5"/>
                <c:pt idx="0">
                  <c:v>nē, garlaicīgas/ nope, boring</c:v>
                </c:pt>
                <c:pt idx="1">
                  <c:v>ne visai/ a bit</c:v>
                </c:pt>
                <c:pt idx="2">
                  <c:v>nezinu/ I don't know</c:v>
                </c:pt>
                <c:pt idx="3">
                  <c:v>interesantas/ interesting</c:v>
                </c:pt>
                <c:pt idx="4">
                  <c:v>ļoti interesantas/ very interesting</c:v>
                </c:pt>
              </c:strCache>
            </c:strRef>
          </c:cat>
          <c:val>
            <c:numRef>
              <c:f>Sheet1!$G$32:$G$36</c:f>
              <c:numCache>
                <c:formatCode>General</c:formatCode>
                <c:ptCount val="5"/>
                <c:pt idx="0">
                  <c:v>0</c:v>
                </c:pt>
                <c:pt idx="1">
                  <c:v>2</c:v>
                </c:pt>
                <c:pt idx="2">
                  <c:v>1</c:v>
                </c:pt>
                <c:pt idx="3">
                  <c:v>16</c:v>
                </c:pt>
                <c:pt idx="4">
                  <c:v>5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</c:legend>
    <c:plotVisOnly val="1"/>
    <c:dispBlanksAs val="gap"/>
    <c:showDLblsOverMax val="0"/>
  </c:chart>
  <c:spPr>
    <a:solidFill>
      <a:schemeClr val="lt1"/>
    </a:solidFill>
    <a:ln w="25400" cap="flat" cmpd="sng" algn="ctr">
      <a:solidFill>
        <a:schemeClr val="accent6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lv-LV"/>
    </a:p>
  </c:txPr>
  <c:externalData r:id="rId2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BEC21E-6B1A-4016-BF62-511613E254D7}" type="datetimeFigureOut">
              <a:rPr lang="lv-LV" smtClean="0"/>
              <a:t>2013.04.28.</a:t>
            </a:fld>
            <a:endParaRPr lang="lv-LV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lv-LV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F6A500-72B7-4558-AC8F-FD88885B5681}" type="slidenum">
              <a:rPr lang="lv-LV" smtClean="0"/>
              <a:t>‹#›</a:t>
            </a:fld>
            <a:endParaRPr lang="lv-LV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BEC21E-6B1A-4016-BF62-511613E254D7}" type="datetimeFigureOut">
              <a:rPr lang="lv-LV" smtClean="0"/>
              <a:t>2013.04.28.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F6A500-72B7-4558-AC8F-FD88885B5681}" type="slidenum">
              <a:rPr lang="lv-LV" smtClean="0"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BEC21E-6B1A-4016-BF62-511613E254D7}" type="datetimeFigureOut">
              <a:rPr lang="lv-LV" smtClean="0"/>
              <a:t>2013.04.28.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F6A500-72B7-4558-AC8F-FD88885B5681}" type="slidenum">
              <a:rPr lang="lv-LV" smtClean="0"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BEC21E-6B1A-4016-BF62-511613E254D7}" type="datetimeFigureOut">
              <a:rPr lang="lv-LV" smtClean="0"/>
              <a:t>2013.04.28.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F6A500-72B7-4558-AC8F-FD88885B5681}" type="slidenum">
              <a:rPr lang="lv-LV" smtClean="0"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BEC21E-6B1A-4016-BF62-511613E254D7}" type="datetimeFigureOut">
              <a:rPr lang="lv-LV" smtClean="0"/>
              <a:t>2013.04.28.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F6A500-72B7-4558-AC8F-FD88885B5681}" type="slidenum">
              <a:rPr lang="lv-LV" smtClean="0"/>
              <a:t>‹#›</a:t>
            </a:fld>
            <a:endParaRPr lang="lv-LV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BEC21E-6B1A-4016-BF62-511613E254D7}" type="datetimeFigureOut">
              <a:rPr lang="lv-LV" smtClean="0"/>
              <a:t>2013.04.28.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F6A500-72B7-4558-AC8F-FD88885B5681}" type="slidenum">
              <a:rPr lang="lv-LV" smtClean="0"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BEC21E-6B1A-4016-BF62-511613E254D7}" type="datetimeFigureOut">
              <a:rPr lang="lv-LV" smtClean="0"/>
              <a:t>2013.04.28.</a:t>
            </a:fld>
            <a:endParaRPr lang="lv-L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lv-LV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F6A500-72B7-4558-AC8F-FD88885B5681}" type="slidenum">
              <a:rPr lang="lv-LV" smtClean="0"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BEC21E-6B1A-4016-BF62-511613E254D7}" type="datetimeFigureOut">
              <a:rPr lang="lv-LV" smtClean="0"/>
              <a:t>2013.04.28.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F6A500-72B7-4558-AC8F-FD88885B5681}" type="slidenum">
              <a:rPr lang="lv-LV" smtClean="0"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BEC21E-6B1A-4016-BF62-511613E254D7}" type="datetimeFigureOut">
              <a:rPr lang="lv-LV" smtClean="0"/>
              <a:t>2013.04.28.</a:t>
            </a:fld>
            <a:endParaRPr lang="lv-LV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F6A500-72B7-4558-AC8F-FD88885B5681}" type="slidenum">
              <a:rPr lang="lv-LV" smtClean="0"/>
              <a:t>‹#›</a:t>
            </a:fld>
            <a:endParaRPr lang="lv-LV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BEC21E-6B1A-4016-BF62-511613E254D7}" type="datetimeFigureOut">
              <a:rPr lang="lv-LV" smtClean="0"/>
              <a:t>2013.04.28.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F6A500-72B7-4558-AC8F-FD88885B5681}" type="slidenum">
              <a:rPr lang="lv-LV" smtClean="0"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BEC21E-6B1A-4016-BF62-511613E254D7}" type="datetimeFigureOut">
              <a:rPr lang="lv-LV" smtClean="0"/>
              <a:t>2013.04.28.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F6A500-72B7-4558-AC8F-FD88885B5681}" type="slidenum">
              <a:rPr lang="lv-LV" smtClean="0"/>
              <a:t>‹#›</a:t>
            </a:fld>
            <a:endParaRPr lang="lv-LV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30BEC21E-6B1A-4016-BF62-511613E254D7}" type="datetimeFigureOut">
              <a:rPr lang="lv-LV" smtClean="0"/>
              <a:t>2013.04.28.</a:t>
            </a:fld>
            <a:endParaRPr lang="lv-LV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lv-LV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5FF6A500-72B7-4558-AC8F-FD88885B5681}" type="slidenum">
              <a:rPr lang="lv-LV" smtClean="0"/>
              <a:t>‹#›</a:t>
            </a:fld>
            <a:endParaRPr lang="lv-LV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lv-LV" sz="900" dirty="0">
                <a:latin typeface="Calibri"/>
                <a:ea typeface="Calibri"/>
                <a:cs typeface="Times New Roman"/>
              </a:rPr>
              <a:t>ES Mūžizglītības programmas</a:t>
            </a:r>
            <a:br>
              <a:rPr lang="lv-LV" sz="900" dirty="0">
                <a:latin typeface="Calibri"/>
                <a:ea typeface="Calibri"/>
                <a:cs typeface="Times New Roman"/>
              </a:rPr>
            </a:br>
            <a:r>
              <a:rPr lang="lv-LV" sz="900" dirty="0" err="1">
                <a:latin typeface="Calibri"/>
                <a:ea typeface="Calibri"/>
                <a:cs typeface="Times New Roman"/>
              </a:rPr>
              <a:t>Comenius</a:t>
            </a:r>
            <a:r>
              <a:rPr lang="lv-LV" sz="900" dirty="0">
                <a:latin typeface="Calibri"/>
                <a:ea typeface="Calibri"/>
                <a:cs typeface="Times New Roman"/>
              </a:rPr>
              <a:t> apakšprogrammas</a:t>
            </a:r>
            <a:br>
              <a:rPr lang="lv-LV" sz="900" dirty="0">
                <a:latin typeface="Calibri"/>
                <a:ea typeface="Calibri"/>
                <a:cs typeface="Times New Roman"/>
              </a:rPr>
            </a:br>
            <a:r>
              <a:rPr lang="lv-LV" sz="900" dirty="0">
                <a:latin typeface="Calibri"/>
                <a:ea typeface="Calibri"/>
                <a:cs typeface="Times New Roman"/>
              </a:rPr>
              <a:t>Divpusējās partnerības projekts</a:t>
            </a:r>
            <a:br>
              <a:rPr lang="lv-LV" sz="900" dirty="0">
                <a:latin typeface="Calibri"/>
                <a:ea typeface="Calibri"/>
                <a:cs typeface="Times New Roman"/>
              </a:rPr>
            </a:br>
            <a:r>
              <a:rPr lang="lv-LV" sz="900" dirty="0">
                <a:latin typeface="Calibri"/>
                <a:ea typeface="Calibri"/>
                <a:cs typeface="Times New Roman"/>
              </a:rPr>
              <a:t>„Studēt vai strādāt? Palikt vai aizbraukt?”</a:t>
            </a:r>
            <a:br>
              <a:rPr lang="lv-LV" sz="900" dirty="0">
                <a:latin typeface="Calibri"/>
                <a:ea typeface="Calibri"/>
                <a:cs typeface="Times New Roman"/>
              </a:rPr>
            </a:br>
            <a:r>
              <a:rPr lang="lv-LV" sz="900" dirty="0">
                <a:latin typeface="Calibri"/>
                <a:ea typeface="Calibri"/>
                <a:cs typeface="Times New Roman"/>
              </a:rPr>
              <a:t>Līguma </a:t>
            </a:r>
            <a:r>
              <a:rPr lang="lv-LV" sz="900" dirty="0" err="1">
                <a:latin typeface="Calibri"/>
                <a:ea typeface="Calibri"/>
                <a:cs typeface="Times New Roman"/>
              </a:rPr>
              <a:t>nr</a:t>
            </a:r>
            <a:r>
              <a:rPr lang="lv-LV" sz="900" dirty="0">
                <a:latin typeface="Calibri"/>
                <a:ea typeface="Calibri"/>
                <a:cs typeface="Times New Roman"/>
              </a:rPr>
              <a:t>. 2012-1-LV1-COM07-03497 1</a:t>
            </a:r>
            <a:br>
              <a:rPr lang="lv-LV" sz="900" dirty="0">
                <a:latin typeface="Calibri"/>
                <a:ea typeface="Calibri"/>
                <a:cs typeface="Times New Roman"/>
              </a:rPr>
            </a:br>
            <a:endParaRPr lang="lv-LV" sz="9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1850064"/>
            <a:ext cx="7315200" cy="4931736"/>
          </a:xfrm>
        </p:spPr>
        <p:txBody>
          <a:bodyPr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lv-LV" sz="3200" b="1" dirty="0">
                <a:solidFill>
                  <a:srgbClr val="C00000"/>
                </a:solidFill>
                <a:latin typeface="Calibri"/>
                <a:ea typeface="Calibri"/>
                <a:cs typeface="Times New Roman"/>
              </a:rPr>
              <a:t>Rumāņu </a:t>
            </a:r>
            <a:r>
              <a:rPr lang="lv-LV" sz="3200" b="1" dirty="0" err="1">
                <a:solidFill>
                  <a:srgbClr val="C00000"/>
                </a:solidFill>
                <a:latin typeface="Calibri"/>
                <a:ea typeface="Calibri"/>
                <a:cs typeface="Times New Roman"/>
              </a:rPr>
              <a:t>partnervizītes</a:t>
            </a:r>
            <a:r>
              <a:rPr lang="lv-LV" sz="3200" b="1" dirty="0">
                <a:solidFill>
                  <a:srgbClr val="C00000"/>
                </a:solidFill>
                <a:latin typeface="Calibri"/>
                <a:ea typeface="Calibri"/>
                <a:cs typeface="Times New Roman"/>
              </a:rPr>
              <a:t>  no 14.04.2013. – 24.04.2013. Latvijā izvērtējums</a:t>
            </a: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lv-LV" sz="3200" b="1" dirty="0">
                <a:solidFill>
                  <a:srgbClr val="C00000"/>
                </a:solidFill>
                <a:latin typeface="Calibri"/>
                <a:ea typeface="Calibri"/>
                <a:cs typeface="Times New Roman"/>
              </a:rPr>
              <a:t>Skolēnu izvērtējuma </a:t>
            </a:r>
            <a:r>
              <a:rPr lang="lv-LV" sz="3200" b="1" dirty="0" smtClean="0">
                <a:solidFill>
                  <a:srgbClr val="C00000"/>
                </a:solidFill>
                <a:latin typeface="Calibri"/>
                <a:ea typeface="Calibri"/>
                <a:cs typeface="Times New Roman"/>
              </a:rPr>
              <a:t>anketa</a:t>
            </a: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lv-LV" sz="3200" b="1" dirty="0" smtClean="0">
                <a:solidFill>
                  <a:srgbClr val="C00000"/>
                </a:solidFill>
                <a:latin typeface="Calibri"/>
                <a:ea typeface="Calibri"/>
                <a:cs typeface="Times New Roman"/>
              </a:rPr>
              <a:t> (24 respondenti)</a:t>
            </a:r>
            <a:endParaRPr lang="lv-LV" sz="3200" b="1" dirty="0">
              <a:solidFill>
                <a:srgbClr val="C00000"/>
              </a:solidFill>
              <a:latin typeface="Calibri"/>
              <a:ea typeface="Calibri"/>
              <a:cs typeface="Times New Roman"/>
            </a:endParaRPr>
          </a:p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lv-LV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ea typeface="Calibri"/>
                <a:cs typeface="Times New Roman"/>
              </a:rPr>
              <a:t>Students </a:t>
            </a:r>
            <a:r>
              <a:rPr lang="lv-LV" sz="28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ea typeface="Calibri"/>
                <a:cs typeface="Times New Roman"/>
              </a:rPr>
              <a:t>evaluation</a:t>
            </a:r>
            <a:r>
              <a:rPr lang="lv-LV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ea typeface="Calibri"/>
                <a:cs typeface="Times New Roman"/>
              </a:rPr>
              <a:t> </a:t>
            </a:r>
            <a:r>
              <a:rPr lang="lv-LV" sz="28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ea typeface="Calibri"/>
                <a:cs typeface="Times New Roman"/>
              </a:rPr>
              <a:t>of</a:t>
            </a:r>
            <a:r>
              <a:rPr lang="lv-LV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ea typeface="Calibri"/>
                <a:cs typeface="Times New Roman"/>
              </a:rPr>
              <a:t> </a:t>
            </a:r>
            <a:r>
              <a:rPr lang="lv-LV" sz="28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ea typeface="Calibri"/>
                <a:cs typeface="Times New Roman"/>
              </a:rPr>
              <a:t>the</a:t>
            </a:r>
            <a:r>
              <a:rPr lang="lv-LV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ea typeface="Calibri"/>
                <a:cs typeface="Times New Roman"/>
              </a:rPr>
              <a:t> </a:t>
            </a:r>
            <a:r>
              <a:rPr lang="lv-LV" sz="28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ea typeface="Calibri"/>
                <a:cs typeface="Times New Roman"/>
              </a:rPr>
              <a:t>Romanian</a:t>
            </a:r>
            <a:r>
              <a:rPr lang="lv-LV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ea typeface="Calibri"/>
                <a:cs typeface="Times New Roman"/>
              </a:rPr>
              <a:t> </a:t>
            </a:r>
            <a:r>
              <a:rPr lang="lv-LV" sz="28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ea typeface="Calibri"/>
                <a:cs typeface="Times New Roman"/>
              </a:rPr>
              <a:t>partner</a:t>
            </a:r>
            <a:r>
              <a:rPr lang="lv-LV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ea typeface="Calibri"/>
                <a:cs typeface="Times New Roman"/>
              </a:rPr>
              <a:t> </a:t>
            </a:r>
            <a:r>
              <a:rPr lang="lv-LV" sz="28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ea typeface="Calibri"/>
                <a:cs typeface="Times New Roman"/>
              </a:rPr>
              <a:t>visit</a:t>
            </a:r>
            <a:r>
              <a:rPr lang="lv-LV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ea typeface="Calibri"/>
                <a:cs typeface="Times New Roman"/>
              </a:rPr>
              <a:t> </a:t>
            </a:r>
            <a:r>
              <a:rPr lang="lv-LV" sz="28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ea typeface="Calibri"/>
                <a:cs typeface="Times New Roman"/>
              </a:rPr>
              <a:t>in</a:t>
            </a:r>
            <a:r>
              <a:rPr lang="lv-LV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ea typeface="Calibri"/>
                <a:cs typeface="Times New Roman"/>
              </a:rPr>
              <a:t> </a:t>
            </a:r>
            <a:r>
              <a:rPr lang="lv-LV" sz="28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ea typeface="Calibri"/>
                <a:cs typeface="Times New Roman"/>
              </a:rPr>
              <a:t>Latvia</a:t>
            </a:r>
            <a:r>
              <a:rPr lang="lv-LV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ea typeface="Calibri"/>
                <a:cs typeface="Times New Roman"/>
              </a:rPr>
              <a:t> </a:t>
            </a:r>
          </a:p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lv-LV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ea typeface="Calibri"/>
                <a:cs typeface="Times New Roman"/>
              </a:rPr>
              <a:t>14.04.2013.- 24.04.2013.</a:t>
            </a:r>
          </a:p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lv-LV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ea typeface="Calibri"/>
                <a:cs typeface="Times New Roman"/>
              </a:rPr>
              <a:t>(24 respondents)</a:t>
            </a:r>
            <a:endParaRPr lang="lv-LV" sz="2800" b="1" dirty="0">
              <a:solidFill>
                <a:schemeClr val="tx1">
                  <a:lumMod val="65000"/>
                  <a:lumOff val="35000"/>
                </a:schemeClr>
              </a:solidFill>
              <a:latin typeface="Calibri"/>
              <a:ea typeface="Calibri"/>
              <a:cs typeface="Times New Roman"/>
            </a:endParaRPr>
          </a:p>
        </p:txBody>
      </p:sp>
      <p:pic>
        <p:nvPicPr>
          <p:cNvPr id="1027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685800"/>
            <a:ext cx="1190625" cy="628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7925" y="762000"/>
            <a:ext cx="1285875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685800"/>
            <a:ext cx="10858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012425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v-LV" sz="1800" dirty="0" smtClean="0"/>
              <a:t>Vai </a:t>
            </a:r>
            <a:r>
              <a:rPr lang="lv-LV" sz="1800" dirty="0"/>
              <a:t>projekta darba kārtība </a:t>
            </a:r>
            <a:r>
              <a:rPr lang="lv-LV" sz="1800" dirty="0" err="1"/>
              <a:t>partnervizītes</a:t>
            </a:r>
            <a:r>
              <a:rPr lang="lv-LV" sz="1800" dirty="0"/>
              <a:t> laikā Latvijā bija interesanta</a:t>
            </a:r>
            <a:r>
              <a:rPr lang="lv-LV" sz="1800" dirty="0" smtClean="0"/>
              <a:t>?</a:t>
            </a:r>
            <a:br>
              <a:rPr lang="lv-LV" sz="1800" dirty="0" smtClean="0"/>
            </a:br>
            <a:r>
              <a:rPr lang="lv-LV" sz="1800" dirty="0" err="1" smtClean="0"/>
              <a:t>Was</a:t>
            </a:r>
            <a:r>
              <a:rPr lang="lv-LV" sz="1800" dirty="0" smtClean="0"/>
              <a:t> </a:t>
            </a:r>
            <a:r>
              <a:rPr lang="lv-LV" sz="1800" dirty="0" err="1" smtClean="0"/>
              <a:t>the</a:t>
            </a:r>
            <a:r>
              <a:rPr lang="lv-LV" sz="1800" dirty="0" smtClean="0"/>
              <a:t> </a:t>
            </a:r>
            <a:r>
              <a:rPr lang="lv-LV" sz="1800" dirty="0" err="1" smtClean="0"/>
              <a:t>agenda</a:t>
            </a:r>
            <a:r>
              <a:rPr lang="lv-LV" sz="1800" dirty="0" smtClean="0"/>
              <a:t> </a:t>
            </a:r>
            <a:r>
              <a:rPr lang="lv-LV" sz="1800" dirty="0" err="1" smtClean="0"/>
              <a:t>of</a:t>
            </a:r>
            <a:r>
              <a:rPr lang="lv-LV" sz="1800" dirty="0" smtClean="0"/>
              <a:t> </a:t>
            </a:r>
            <a:r>
              <a:rPr lang="lv-LV" sz="1800" dirty="0" err="1" smtClean="0"/>
              <a:t>workshops</a:t>
            </a:r>
            <a:r>
              <a:rPr lang="lv-LV" sz="1800" dirty="0" smtClean="0"/>
              <a:t> </a:t>
            </a:r>
            <a:r>
              <a:rPr lang="lv-LV" sz="1800" dirty="0" err="1" smtClean="0"/>
              <a:t>during</a:t>
            </a:r>
            <a:r>
              <a:rPr lang="lv-LV" sz="1800" dirty="0" smtClean="0"/>
              <a:t> </a:t>
            </a:r>
            <a:r>
              <a:rPr lang="lv-LV" sz="1800" dirty="0" err="1" smtClean="0"/>
              <a:t>the</a:t>
            </a:r>
            <a:r>
              <a:rPr lang="lv-LV" sz="1800" dirty="0" smtClean="0"/>
              <a:t> </a:t>
            </a:r>
            <a:r>
              <a:rPr lang="lv-LV" sz="1800" dirty="0" err="1" smtClean="0"/>
              <a:t>partner</a:t>
            </a:r>
            <a:r>
              <a:rPr lang="lv-LV" sz="1800" dirty="0" smtClean="0"/>
              <a:t> </a:t>
            </a:r>
            <a:r>
              <a:rPr lang="lv-LV" sz="1800" dirty="0" err="1" smtClean="0"/>
              <a:t>visit</a:t>
            </a:r>
            <a:r>
              <a:rPr lang="lv-LV" sz="1800" dirty="0" smtClean="0"/>
              <a:t> </a:t>
            </a:r>
            <a:r>
              <a:rPr lang="lv-LV" sz="1800" dirty="0" err="1" smtClean="0"/>
              <a:t>in</a:t>
            </a:r>
            <a:r>
              <a:rPr lang="lv-LV" sz="1800" dirty="0" smtClean="0"/>
              <a:t> </a:t>
            </a:r>
            <a:r>
              <a:rPr lang="lv-LV" sz="1800" dirty="0" err="1" smtClean="0"/>
              <a:t>Latvia</a:t>
            </a:r>
            <a:r>
              <a:rPr lang="lv-LV" sz="1800" dirty="0" smtClean="0"/>
              <a:t> </a:t>
            </a:r>
            <a:r>
              <a:rPr lang="lv-LV" sz="1800" dirty="0" err="1" smtClean="0"/>
              <a:t>interesting</a:t>
            </a:r>
            <a:r>
              <a:rPr lang="lv-LV" sz="1800" dirty="0" smtClean="0"/>
              <a:t>?</a:t>
            </a:r>
            <a:endParaRPr lang="lv-LV" sz="18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879975" y="3752850"/>
          <a:ext cx="609600" cy="190500"/>
        </p:xfrm>
        <a:graphic>
          <a:graphicData uri="http://schemas.openxmlformats.org/drawingml/2006/table">
            <a:tbl>
              <a:tblPr/>
              <a:tblGrid>
                <a:gridCol w="60960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10234137"/>
              </p:ext>
            </p:extLst>
          </p:nvPr>
        </p:nvGraphicFramePr>
        <p:xfrm>
          <a:off x="1447801" y="1752600"/>
          <a:ext cx="6705600" cy="4191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805606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lv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lv-LV" sz="2400" b="1" dirty="0">
                <a:effectLst/>
                <a:latin typeface="Calibri"/>
                <a:ea typeface="Calibri"/>
                <a:cs typeface="Times New Roman"/>
              </a:rPr>
              <a:t>Vai skolēnu integrācija izdevās</a:t>
            </a:r>
            <a:r>
              <a:rPr lang="lv-LV" sz="2400" b="1" dirty="0" smtClean="0">
                <a:effectLst/>
                <a:latin typeface="Calibri"/>
                <a:ea typeface="Calibri"/>
                <a:cs typeface="Times New Roman"/>
              </a:rPr>
              <a:t>?</a:t>
            </a:r>
            <a:br>
              <a:rPr lang="lv-LV" sz="2400" b="1" dirty="0" smtClean="0">
                <a:effectLst/>
                <a:latin typeface="Calibri"/>
                <a:ea typeface="Calibri"/>
                <a:cs typeface="Times New Roman"/>
              </a:rPr>
            </a:br>
            <a:r>
              <a:rPr lang="lv-LV" sz="2400" b="1" dirty="0" err="1" smtClean="0">
                <a:effectLst/>
                <a:latin typeface="Calibri"/>
                <a:ea typeface="Calibri"/>
                <a:cs typeface="Times New Roman"/>
              </a:rPr>
              <a:t>Was</a:t>
            </a:r>
            <a:r>
              <a:rPr lang="lv-LV" sz="2400" b="1" dirty="0" smtClean="0">
                <a:effectLst/>
                <a:latin typeface="Calibri"/>
                <a:ea typeface="Calibri"/>
                <a:cs typeface="Times New Roman"/>
              </a:rPr>
              <a:t> students </a:t>
            </a:r>
            <a:r>
              <a:rPr lang="lv-LV" sz="2400" b="1" dirty="0" err="1" smtClean="0">
                <a:effectLst/>
                <a:latin typeface="Calibri"/>
                <a:ea typeface="Calibri"/>
                <a:cs typeface="Times New Roman"/>
              </a:rPr>
              <a:t>integration</a:t>
            </a:r>
            <a:r>
              <a:rPr lang="lv-LV" sz="2400" b="1" dirty="0" smtClean="0">
                <a:effectLst/>
                <a:latin typeface="Calibri"/>
                <a:ea typeface="Calibri"/>
                <a:cs typeface="Times New Roman"/>
              </a:rPr>
              <a:t> </a:t>
            </a:r>
            <a:r>
              <a:rPr lang="lv-LV" sz="2400" b="1" dirty="0" err="1" smtClean="0">
                <a:effectLst/>
                <a:latin typeface="Calibri"/>
                <a:ea typeface="Calibri"/>
                <a:cs typeface="Times New Roman"/>
              </a:rPr>
              <a:t>conducted</a:t>
            </a:r>
            <a:r>
              <a:rPr lang="lv-LV" sz="2400" b="1" dirty="0" smtClean="0">
                <a:effectLst/>
                <a:latin typeface="Calibri"/>
                <a:ea typeface="Calibri"/>
                <a:cs typeface="Times New Roman"/>
              </a:rPr>
              <a:t> </a:t>
            </a:r>
            <a:r>
              <a:rPr lang="lv-LV" sz="2400" b="1" dirty="0" err="1" smtClean="0">
                <a:effectLst/>
                <a:latin typeface="Calibri"/>
                <a:ea typeface="Calibri"/>
                <a:cs typeface="Times New Roman"/>
              </a:rPr>
              <a:t>well</a:t>
            </a:r>
            <a:r>
              <a:rPr lang="lv-LV" sz="2400" b="1" dirty="0" smtClean="0">
                <a:effectLst/>
                <a:latin typeface="Calibri"/>
                <a:ea typeface="Calibri"/>
                <a:cs typeface="Times New Roman"/>
              </a:rPr>
              <a:t>?</a:t>
            </a:r>
            <a:endParaRPr lang="lv-LV" sz="2400" b="1" dirty="0">
              <a:effectLst/>
              <a:latin typeface="Calibri"/>
              <a:ea typeface="Calibri"/>
              <a:cs typeface="Times New Roman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435100" y="1447800"/>
          <a:ext cx="749935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91442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0"/>
            <a:ext cx="7498080" cy="1752600"/>
          </a:xfrm>
        </p:spPr>
        <p:txBody>
          <a:bodyPr>
            <a:norm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lv-LV" sz="2000" b="1" dirty="0" smtClean="0">
                <a:effectLst/>
                <a:latin typeface="Calibri"/>
                <a:ea typeface="Calibri"/>
                <a:cs typeface="Times New Roman"/>
              </a:rPr>
              <a:t>Vai </a:t>
            </a:r>
            <a:r>
              <a:rPr lang="lv-LV" sz="2000" b="1" dirty="0">
                <a:effectLst/>
                <a:latin typeface="Calibri"/>
                <a:ea typeface="Calibri"/>
                <a:cs typeface="Times New Roman"/>
              </a:rPr>
              <a:t>Tu apguvi kaut ko interesantu?  Vai iegūtā informācija bija pietiekami interesanta</a:t>
            </a:r>
            <a:r>
              <a:rPr lang="lv-LV" sz="2000" b="1" dirty="0" smtClean="0">
                <a:effectLst/>
                <a:latin typeface="Calibri"/>
                <a:ea typeface="Calibri"/>
                <a:cs typeface="Times New Roman"/>
              </a:rPr>
              <a:t>?</a:t>
            </a:r>
            <a:br>
              <a:rPr lang="lv-LV" sz="2000" b="1" dirty="0" smtClean="0">
                <a:effectLst/>
                <a:latin typeface="Calibri"/>
                <a:ea typeface="Calibri"/>
                <a:cs typeface="Times New Roman"/>
              </a:rPr>
            </a:br>
            <a:r>
              <a:rPr lang="lv-LV" sz="2000" b="1" dirty="0" err="1" smtClean="0">
                <a:effectLst/>
                <a:latin typeface="Calibri"/>
                <a:ea typeface="Calibri"/>
                <a:cs typeface="Times New Roman"/>
              </a:rPr>
              <a:t>Have</a:t>
            </a:r>
            <a:r>
              <a:rPr lang="lv-LV" sz="2000" b="1" dirty="0" smtClean="0">
                <a:effectLst/>
                <a:latin typeface="Calibri"/>
                <a:ea typeface="Calibri"/>
                <a:cs typeface="Times New Roman"/>
              </a:rPr>
              <a:t> </a:t>
            </a:r>
            <a:r>
              <a:rPr lang="lv-LV" sz="2000" b="1" dirty="0" err="1" smtClean="0">
                <a:effectLst/>
                <a:latin typeface="Calibri"/>
                <a:ea typeface="Calibri"/>
                <a:cs typeface="Times New Roman"/>
              </a:rPr>
              <a:t>you</a:t>
            </a:r>
            <a:r>
              <a:rPr lang="lv-LV" sz="2000" b="1" dirty="0" smtClean="0">
                <a:effectLst/>
                <a:latin typeface="Calibri"/>
                <a:ea typeface="Calibri"/>
                <a:cs typeface="Times New Roman"/>
              </a:rPr>
              <a:t> </a:t>
            </a:r>
            <a:r>
              <a:rPr lang="lv-LV" sz="2000" b="1" dirty="0" err="1" smtClean="0">
                <a:effectLst/>
                <a:latin typeface="Calibri"/>
                <a:ea typeface="Calibri"/>
                <a:cs typeface="Times New Roman"/>
              </a:rPr>
              <a:t>learnt</a:t>
            </a:r>
            <a:r>
              <a:rPr lang="lv-LV" sz="2000" b="1" dirty="0" smtClean="0">
                <a:effectLst/>
                <a:latin typeface="Calibri"/>
                <a:ea typeface="Calibri"/>
                <a:cs typeface="Times New Roman"/>
              </a:rPr>
              <a:t> </a:t>
            </a:r>
            <a:r>
              <a:rPr lang="lv-LV" sz="2000" b="1" dirty="0" err="1" smtClean="0">
                <a:effectLst/>
                <a:latin typeface="Calibri"/>
                <a:ea typeface="Calibri"/>
                <a:cs typeface="Times New Roman"/>
              </a:rPr>
              <a:t>anything</a:t>
            </a:r>
            <a:r>
              <a:rPr lang="lv-LV" sz="2000" b="1" dirty="0" smtClean="0">
                <a:effectLst/>
                <a:latin typeface="Calibri"/>
                <a:ea typeface="Calibri"/>
                <a:cs typeface="Times New Roman"/>
              </a:rPr>
              <a:t> </a:t>
            </a:r>
            <a:r>
              <a:rPr lang="lv-LV" sz="2000" b="1" dirty="0" err="1" smtClean="0">
                <a:effectLst/>
                <a:latin typeface="Calibri"/>
                <a:ea typeface="Calibri"/>
                <a:cs typeface="Times New Roman"/>
              </a:rPr>
              <a:t>intresting</a:t>
            </a:r>
            <a:r>
              <a:rPr lang="lv-LV" sz="2000" b="1" dirty="0" smtClean="0">
                <a:effectLst/>
                <a:latin typeface="Calibri"/>
                <a:ea typeface="Calibri"/>
                <a:cs typeface="Times New Roman"/>
              </a:rPr>
              <a:t>? </a:t>
            </a:r>
            <a:r>
              <a:rPr lang="lv-LV" sz="2000" b="1" dirty="0" err="1" smtClean="0">
                <a:effectLst/>
                <a:latin typeface="Calibri"/>
                <a:ea typeface="Calibri"/>
                <a:cs typeface="Times New Roman"/>
              </a:rPr>
              <a:t>Was</a:t>
            </a:r>
            <a:r>
              <a:rPr lang="lv-LV" sz="2000" b="1" dirty="0" smtClean="0">
                <a:effectLst/>
                <a:latin typeface="Calibri"/>
                <a:ea typeface="Calibri"/>
                <a:cs typeface="Times New Roman"/>
              </a:rPr>
              <a:t> </a:t>
            </a:r>
            <a:r>
              <a:rPr lang="lv-LV" sz="2000" b="1" dirty="0" err="1" smtClean="0">
                <a:effectLst/>
                <a:latin typeface="Calibri"/>
                <a:ea typeface="Calibri"/>
                <a:cs typeface="Times New Roman"/>
              </a:rPr>
              <a:t>the</a:t>
            </a:r>
            <a:r>
              <a:rPr lang="lv-LV" sz="2000" b="1" dirty="0" smtClean="0">
                <a:effectLst/>
                <a:latin typeface="Calibri"/>
                <a:ea typeface="Calibri"/>
                <a:cs typeface="Times New Roman"/>
              </a:rPr>
              <a:t> </a:t>
            </a:r>
            <a:r>
              <a:rPr lang="lv-LV" sz="2000" b="1" dirty="0" err="1" smtClean="0">
                <a:effectLst/>
                <a:latin typeface="Calibri"/>
                <a:ea typeface="Calibri"/>
                <a:cs typeface="Times New Roman"/>
              </a:rPr>
              <a:t>information</a:t>
            </a:r>
            <a:r>
              <a:rPr lang="lv-LV" sz="2000" b="1" dirty="0" smtClean="0">
                <a:effectLst/>
                <a:latin typeface="Calibri"/>
                <a:ea typeface="Calibri"/>
                <a:cs typeface="Times New Roman"/>
              </a:rPr>
              <a:t> </a:t>
            </a:r>
            <a:r>
              <a:rPr lang="lv-LV" sz="2000" b="1" dirty="0" err="1" smtClean="0">
                <a:effectLst/>
                <a:latin typeface="Calibri"/>
                <a:ea typeface="Calibri"/>
                <a:cs typeface="Times New Roman"/>
              </a:rPr>
              <a:t>you</a:t>
            </a:r>
            <a:r>
              <a:rPr lang="lv-LV" sz="2000" b="1" dirty="0" smtClean="0">
                <a:effectLst/>
                <a:latin typeface="Calibri"/>
                <a:ea typeface="Calibri"/>
                <a:cs typeface="Times New Roman"/>
              </a:rPr>
              <a:t> </a:t>
            </a:r>
            <a:r>
              <a:rPr lang="lv-LV" sz="2000" b="1" dirty="0" err="1" smtClean="0">
                <a:effectLst/>
                <a:latin typeface="Calibri"/>
                <a:ea typeface="Calibri"/>
                <a:cs typeface="Times New Roman"/>
              </a:rPr>
              <a:t>gained</a:t>
            </a:r>
            <a:r>
              <a:rPr lang="lv-LV" sz="2000" b="1" dirty="0" smtClean="0">
                <a:effectLst/>
                <a:latin typeface="Calibri"/>
                <a:ea typeface="Calibri"/>
                <a:cs typeface="Times New Roman"/>
              </a:rPr>
              <a:t> </a:t>
            </a:r>
            <a:r>
              <a:rPr lang="lv-LV" sz="2000" b="1" dirty="0" err="1" smtClean="0">
                <a:effectLst/>
                <a:latin typeface="Calibri"/>
                <a:ea typeface="Calibri"/>
                <a:cs typeface="Times New Roman"/>
              </a:rPr>
              <a:t>interesting</a:t>
            </a:r>
            <a:r>
              <a:rPr lang="lv-LV" sz="2000" b="1" dirty="0" smtClean="0">
                <a:effectLst/>
                <a:latin typeface="Calibri"/>
                <a:ea typeface="Calibri"/>
                <a:cs typeface="Times New Roman"/>
              </a:rPr>
              <a:t>?</a:t>
            </a:r>
            <a:endParaRPr lang="lv-LV" sz="2000" b="1" dirty="0">
              <a:effectLst/>
              <a:latin typeface="Calibri"/>
              <a:ea typeface="Calibri"/>
              <a:cs typeface="Times New Roman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42001359"/>
              </p:ext>
            </p:extLst>
          </p:nvPr>
        </p:nvGraphicFramePr>
        <p:xfrm>
          <a:off x="1447800" y="1828800"/>
          <a:ext cx="749935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38077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v-LV" sz="2400" b="1" dirty="0" smtClean="0"/>
              <a:t>Kā Tev patika </a:t>
            </a:r>
            <a:r>
              <a:rPr lang="lv-LV" sz="2400" b="1" dirty="0" err="1" smtClean="0"/>
              <a:t>viesskolēns</a:t>
            </a:r>
            <a:r>
              <a:rPr lang="lv-LV" sz="2400" b="1" dirty="0" smtClean="0"/>
              <a:t>/i</a:t>
            </a:r>
            <a:r>
              <a:rPr lang="lv-LV" sz="2400" b="1" dirty="0"/>
              <a:t>, kas dzīvoja pie Tevis? Vai Tu paliki apmierināti</a:t>
            </a:r>
            <a:r>
              <a:rPr lang="lv-LV" sz="2400" b="1" dirty="0" smtClean="0"/>
              <a:t>?</a:t>
            </a:r>
            <a:br>
              <a:rPr lang="lv-LV" sz="2400" b="1" dirty="0" smtClean="0"/>
            </a:br>
            <a:r>
              <a:rPr lang="lv-LV" sz="2400" b="1" dirty="0" err="1" smtClean="0"/>
              <a:t>What</a:t>
            </a:r>
            <a:r>
              <a:rPr lang="lv-LV" sz="2400" b="1" dirty="0" smtClean="0"/>
              <a:t> </a:t>
            </a:r>
            <a:r>
              <a:rPr lang="lv-LV" sz="2400" b="1" dirty="0" err="1" smtClean="0"/>
              <a:t>was</a:t>
            </a:r>
            <a:r>
              <a:rPr lang="lv-LV" sz="2400" b="1" dirty="0" smtClean="0"/>
              <a:t> </a:t>
            </a:r>
            <a:r>
              <a:rPr lang="lv-LV" sz="2400" b="1" dirty="0" err="1" smtClean="0"/>
              <a:t>your</a:t>
            </a:r>
            <a:r>
              <a:rPr lang="lv-LV" sz="2400" b="1" dirty="0" smtClean="0"/>
              <a:t> </a:t>
            </a:r>
            <a:r>
              <a:rPr lang="lv-LV" sz="2400" b="1" dirty="0" err="1" smtClean="0"/>
              <a:t>accommodation</a:t>
            </a:r>
            <a:r>
              <a:rPr lang="lv-LV" sz="2400" b="1" dirty="0" smtClean="0"/>
              <a:t> </a:t>
            </a:r>
            <a:r>
              <a:rPr lang="lv-LV" sz="2400" b="1" dirty="0" err="1" smtClean="0"/>
              <a:t>like</a:t>
            </a:r>
            <a:r>
              <a:rPr lang="lv-LV" sz="2400" b="1" dirty="0" smtClean="0"/>
              <a:t>?</a:t>
            </a:r>
            <a:endParaRPr lang="lv-LV" sz="2400" b="1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92029811"/>
              </p:ext>
            </p:extLst>
          </p:nvPr>
        </p:nvGraphicFramePr>
        <p:xfrm>
          <a:off x="1435100" y="1447800"/>
          <a:ext cx="749935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388746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v-LV" sz="2000" dirty="0"/>
              <a:t>Kā Tev patika </a:t>
            </a:r>
            <a:r>
              <a:rPr lang="lv-LV" sz="2000" dirty="0" err="1"/>
              <a:t>viesskolēns</a:t>
            </a:r>
            <a:r>
              <a:rPr lang="lv-LV" sz="2000" dirty="0"/>
              <a:t>/i, kas dzīvoja pie Tevis? Vai Tu paliki apmierināti?</a:t>
            </a:r>
            <a:br>
              <a:rPr lang="lv-LV" sz="2000" dirty="0"/>
            </a:br>
            <a:r>
              <a:rPr lang="lv-LV" sz="2000" dirty="0" err="1"/>
              <a:t>What</a:t>
            </a:r>
            <a:r>
              <a:rPr lang="lv-LV" sz="2000" dirty="0"/>
              <a:t> </a:t>
            </a:r>
            <a:r>
              <a:rPr lang="lv-LV" sz="2000" dirty="0" err="1"/>
              <a:t>was</a:t>
            </a:r>
            <a:r>
              <a:rPr lang="lv-LV" sz="2000" dirty="0"/>
              <a:t> </a:t>
            </a:r>
            <a:r>
              <a:rPr lang="lv-LV" sz="2000" dirty="0" err="1"/>
              <a:t>your</a:t>
            </a:r>
            <a:r>
              <a:rPr lang="lv-LV" sz="2000" dirty="0"/>
              <a:t> </a:t>
            </a:r>
            <a:r>
              <a:rPr lang="lv-LV" sz="2000" dirty="0" err="1"/>
              <a:t>accommodation</a:t>
            </a:r>
            <a:r>
              <a:rPr lang="lv-LV" sz="2000" dirty="0"/>
              <a:t> </a:t>
            </a:r>
            <a:r>
              <a:rPr lang="lv-LV" sz="2000" dirty="0" err="1"/>
              <a:t>like</a:t>
            </a:r>
            <a:r>
              <a:rPr lang="lv-LV" sz="2000" dirty="0"/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lv-LV" sz="2000" dirty="0" smtClean="0"/>
              <a:t>1. </a:t>
            </a:r>
            <a:r>
              <a:rPr lang="lv-LV" sz="2000" dirty="0" err="1" smtClean="0"/>
              <a:t>The</a:t>
            </a:r>
            <a:r>
              <a:rPr lang="lv-LV" sz="2000" dirty="0" smtClean="0"/>
              <a:t> </a:t>
            </a:r>
            <a:r>
              <a:rPr lang="lv-LV" sz="2000" dirty="0" err="1" smtClean="0"/>
              <a:t>guests</a:t>
            </a:r>
            <a:r>
              <a:rPr lang="lv-LV" sz="2000" dirty="0" smtClean="0"/>
              <a:t> </a:t>
            </a:r>
            <a:r>
              <a:rPr lang="lv-LV" sz="2000" dirty="0" err="1" smtClean="0"/>
              <a:t>were</a:t>
            </a:r>
            <a:r>
              <a:rPr lang="lv-LV" sz="2000" dirty="0" smtClean="0"/>
              <a:t> </a:t>
            </a:r>
            <a:r>
              <a:rPr lang="lv-LV" sz="2000" dirty="0" err="1" smtClean="0"/>
              <a:t>very</a:t>
            </a:r>
            <a:r>
              <a:rPr lang="lv-LV" sz="2000" dirty="0" smtClean="0"/>
              <a:t> </a:t>
            </a:r>
            <a:r>
              <a:rPr lang="lv-LV" sz="2000" dirty="0" err="1" smtClean="0"/>
              <a:t>polite</a:t>
            </a:r>
            <a:r>
              <a:rPr lang="lv-LV" sz="2000" dirty="0" smtClean="0"/>
              <a:t>, it </a:t>
            </a:r>
            <a:r>
              <a:rPr lang="lv-LV" sz="2000" dirty="0" err="1" smtClean="0"/>
              <a:t>looked</a:t>
            </a:r>
            <a:r>
              <a:rPr lang="lv-LV" sz="2000" dirty="0" smtClean="0"/>
              <a:t> </a:t>
            </a:r>
            <a:r>
              <a:rPr lang="lv-LV" sz="2000" dirty="0" err="1" smtClean="0"/>
              <a:t>like</a:t>
            </a:r>
            <a:r>
              <a:rPr lang="lv-LV" sz="2000" dirty="0" smtClean="0"/>
              <a:t> </a:t>
            </a:r>
            <a:r>
              <a:rPr lang="lv-LV" sz="2000" dirty="0" err="1" smtClean="0"/>
              <a:t>they</a:t>
            </a:r>
            <a:r>
              <a:rPr lang="lv-LV" sz="2000" dirty="0" smtClean="0"/>
              <a:t> </a:t>
            </a:r>
            <a:r>
              <a:rPr lang="lv-LV" sz="2000" dirty="0" err="1" smtClean="0"/>
              <a:t>were</a:t>
            </a:r>
            <a:r>
              <a:rPr lang="lv-LV" sz="2000" dirty="0" smtClean="0"/>
              <a:t> </a:t>
            </a:r>
            <a:r>
              <a:rPr lang="lv-LV" sz="2000" dirty="0" err="1" smtClean="0"/>
              <a:t>pleased</a:t>
            </a:r>
            <a:r>
              <a:rPr lang="lv-LV" sz="2000" dirty="0" smtClean="0"/>
              <a:t> </a:t>
            </a:r>
            <a:r>
              <a:rPr lang="lv-LV" sz="2000" dirty="0" err="1" smtClean="0"/>
              <a:t>with</a:t>
            </a:r>
            <a:r>
              <a:rPr lang="lv-LV" sz="2000" dirty="0" smtClean="0"/>
              <a:t> </a:t>
            </a:r>
            <a:r>
              <a:rPr lang="lv-LV" sz="2000" dirty="0" err="1" smtClean="0"/>
              <a:t>me</a:t>
            </a:r>
            <a:r>
              <a:rPr lang="lv-LV" sz="2000" dirty="0" smtClean="0"/>
              <a:t>. </a:t>
            </a:r>
            <a:endParaRPr lang="lv-LV" sz="2000" dirty="0" smtClean="0"/>
          </a:p>
          <a:p>
            <a:r>
              <a:rPr lang="lv-LV" sz="2000" dirty="0" err="1" smtClean="0"/>
              <a:t>Because</a:t>
            </a:r>
            <a:r>
              <a:rPr lang="lv-LV" sz="2000" dirty="0" smtClean="0"/>
              <a:t> </a:t>
            </a:r>
            <a:r>
              <a:rPr lang="lv-LV" sz="2000" dirty="0" err="1" smtClean="0"/>
              <a:t>they</a:t>
            </a:r>
            <a:r>
              <a:rPr lang="lv-LV" sz="2000" dirty="0" smtClean="0"/>
              <a:t> </a:t>
            </a:r>
            <a:r>
              <a:rPr lang="lv-LV" sz="2000" dirty="0" err="1" smtClean="0"/>
              <a:t>felt</a:t>
            </a:r>
            <a:r>
              <a:rPr lang="lv-LV" sz="2000" dirty="0" smtClean="0"/>
              <a:t> </a:t>
            </a:r>
            <a:r>
              <a:rPr lang="lv-LV" sz="2000" dirty="0" err="1" smtClean="0"/>
              <a:t>very</a:t>
            </a:r>
            <a:r>
              <a:rPr lang="lv-LV" sz="2000" dirty="0" smtClean="0"/>
              <a:t> </a:t>
            </a:r>
            <a:r>
              <a:rPr lang="lv-LV" sz="2000" dirty="0" err="1" smtClean="0"/>
              <a:t>good</a:t>
            </a:r>
            <a:r>
              <a:rPr lang="lv-LV" sz="2000" dirty="0" smtClean="0"/>
              <a:t>, I </a:t>
            </a:r>
            <a:r>
              <a:rPr lang="lv-LV" sz="2000" dirty="0" err="1" smtClean="0"/>
              <a:t>think</a:t>
            </a:r>
            <a:r>
              <a:rPr lang="lv-LV" sz="2000" dirty="0" smtClean="0"/>
              <a:t>.</a:t>
            </a:r>
          </a:p>
          <a:p>
            <a:r>
              <a:rPr lang="lv-LV" sz="2000" dirty="0" err="1" smtClean="0"/>
              <a:t>Accommodation</a:t>
            </a:r>
            <a:r>
              <a:rPr lang="lv-LV" sz="2000" dirty="0" smtClean="0"/>
              <a:t> </a:t>
            </a:r>
            <a:r>
              <a:rPr lang="lv-LV" sz="2000" dirty="0" err="1" smtClean="0"/>
              <a:t>was</a:t>
            </a:r>
            <a:r>
              <a:rPr lang="lv-LV" sz="2000" dirty="0" smtClean="0"/>
              <a:t> </a:t>
            </a:r>
            <a:r>
              <a:rPr lang="lv-LV" sz="2000" dirty="0" err="1" smtClean="0"/>
              <a:t>good</a:t>
            </a:r>
            <a:r>
              <a:rPr lang="lv-LV" sz="2000" dirty="0" smtClean="0"/>
              <a:t>.</a:t>
            </a:r>
          </a:p>
          <a:p>
            <a:pPr lvl="0">
              <a:buClr>
                <a:srgbClr val="3891A7"/>
              </a:buClr>
            </a:pPr>
            <a:r>
              <a:rPr lang="lv-LV" sz="2000" dirty="0" err="1">
                <a:solidFill>
                  <a:prstClr val="black"/>
                </a:solidFill>
              </a:rPr>
              <a:t>Good</a:t>
            </a:r>
            <a:r>
              <a:rPr lang="lv-LV" sz="2000" dirty="0">
                <a:solidFill>
                  <a:prstClr val="black"/>
                </a:solidFill>
              </a:rPr>
              <a:t> </a:t>
            </a:r>
            <a:r>
              <a:rPr lang="lv-LV" sz="2000" dirty="0" err="1">
                <a:solidFill>
                  <a:prstClr val="black"/>
                </a:solidFill>
              </a:rPr>
              <a:t>people</a:t>
            </a:r>
            <a:r>
              <a:rPr lang="lv-LV" sz="2000" dirty="0">
                <a:solidFill>
                  <a:prstClr val="black"/>
                </a:solidFill>
              </a:rPr>
              <a:t> </a:t>
            </a:r>
            <a:r>
              <a:rPr lang="lv-LV" sz="2000" dirty="0" err="1">
                <a:solidFill>
                  <a:prstClr val="black"/>
                </a:solidFill>
              </a:rPr>
              <a:t>from</a:t>
            </a:r>
            <a:r>
              <a:rPr lang="lv-LV" sz="2000" dirty="0">
                <a:solidFill>
                  <a:prstClr val="black"/>
                </a:solidFill>
              </a:rPr>
              <a:t> </a:t>
            </a:r>
            <a:r>
              <a:rPr lang="lv-LV" sz="2000" dirty="0" err="1">
                <a:solidFill>
                  <a:prstClr val="black"/>
                </a:solidFill>
              </a:rPr>
              <a:t>Romania</a:t>
            </a:r>
            <a:r>
              <a:rPr lang="lv-LV" sz="2000" dirty="0">
                <a:solidFill>
                  <a:prstClr val="black"/>
                </a:solidFill>
              </a:rPr>
              <a:t>, i </a:t>
            </a:r>
            <a:r>
              <a:rPr lang="lv-LV" sz="2000" dirty="0" err="1">
                <a:solidFill>
                  <a:prstClr val="black"/>
                </a:solidFill>
              </a:rPr>
              <a:t>hope</a:t>
            </a:r>
            <a:r>
              <a:rPr lang="lv-LV" sz="2000" dirty="0">
                <a:solidFill>
                  <a:prstClr val="black"/>
                </a:solidFill>
              </a:rPr>
              <a:t> it </a:t>
            </a:r>
            <a:r>
              <a:rPr lang="lv-LV" sz="2000" dirty="0" err="1">
                <a:solidFill>
                  <a:prstClr val="black"/>
                </a:solidFill>
              </a:rPr>
              <a:t>was</a:t>
            </a:r>
            <a:r>
              <a:rPr lang="lv-LV" sz="2000" dirty="0">
                <a:solidFill>
                  <a:prstClr val="black"/>
                </a:solidFill>
              </a:rPr>
              <a:t> </a:t>
            </a:r>
            <a:r>
              <a:rPr lang="lv-LV" sz="2000" dirty="0" err="1">
                <a:solidFill>
                  <a:prstClr val="black"/>
                </a:solidFill>
              </a:rPr>
              <a:t>very</a:t>
            </a:r>
            <a:r>
              <a:rPr lang="lv-LV" sz="2000" dirty="0">
                <a:solidFill>
                  <a:prstClr val="black"/>
                </a:solidFill>
              </a:rPr>
              <a:t> </a:t>
            </a:r>
            <a:r>
              <a:rPr lang="lv-LV" sz="2000" dirty="0" err="1">
                <a:solidFill>
                  <a:prstClr val="black"/>
                </a:solidFill>
              </a:rPr>
              <a:t>interesting</a:t>
            </a:r>
            <a:r>
              <a:rPr lang="lv-LV" sz="2000" dirty="0">
                <a:solidFill>
                  <a:prstClr val="black"/>
                </a:solidFill>
              </a:rPr>
              <a:t> </a:t>
            </a:r>
            <a:r>
              <a:rPr lang="lv-LV" sz="2000" dirty="0" err="1">
                <a:solidFill>
                  <a:prstClr val="black"/>
                </a:solidFill>
              </a:rPr>
              <a:t>for</a:t>
            </a:r>
            <a:r>
              <a:rPr lang="lv-LV" sz="2000" dirty="0">
                <a:solidFill>
                  <a:prstClr val="black"/>
                </a:solidFill>
              </a:rPr>
              <a:t> </a:t>
            </a:r>
            <a:r>
              <a:rPr lang="lv-LV" sz="2000" dirty="0" err="1">
                <a:solidFill>
                  <a:prstClr val="black"/>
                </a:solidFill>
              </a:rPr>
              <a:t>Romanian</a:t>
            </a:r>
            <a:r>
              <a:rPr lang="lv-LV" sz="2000" dirty="0">
                <a:solidFill>
                  <a:prstClr val="black"/>
                </a:solidFill>
              </a:rPr>
              <a:t>.</a:t>
            </a:r>
          </a:p>
          <a:p>
            <a:r>
              <a:rPr lang="lv-LV" sz="2000" dirty="0" err="1" smtClean="0"/>
              <a:t>Thats</a:t>
            </a:r>
            <a:r>
              <a:rPr lang="lv-LV" sz="2000" dirty="0" smtClean="0"/>
              <a:t> OK.</a:t>
            </a:r>
          </a:p>
          <a:p>
            <a:r>
              <a:rPr lang="lv-LV" sz="2000" dirty="0" err="1" smtClean="0"/>
              <a:t>Great</a:t>
            </a:r>
            <a:r>
              <a:rPr lang="lv-LV" sz="2000" dirty="0" smtClean="0"/>
              <a:t> </a:t>
            </a:r>
            <a:r>
              <a:rPr lang="lv-LV" sz="2000" dirty="0" err="1" smtClean="0"/>
              <a:t>food</a:t>
            </a:r>
            <a:r>
              <a:rPr lang="lv-LV" sz="2000" dirty="0" smtClean="0"/>
              <a:t>, </a:t>
            </a:r>
            <a:r>
              <a:rPr lang="lv-LV" sz="2000" dirty="0" err="1" smtClean="0"/>
              <a:t>comfy</a:t>
            </a:r>
            <a:r>
              <a:rPr lang="lv-LV" sz="2000" dirty="0" smtClean="0"/>
              <a:t> </a:t>
            </a:r>
            <a:r>
              <a:rPr lang="lv-LV" sz="2000" dirty="0" err="1" smtClean="0"/>
              <a:t>bed</a:t>
            </a:r>
            <a:r>
              <a:rPr lang="lv-LV" sz="2000" dirty="0" smtClean="0"/>
              <a:t>.</a:t>
            </a:r>
          </a:p>
          <a:p>
            <a:r>
              <a:rPr lang="lv-LV" sz="2000" dirty="0" smtClean="0"/>
              <a:t>I </a:t>
            </a:r>
            <a:r>
              <a:rPr lang="lv-LV" sz="2000" dirty="0" err="1" smtClean="0"/>
              <a:t>don’t</a:t>
            </a:r>
            <a:r>
              <a:rPr lang="lv-LV" sz="2000" dirty="0" smtClean="0"/>
              <a:t> </a:t>
            </a:r>
            <a:r>
              <a:rPr lang="lv-LV" sz="2000" dirty="0" err="1" smtClean="0"/>
              <a:t>know</a:t>
            </a:r>
            <a:r>
              <a:rPr lang="lv-LV" sz="2000" dirty="0" smtClean="0"/>
              <a:t>.</a:t>
            </a:r>
          </a:p>
          <a:p>
            <a:r>
              <a:rPr lang="lv-LV" sz="2000" dirty="0" smtClean="0"/>
              <a:t>I </a:t>
            </a:r>
            <a:r>
              <a:rPr lang="lv-LV" sz="2000" dirty="0" err="1" smtClean="0"/>
              <a:t>hope</a:t>
            </a:r>
            <a:r>
              <a:rPr lang="lv-LV" sz="2000" dirty="0" smtClean="0"/>
              <a:t> </a:t>
            </a:r>
            <a:r>
              <a:rPr lang="lv-LV" sz="2000" dirty="0" err="1" smtClean="0"/>
              <a:t>that</a:t>
            </a:r>
            <a:r>
              <a:rPr lang="lv-LV" sz="2000" dirty="0" smtClean="0"/>
              <a:t> </a:t>
            </a:r>
            <a:r>
              <a:rPr lang="lv-LV" sz="2000" dirty="0" err="1" smtClean="0"/>
              <a:t>the</a:t>
            </a:r>
            <a:r>
              <a:rPr lang="lv-LV" sz="2000" dirty="0" smtClean="0"/>
              <a:t> </a:t>
            </a:r>
            <a:r>
              <a:rPr lang="lv-LV" sz="2000" dirty="0" err="1" smtClean="0"/>
              <a:t>guests</a:t>
            </a:r>
            <a:r>
              <a:rPr lang="lv-LV" sz="2000" dirty="0" smtClean="0"/>
              <a:t> </a:t>
            </a:r>
            <a:r>
              <a:rPr lang="lv-LV" sz="2000" dirty="0" err="1" smtClean="0"/>
              <a:t>who</a:t>
            </a:r>
            <a:r>
              <a:rPr lang="lv-LV" sz="2000" dirty="0" smtClean="0"/>
              <a:t> </a:t>
            </a:r>
            <a:r>
              <a:rPr lang="lv-LV" sz="2000" dirty="0" err="1" smtClean="0"/>
              <a:t>lived</a:t>
            </a:r>
            <a:r>
              <a:rPr lang="lv-LV" sz="2000" dirty="0" smtClean="0"/>
              <a:t> </a:t>
            </a:r>
            <a:r>
              <a:rPr lang="lv-LV" sz="2000" dirty="0" err="1" smtClean="0"/>
              <a:t>with</a:t>
            </a:r>
            <a:r>
              <a:rPr lang="lv-LV" sz="2000" dirty="0" smtClean="0"/>
              <a:t> </a:t>
            </a:r>
            <a:r>
              <a:rPr lang="lv-LV" sz="2000" dirty="0" err="1" smtClean="0"/>
              <a:t>me</a:t>
            </a:r>
            <a:r>
              <a:rPr lang="lv-LV" sz="2000" dirty="0" smtClean="0"/>
              <a:t> </a:t>
            </a:r>
            <a:r>
              <a:rPr lang="lv-LV" sz="2000" dirty="0" err="1" smtClean="0"/>
              <a:t>like</a:t>
            </a:r>
            <a:r>
              <a:rPr lang="lv-LV" sz="2000" dirty="0" smtClean="0"/>
              <a:t> </a:t>
            </a:r>
            <a:r>
              <a:rPr lang="lv-LV" sz="2000" dirty="0" err="1" smtClean="0"/>
              <a:t>everything</a:t>
            </a:r>
            <a:r>
              <a:rPr lang="lv-LV" sz="2000" dirty="0" smtClean="0"/>
              <a:t>.</a:t>
            </a:r>
          </a:p>
          <a:p>
            <a:r>
              <a:rPr lang="lv-LV" sz="2000" dirty="0" smtClean="0"/>
              <a:t>A</a:t>
            </a:r>
            <a:r>
              <a:rPr lang="en-US" sz="2000" dirty="0" err="1" smtClean="0"/>
              <a:t>ccommodation</a:t>
            </a:r>
            <a:r>
              <a:rPr lang="en-US" sz="2000" dirty="0" smtClean="0"/>
              <a:t> </a:t>
            </a:r>
            <a:r>
              <a:rPr lang="en-US" sz="2000" dirty="0"/>
              <a:t>was excellent, but at the beginning was a little disagreement</a:t>
            </a:r>
            <a:r>
              <a:rPr lang="en-US" sz="2000" dirty="0" smtClean="0"/>
              <a:t>.</a:t>
            </a:r>
            <a:endParaRPr lang="lv-LV" sz="2000" dirty="0"/>
          </a:p>
        </p:txBody>
      </p:sp>
    </p:spTree>
    <p:extLst>
      <p:ext uri="{BB962C8B-B14F-4D97-AF65-F5344CB8AC3E}">
        <p14:creationId xmlns:p14="http://schemas.microsoft.com/office/powerpoint/2010/main" val="18903131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v-LV" sz="2400" b="1" dirty="0" smtClean="0"/>
              <a:t>Vai </a:t>
            </a:r>
            <a:r>
              <a:rPr lang="lv-LV" sz="2400" b="1" dirty="0"/>
              <a:t>piedāvātās aktivitātes bija interesantas</a:t>
            </a:r>
            <a:r>
              <a:rPr lang="lv-LV" sz="2400" b="1" dirty="0" smtClean="0"/>
              <a:t>?</a:t>
            </a:r>
            <a:br>
              <a:rPr lang="lv-LV" sz="2400" b="1" dirty="0" smtClean="0"/>
            </a:br>
            <a:r>
              <a:rPr lang="lv-LV" sz="2400" b="1" dirty="0" err="1" smtClean="0"/>
              <a:t>Were</a:t>
            </a:r>
            <a:r>
              <a:rPr lang="lv-LV" sz="2400" b="1" dirty="0" smtClean="0"/>
              <a:t> </a:t>
            </a:r>
            <a:r>
              <a:rPr lang="lv-LV" sz="2400" b="1" dirty="0" err="1" smtClean="0"/>
              <a:t>extra</a:t>
            </a:r>
            <a:r>
              <a:rPr lang="lv-LV" sz="2400" b="1" dirty="0" smtClean="0"/>
              <a:t> </a:t>
            </a:r>
            <a:r>
              <a:rPr lang="lv-LV" sz="2400" b="1" dirty="0" err="1" smtClean="0"/>
              <a:t>activities</a:t>
            </a:r>
            <a:r>
              <a:rPr lang="lv-LV" sz="2400" b="1" dirty="0" smtClean="0"/>
              <a:t> </a:t>
            </a:r>
            <a:r>
              <a:rPr lang="lv-LV" sz="2400" b="1" dirty="0" err="1" smtClean="0"/>
              <a:t>interesting</a:t>
            </a:r>
            <a:r>
              <a:rPr lang="lv-LV" sz="2400" b="1" dirty="0" smtClean="0"/>
              <a:t>?</a:t>
            </a:r>
            <a:endParaRPr lang="lv-LV" sz="2400" b="1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</p:nvPr>
        </p:nvGraphicFramePr>
        <p:xfrm>
          <a:off x="1435100" y="1447800"/>
          <a:ext cx="749935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903312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v-LV" sz="2000" b="1" dirty="0" smtClean="0"/>
              <a:t>Kādas </a:t>
            </a:r>
            <a:r>
              <a:rPr lang="lv-LV" sz="2000" b="1" dirty="0"/>
              <a:t>aktivitātes pietrūka? Kas Tev nepatika</a:t>
            </a:r>
            <a:r>
              <a:rPr lang="lv-LV" sz="2000" b="1" dirty="0" smtClean="0"/>
              <a:t>?</a:t>
            </a:r>
            <a:br>
              <a:rPr lang="lv-LV" sz="2000" b="1" dirty="0" smtClean="0"/>
            </a:br>
            <a:r>
              <a:rPr lang="lv-LV" sz="2000" b="1" dirty="0" err="1" smtClean="0"/>
              <a:t>What</a:t>
            </a:r>
            <a:r>
              <a:rPr lang="lv-LV" sz="2000" b="1" dirty="0" smtClean="0"/>
              <a:t> </a:t>
            </a:r>
            <a:r>
              <a:rPr lang="lv-LV" sz="2000" b="1" dirty="0" err="1" smtClean="0"/>
              <a:t>activities</a:t>
            </a:r>
            <a:r>
              <a:rPr lang="lv-LV" sz="2000" b="1" dirty="0" smtClean="0"/>
              <a:t> </a:t>
            </a:r>
            <a:r>
              <a:rPr lang="lv-LV" sz="2000" b="1" dirty="0" err="1" smtClean="0"/>
              <a:t>were</a:t>
            </a:r>
            <a:r>
              <a:rPr lang="lv-LV" sz="2000" b="1" dirty="0" smtClean="0"/>
              <a:t> </a:t>
            </a:r>
            <a:r>
              <a:rPr lang="lv-LV" sz="2000" b="1" dirty="0" err="1" smtClean="0"/>
              <a:t>lacking</a:t>
            </a:r>
            <a:r>
              <a:rPr lang="lv-LV" sz="2000" b="1" dirty="0" smtClean="0"/>
              <a:t>/</a:t>
            </a:r>
            <a:r>
              <a:rPr lang="lv-LV" sz="2000" b="1" dirty="0" err="1" smtClean="0"/>
              <a:t>absent</a:t>
            </a:r>
            <a:r>
              <a:rPr lang="lv-LV" sz="2000" b="1" dirty="0" smtClean="0"/>
              <a:t>? </a:t>
            </a:r>
            <a:r>
              <a:rPr lang="lv-LV" sz="2000" b="1" dirty="0" err="1" smtClean="0"/>
              <a:t>What</a:t>
            </a:r>
            <a:r>
              <a:rPr lang="lv-LV" sz="2000" b="1" dirty="0" smtClean="0"/>
              <a:t> </a:t>
            </a:r>
            <a:r>
              <a:rPr lang="lv-LV" sz="2000" b="1" dirty="0" err="1" smtClean="0"/>
              <a:t>did</a:t>
            </a:r>
            <a:r>
              <a:rPr lang="lv-LV" sz="2000" b="1" dirty="0" smtClean="0"/>
              <a:t> </a:t>
            </a:r>
            <a:r>
              <a:rPr lang="lv-LV" sz="2000" b="1" dirty="0" err="1" smtClean="0"/>
              <a:t>you</a:t>
            </a:r>
            <a:r>
              <a:rPr lang="lv-LV" sz="2000" b="1" dirty="0" smtClean="0"/>
              <a:t> </a:t>
            </a:r>
            <a:r>
              <a:rPr lang="lv-LV" sz="2000" b="1" dirty="0" err="1" smtClean="0"/>
              <a:t>dislike</a:t>
            </a:r>
            <a:r>
              <a:rPr lang="lv-LV" sz="2000" b="1" dirty="0" smtClean="0"/>
              <a:t>?</a:t>
            </a:r>
            <a:endParaRPr lang="lv-LV" sz="2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lv-LV" sz="2000" dirty="0" smtClean="0"/>
              <a:t>10. </a:t>
            </a:r>
            <a:r>
              <a:rPr lang="lv-LV" sz="2000" dirty="0" err="1" smtClean="0"/>
              <a:t>days</a:t>
            </a:r>
            <a:r>
              <a:rPr lang="lv-LV" sz="2000" dirty="0" smtClean="0"/>
              <a:t> </a:t>
            </a:r>
            <a:r>
              <a:rPr lang="lv-LV" sz="2000" dirty="0" err="1" smtClean="0"/>
              <a:t>wasn’t</a:t>
            </a:r>
            <a:r>
              <a:rPr lang="lv-LV" sz="2000" dirty="0" smtClean="0"/>
              <a:t> </a:t>
            </a:r>
            <a:r>
              <a:rPr lang="lv-LV" sz="2000" dirty="0" err="1" smtClean="0"/>
              <a:t>enough</a:t>
            </a:r>
            <a:r>
              <a:rPr lang="lv-LV" sz="2000" dirty="0" smtClean="0"/>
              <a:t>, </a:t>
            </a:r>
            <a:r>
              <a:rPr lang="lv-LV" sz="2000" dirty="0" err="1" smtClean="0"/>
              <a:t>more</a:t>
            </a:r>
            <a:r>
              <a:rPr lang="lv-LV" sz="2000" dirty="0" smtClean="0"/>
              <a:t> </a:t>
            </a:r>
            <a:r>
              <a:rPr lang="lv-LV" sz="2000" dirty="0" err="1" smtClean="0"/>
              <a:t>time</a:t>
            </a:r>
            <a:r>
              <a:rPr lang="lv-LV" sz="2000" dirty="0" smtClean="0"/>
              <a:t> </a:t>
            </a:r>
            <a:r>
              <a:rPr lang="lv-LV" sz="2000" dirty="0" err="1" smtClean="0"/>
              <a:t>would</a:t>
            </a:r>
            <a:r>
              <a:rPr lang="lv-LV" sz="2000" dirty="0" smtClean="0"/>
              <a:t> </a:t>
            </a:r>
            <a:r>
              <a:rPr lang="lv-LV" sz="2000" dirty="0" err="1" smtClean="0"/>
              <a:t>be</a:t>
            </a:r>
            <a:r>
              <a:rPr lang="lv-LV" sz="2000" dirty="0" smtClean="0"/>
              <a:t> </a:t>
            </a:r>
            <a:r>
              <a:rPr lang="lv-LV" sz="2000" dirty="0" err="1" smtClean="0"/>
              <a:t>better</a:t>
            </a:r>
            <a:r>
              <a:rPr lang="lv-LV" sz="2000" dirty="0" smtClean="0"/>
              <a:t>. (3 </a:t>
            </a:r>
            <a:r>
              <a:rPr lang="lv-LV" sz="2000" dirty="0" err="1" smtClean="0"/>
              <a:t>answers</a:t>
            </a:r>
            <a:r>
              <a:rPr lang="lv-LV" sz="2000" dirty="0" smtClean="0"/>
              <a:t>)</a:t>
            </a:r>
          </a:p>
          <a:p>
            <a:r>
              <a:rPr lang="lv-LV" sz="2000" dirty="0" err="1" smtClean="0"/>
              <a:t>Aquapark</a:t>
            </a:r>
            <a:r>
              <a:rPr lang="lv-LV" sz="2000" dirty="0" smtClean="0"/>
              <a:t>. I </a:t>
            </a:r>
            <a:r>
              <a:rPr lang="lv-LV" sz="2000" dirty="0" err="1" smtClean="0"/>
              <a:t>don’t</a:t>
            </a:r>
            <a:r>
              <a:rPr lang="lv-LV" sz="2000" dirty="0" smtClean="0"/>
              <a:t> </a:t>
            </a:r>
            <a:r>
              <a:rPr lang="lv-LV" sz="2000" dirty="0" err="1" smtClean="0"/>
              <a:t>like</a:t>
            </a:r>
            <a:r>
              <a:rPr lang="lv-LV" sz="2000" dirty="0" smtClean="0"/>
              <a:t> </a:t>
            </a:r>
            <a:r>
              <a:rPr lang="lv-LV" sz="2000" dirty="0" err="1" smtClean="0"/>
              <a:t>workshops</a:t>
            </a:r>
            <a:r>
              <a:rPr lang="lv-LV" sz="2000" dirty="0" smtClean="0"/>
              <a:t>.</a:t>
            </a:r>
          </a:p>
          <a:p>
            <a:r>
              <a:rPr lang="lv-LV" sz="2000" dirty="0" smtClean="0"/>
              <a:t>«</a:t>
            </a:r>
            <a:r>
              <a:rPr lang="lv-LV" sz="2000" dirty="0" err="1" smtClean="0"/>
              <a:t>Amiba</a:t>
            </a:r>
            <a:r>
              <a:rPr lang="lv-LV" sz="2000" dirty="0" smtClean="0"/>
              <a:t>» </a:t>
            </a:r>
            <a:r>
              <a:rPr lang="lv-LV" sz="2000" dirty="0" err="1" smtClean="0"/>
              <a:t>activitie</a:t>
            </a:r>
            <a:r>
              <a:rPr lang="lv-LV" sz="2000" dirty="0" smtClean="0"/>
              <a:t>.</a:t>
            </a:r>
          </a:p>
          <a:p>
            <a:r>
              <a:rPr lang="lv-LV" sz="2000" dirty="0" smtClean="0"/>
              <a:t>I </a:t>
            </a:r>
            <a:r>
              <a:rPr lang="lv-LV" sz="2000" dirty="0" err="1" smtClean="0"/>
              <a:t>did</a:t>
            </a:r>
            <a:r>
              <a:rPr lang="lv-LV" sz="2000" dirty="0" smtClean="0"/>
              <a:t> </a:t>
            </a:r>
            <a:r>
              <a:rPr lang="lv-LV" sz="2000" dirty="0" err="1" smtClean="0"/>
              <a:t>not</a:t>
            </a:r>
            <a:r>
              <a:rPr lang="lv-LV" sz="2000" dirty="0" smtClean="0"/>
              <a:t> </a:t>
            </a:r>
            <a:r>
              <a:rPr lang="lv-LV" sz="2000" dirty="0" err="1" smtClean="0"/>
              <a:t>like</a:t>
            </a:r>
            <a:r>
              <a:rPr lang="lv-LV" sz="2000" dirty="0" smtClean="0"/>
              <a:t> </a:t>
            </a:r>
            <a:r>
              <a:rPr lang="lv-LV" sz="2000" dirty="0" err="1" smtClean="0"/>
              <a:t>kindergarden</a:t>
            </a:r>
            <a:r>
              <a:rPr lang="lv-LV" sz="2000" dirty="0" smtClean="0"/>
              <a:t> </a:t>
            </a:r>
            <a:r>
              <a:rPr lang="lv-LV" sz="2000" dirty="0" err="1" smtClean="0"/>
              <a:t>circle</a:t>
            </a:r>
            <a:r>
              <a:rPr lang="lv-LV" sz="2000" dirty="0" smtClean="0"/>
              <a:t>. (</a:t>
            </a:r>
            <a:r>
              <a:rPr lang="lv-LV" sz="2000" dirty="0" err="1"/>
              <a:t>W</a:t>
            </a:r>
            <a:r>
              <a:rPr lang="lv-LV" sz="2000" dirty="0" err="1" smtClean="0"/>
              <a:t>e</a:t>
            </a:r>
            <a:r>
              <a:rPr lang="lv-LV" sz="2000" dirty="0" smtClean="0"/>
              <a:t> </a:t>
            </a:r>
            <a:r>
              <a:rPr lang="lv-LV" sz="2000" dirty="0" err="1" smtClean="0"/>
              <a:t>are</a:t>
            </a:r>
            <a:r>
              <a:rPr lang="lv-LV" sz="2000" dirty="0" smtClean="0"/>
              <a:t> </a:t>
            </a:r>
            <a:r>
              <a:rPr lang="lv-LV" sz="2000" dirty="0" err="1" smtClean="0"/>
              <a:t>grown</a:t>
            </a:r>
            <a:r>
              <a:rPr lang="lv-LV" sz="2000" dirty="0" smtClean="0"/>
              <a:t> </a:t>
            </a:r>
            <a:r>
              <a:rPr lang="lv-LV" sz="2000" dirty="0" err="1" smtClean="0"/>
              <a:t>up</a:t>
            </a:r>
            <a:r>
              <a:rPr lang="lv-LV" sz="2000" dirty="0" smtClean="0"/>
              <a:t>.)</a:t>
            </a:r>
            <a:endParaRPr lang="lv-LV" sz="2000" dirty="0"/>
          </a:p>
          <a:p>
            <a:r>
              <a:rPr lang="lv-LV" sz="2000" dirty="0" err="1" smtClean="0"/>
              <a:t>We</a:t>
            </a:r>
            <a:r>
              <a:rPr lang="lv-LV" sz="2000" dirty="0" smtClean="0"/>
              <a:t> </a:t>
            </a:r>
            <a:r>
              <a:rPr lang="lv-LV" sz="2000" dirty="0" err="1" smtClean="0"/>
              <a:t>should</a:t>
            </a:r>
            <a:r>
              <a:rPr lang="lv-LV" sz="2000" dirty="0" smtClean="0"/>
              <a:t> </a:t>
            </a:r>
            <a:r>
              <a:rPr lang="lv-LV" sz="2000" dirty="0" err="1" smtClean="0"/>
              <a:t>had</a:t>
            </a:r>
            <a:r>
              <a:rPr lang="lv-LV" sz="2000" dirty="0" smtClean="0"/>
              <a:t> </a:t>
            </a:r>
            <a:r>
              <a:rPr lang="lv-LV" sz="2000" dirty="0" err="1" smtClean="0"/>
              <a:t>more</a:t>
            </a:r>
            <a:r>
              <a:rPr lang="lv-LV" sz="2000" dirty="0" smtClean="0"/>
              <a:t> sports </a:t>
            </a:r>
            <a:r>
              <a:rPr lang="lv-LV" sz="2000" dirty="0" err="1" smtClean="0"/>
              <a:t>activities</a:t>
            </a:r>
            <a:r>
              <a:rPr lang="lv-LV" sz="2000" dirty="0" smtClean="0"/>
              <a:t>.</a:t>
            </a:r>
          </a:p>
          <a:p>
            <a:r>
              <a:rPr lang="lv-LV" sz="2000" dirty="0" err="1" smtClean="0"/>
              <a:t>Chance</a:t>
            </a:r>
            <a:r>
              <a:rPr lang="lv-LV" sz="2000" dirty="0"/>
              <a:t> to </a:t>
            </a:r>
            <a:r>
              <a:rPr lang="lv-LV" sz="2000" dirty="0" err="1" smtClean="0"/>
              <a:t>everybody</a:t>
            </a:r>
            <a:r>
              <a:rPr lang="lv-LV" sz="2000" dirty="0" smtClean="0"/>
              <a:t> </a:t>
            </a:r>
            <a:r>
              <a:rPr lang="lv-LV" sz="2000" dirty="0" err="1" smtClean="0"/>
              <a:t>go</a:t>
            </a:r>
            <a:r>
              <a:rPr lang="lv-LV" sz="2000" dirty="0" smtClean="0"/>
              <a:t> to </a:t>
            </a:r>
            <a:r>
              <a:rPr lang="lv-LV" sz="2000" dirty="0" err="1" smtClean="0"/>
              <a:t>excursion</a:t>
            </a:r>
            <a:r>
              <a:rPr lang="lv-LV" sz="2000" dirty="0" smtClean="0"/>
              <a:t>.</a:t>
            </a:r>
          </a:p>
          <a:p>
            <a:r>
              <a:rPr lang="lv-LV" sz="2000" dirty="0" smtClean="0"/>
              <a:t>I </a:t>
            </a:r>
            <a:r>
              <a:rPr lang="lv-LV" sz="2000" dirty="0" err="1" smtClean="0"/>
              <a:t>liked</a:t>
            </a:r>
            <a:r>
              <a:rPr lang="lv-LV" sz="2000" dirty="0" smtClean="0"/>
              <a:t> </a:t>
            </a:r>
            <a:r>
              <a:rPr lang="lv-LV" sz="2000" dirty="0" err="1" smtClean="0"/>
              <a:t>everything</a:t>
            </a:r>
            <a:r>
              <a:rPr lang="lv-LV" sz="2000" dirty="0" smtClean="0"/>
              <a:t>.</a:t>
            </a:r>
          </a:p>
          <a:p>
            <a:r>
              <a:rPr lang="lv-LV" sz="2000" dirty="0" err="1" smtClean="0"/>
              <a:t>When</a:t>
            </a:r>
            <a:r>
              <a:rPr lang="lv-LV" sz="2000" dirty="0" smtClean="0"/>
              <a:t> </a:t>
            </a:r>
            <a:r>
              <a:rPr lang="lv-LV" sz="2000" dirty="0" err="1" smtClean="0"/>
              <a:t>everyone</a:t>
            </a:r>
            <a:r>
              <a:rPr lang="lv-LV" sz="2000" dirty="0" smtClean="0"/>
              <a:t> </a:t>
            </a:r>
            <a:r>
              <a:rPr lang="lv-LV" sz="2000" dirty="0" err="1" smtClean="0"/>
              <a:t>wasn’t</a:t>
            </a:r>
            <a:r>
              <a:rPr lang="lv-LV" sz="2000" dirty="0" smtClean="0"/>
              <a:t> </a:t>
            </a:r>
            <a:r>
              <a:rPr lang="lv-LV" sz="2000" dirty="0" err="1" smtClean="0"/>
              <a:t>doing</a:t>
            </a:r>
            <a:r>
              <a:rPr lang="lv-LV" sz="2000" dirty="0" smtClean="0"/>
              <a:t> </a:t>
            </a:r>
            <a:r>
              <a:rPr lang="lv-LV" sz="2000" dirty="0" err="1" smtClean="0"/>
              <a:t>what</a:t>
            </a:r>
            <a:r>
              <a:rPr lang="lv-LV" sz="2000" dirty="0" smtClean="0"/>
              <a:t> </a:t>
            </a:r>
            <a:r>
              <a:rPr lang="lv-LV" sz="2000" dirty="0" err="1" smtClean="0"/>
              <a:t>they</a:t>
            </a:r>
            <a:r>
              <a:rPr lang="lv-LV" sz="2000" dirty="0" smtClean="0"/>
              <a:t> </a:t>
            </a:r>
            <a:r>
              <a:rPr lang="lv-LV" sz="2000" dirty="0" err="1" smtClean="0"/>
              <a:t>were</a:t>
            </a:r>
            <a:r>
              <a:rPr lang="lv-LV" sz="2000" dirty="0" smtClean="0"/>
              <a:t> </a:t>
            </a:r>
            <a:r>
              <a:rPr lang="lv-LV" sz="2000" dirty="0" err="1" smtClean="0"/>
              <a:t>supposed</a:t>
            </a:r>
            <a:r>
              <a:rPr lang="lv-LV" sz="2000" dirty="0" smtClean="0"/>
              <a:t>.</a:t>
            </a:r>
          </a:p>
          <a:p>
            <a:r>
              <a:rPr lang="lv-LV" sz="2000" dirty="0" err="1" smtClean="0"/>
              <a:t>Very</a:t>
            </a:r>
            <a:r>
              <a:rPr lang="lv-LV" sz="2000" dirty="0" smtClean="0"/>
              <a:t> </a:t>
            </a:r>
            <a:r>
              <a:rPr lang="lv-LV" sz="2000" dirty="0" err="1" smtClean="0"/>
              <a:t>interesting</a:t>
            </a:r>
            <a:r>
              <a:rPr lang="lv-LV" sz="2000" dirty="0" smtClean="0"/>
              <a:t>.</a:t>
            </a:r>
          </a:p>
          <a:p>
            <a:r>
              <a:rPr lang="lv-LV" sz="2000" dirty="0" smtClean="0"/>
              <a:t>I </a:t>
            </a:r>
            <a:r>
              <a:rPr lang="lv-LV" sz="2000" dirty="0" err="1" smtClean="0"/>
              <a:t>don’t</a:t>
            </a:r>
            <a:r>
              <a:rPr lang="lv-LV" sz="2000" dirty="0" smtClean="0"/>
              <a:t> </a:t>
            </a:r>
            <a:r>
              <a:rPr lang="lv-LV" sz="2000" dirty="0" err="1" smtClean="0"/>
              <a:t>know</a:t>
            </a:r>
            <a:r>
              <a:rPr lang="lv-LV" sz="2000" dirty="0" smtClean="0"/>
              <a:t>, </a:t>
            </a:r>
            <a:r>
              <a:rPr lang="lv-LV" sz="2000" dirty="0" err="1" smtClean="0"/>
              <a:t>everything</a:t>
            </a:r>
            <a:r>
              <a:rPr lang="lv-LV" sz="2000" dirty="0" smtClean="0"/>
              <a:t> </a:t>
            </a:r>
            <a:r>
              <a:rPr lang="lv-LV" sz="2000" dirty="0" err="1" smtClean="0"/>
              <a:t>was</a:t>
            </a:r>
            <a:r>
              <a:rPr lang="lv-LV" sz="2000" dirty="0" smtClean="0"/>
              <a:t> </a:t>
            </a:r>
            <a:r>
              <a:rPr lang="lv-LV" sz="2000" dirty="0" err="1" smtClean="0"/>
              <a:t>fine</a:t>
            </a:r>
            <a:r>
              <a:rPr lang="lv-LV" sz="2000" dirty="0" smtClean="0"/>
              <a:t> </a:t>
            </a:r>
            <a:r>
              <a:rPr lang="lv-LV" sz="2000" dirty="0" err="1" smtClean="0"/>
              <a:t>for</a:t>
            </a:r>
            <a:r>
              <a:rPr lang="lv-LV" sz="2000" dirty="0" smtClean="0"/>
              <a:t> </a:t>
            </a:r>
            <a:r>
              <a:rPr lang="lv-LV" sz="2000" dirty="0" err="1" smtClean="0"/>
              <a:t>me</a:t>
            </a:r>
            <a:r>
              <a:rPr lang="lv-LV" sz="2000" dirty="0" smtClean="0"/>
              <a:t>.</a:t>
            </a:r>
          </a:p>
          <a:p>
            <a:r>
              <a:rPr lang="lv-LV" sz="2000" dirty="0" smtClean="0"/>
              <a:t>I </a:t>
            </a:r>
            <a:r>
              <a:rPr lang="lv-LV" sz="2000" dirty="0" err="1" smtClean="0"/>
              <a:t>disliked</a:t>
            </a:r>
            <a:r>
              <a:rPr lang="lv-LV" sz="2000" dirty="0" smtClean="0"/>
              <a:t> </a:t>
            </a:r>
            <a:r>
              <a:rPr lang="lv-LV" sz="2000" dirty="0" err="1" smtClean="0"/>
              <a:t>the</a:t>
            </a:r>
            <a:r>
              <a:rPr lang="lv-LV" sz="2000" dirty="0" smtClean="0"/>
              <a:t> </a:t>
            </a:r>
            <a:r>
              <a:rPr lang="lv-LV" sz="2000" dirty="0" err="1" smtClean="0"/>
              <a:t>workshops</a:t>
            </a:r>
            <a:r>
              <a:rPr lang="lv-LV" sz="2000" dirty="0" smtClean="0"/>
              <a:t> </a:t>
            </a:r>
            <a:r>
              <a:rPr lang="lv-LV" sz="2000" dirty="0" err="1" smtClean="0"/>
              <a:t>at</a:t>
            </a:r>
            <a:r>
              <a:rPr lang="lv-LV" sz="2000" dirty="0" smtClean="0"/>
              <a:t> </a:t>
            </a:r>
            <a:r>
              <a:rPr lang="lv-LV" sz="2000" dirty="0" err="1" smtClean="0"/>
              <a:t>shool</a:t>
            </a:r>
            <a:r>
              <a:rPr lang="lv-LV" sz="2000" dirty="0" smtClean="0"/>
              <a:t>, </a:t>
            </a:r>
            <a:r>
              <a:rPr lang="lv-LV" sz="2000" dirty="0" err="1" smtClean="0"/>
              <a:t>when</a:t>
            </a:r>
            <a:r>
              <a:rPr lang="lv-LV" sz="2000" dirty="0" smtClean="0"/>
              <a:t> </a:t>
            </a:r>
            <a:r>
              <a:rPr lang="lv-LV" sz="2000" dirty="0" err="1" smtClean="0"/>
              <a:t>we</a:t>
            </a:r>
            <a:r>
              <a:rPr lang="lv-LV" sz="2000" dirty="0" smtClean="0"/>
              <a:t> </a:t>
            </a:r>
            <a:r>
              <a:rPr lang="lv-LV" sz="2000" dirty="0" err="1" smtClean="0"/>
              <a:t>was</a:t>
            </a:r>
            <a:r>
              <a:rPr lang="lv-LV" sz="2000" dirty="0" smtClean="0"/>
              <a:t> </a:t>
            </a:r>
            <a:r>
              <a:rPr lang="lv-LV" sz="2000" dirty="0" err="1" smtClean="0"/>
              <a:t>making</a:t>
            </a:r>
            <a:r>
              <a:rPr lang="lv-LV" sz="2000" dirty="0" smtClean="0"/>
              <a:t> </a:t>
            </a:r>
            <a:r>
              <a:rPr lang="lv-LV" sz="2000" dirty="0" err="1" smtClean="0"/>
              <a:t>the</a:t>
            </a:r>
            <a:r>
              <a:rPr lang="lv-LV" sz="2000" dirty="0" smtClean="0"/>
              <a:t> ROMANIAN STUDENT.</a:t>
            </a:r>
          </a:p>
        </p:txBody>
      </p:sp>
    </p:spTree>
    <p:extLst>
      <p:ext uri="{BB962C8B-B14F-4D97-AF65-F5344CB8AC3E}">
        <p14:creationId xmlns:p14="http://schemas.microsoft.com/office/powerpoint/2010/main" val="5680277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dirty="0" smtClean="0">
                <a:solidFill>
                  <a:schemeClr val="accent3">
                    <a:lumMod val="75000"/>
                  </a:schemeClr>
                </a:solidFill>
              </a:rPr>
              <a:t>Paldies par uzmanību</a:t>
            </a:r>
            <a:r>
              <a:rPr lang="lv-LV" dirty="0" smtClean="0">
                <a:solidFill>
                  <a:schemeClr val="accent3">
                    <a:lumMod val="75000"/>
                  </a:schemeClr>
                </a:solidFill>
              </a:rPr>
              <a:t>!</a:t>
            </a:r>
          </a:p>
          <a:p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Thank you for your attention</a:t>
            </a:r>
            <a:endParaRPr lang="lv-LV" dirty="0" smtClean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560663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65</TotalTime>
  <Words>299</Words>
  <Application>Microsoft Office PowerPoint</Application>
  <PresentationFormat>On-screen Show (4:3)</PresentationFormat>
  <Paragraphs>36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Solstice</vt:lpstr>
      <vt:lpstr>ES Mūžizglītības programmas Comenius apakšprogrammas Divpusējās partnerības projekts „Studēt vai strādāt? Palikt vai aizbraukt?” Līguma nr. 2012-1-LV1-COM07-03497 1 </vt:lpstr>
      <vt:lpstr>Vai projekta darba kārtība partnervizītes laikā Latvijā bija interesanta? Was the agenda of workshops during the partner visit in Latvia interesting?</vt:lpstr>
      <vt:lpstr>Vai skolēnu integrācija izdevās? Was students integration conducted well?</vt:lpstr>
      <vt:lpstr>Vai Tu apguvi kaut ko interesantu?  Vai iegūtā informācija bija pietiekami interesanta? Have you learnt anything intresting? Was the information you gained interesting?</vt:lpstr>
      <vt:lpstr>Kā Tev patika viesskolēns/i, kas dzīvoja pie Tevis? Vai Tu paliki apmierināti? What was your accommodation like?</vt:lpstr>
      <vt:lpstr>Kā Tev patika viesskolēns/i, kas dzīvoja pie Tevis? Vai Tu paliki apmierināti? What was your accommodation like?</vt:lpstr>
      <vt:lpstr>Vai piedāvātās aktivitātes bija interesantas? Were extra activities interesting?</vt:lpstr>
      <vt:lpstr>Kādas aktivitātes pietrūka? Kas Tev nepatika? What activities were lacking/absent? What did you dislike?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 Mūžizglītības programmas Comenius apakšprogrammas Divpusējās partnerības projekts „Studēt vai strādāt? Palikt vai aizbraukt?” Līguma nr. 2012-1-LV1-COM07-03497 1</dc:title>
  <dc:creator>Ingrīda Drēska</dc:creator>
  <cp:lastModifiedBy>Ingrīda Drēska</cp:lastModifiedBy>
  <cp:revision>9</cp:revision>
  <dcterms:created xsi:type="dcterms:W3CDTF">2013-04-28T10:35:22Z</dcterms:created>
  <dcterms:modified xsi:type="dcterms:W3CDTF">2013-04-28T13:01:51Z</dcterms:modified>
</cp:coreProperties>
</file>