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5BE0C8-5166-4C02-BB2A-665166055367}" type="datetimeFigureOut">
              <a:rPr lang="lv-LV" smtClean="0"/>
              <a:pPr/>
              <a:t>2014.08.11.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D8C2576-08B5-4E99-9443-43694F58B74C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89400"/>
          </a:xfrm>
        </p:spPr>
        <p:txBody>
          <a:bodyPr>
            <a:normAutofit fontScale="92500" lnSpcReduction="20000"/>
          </a:bodyPr>
          <a:lstStyle/>
          <a:p>
            <a:endParaRPr lang="lv-LV" dirty="0" smtClean="0"/>
          </a:p>
          <a:p>
            <a:r>
              <a:rPr lang="lv-LV" dirty="0" smtClean="0"/>
              <a:t>ES Mūžizglītības programmas</a:t>
            </a:r>
          </a:p>
          <a:p>
            <a:r>
              <a:rPr lang="lv-LV" dirty="0" err="1" smtClean="0"/>
              <a:t>Comenius</a:t>
            </a:r>
            <a:r>
              <a:rPr lang="lv-LV" dirty="0" smtClean="0"/>
              <a:t> apakšprogrammas</a:t>
            </a:r>
          </a:p>
          <a:p>
            <a:r>
              <a:rPr lang="lv-LV" dirty="0" smtClean="0"/>
              <a:t>Divpusējās partnerības projekts</a:t>
            </a:r>
          </a:p>
          <a:p>
            <a:r>
              <a:rPr lang="lv-LV" dirty="0" smtClean="0"/>
              <a:t>„Studēt vai strādāt? Palikt vai aizbraukt?”</a:t>
            </a:r>
          </a:p>
          <a:p>
            <a:r>
              <a:rPr lang="lv-LV" dirty="0" smtClean="0"/>
              <a:t>Līguma nr. 2012-1-LV1-COM07-03497 1</a:t>
            </a:r>
            <a:endParaRPr lang="lv-LV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68" y="714356"/>
            <a:ext cx="1857388" cy="1357322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8" y="785794"/>
            <a:ext cx="2357454" cy="1143008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628" y="2143116"/>
            <a:ext cx="164307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51704"/>
          </a:xfrm>
        </p:spPr>
        <p:txBody>
          <a:bodyPr>
            <a:normAutofit fontScale="90000"/>
          </a:bodyPr>
          <a:lstStyle/>
          <a:p>
            <a:pPr lvl="0"/>
            <a:r>
              <a:rPr lang="lv-LV" i="1" u="sng" dirty="0" smtClean="0"/>
              <a:t>Ja es būtu organizators, noteikti:</a:t>
            </a:r>
            <a:r>
              <a:rPr lang="lv-LV" i="1" dirty="0" smtClean="0"/>
              <a:t>  (nav obligāta atbilde)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i="1" dirty="0" smtClean="0"/>
          </a:p>
          <a:p>
            <a:pPr lvl="0"/>
            <a:endParaRPr lang="lv-LV" i="1" dirty="0" smtClean="0"/>
          </a:p>
          <a:p>
            <a:pPr lvl="0"/>
            <a:endParaRPr lang="lv-LV" i="1" dirty="0" smtClean="0"/>
          </a:p>
          <a:p>
            <a:pPr lvl="0"/>
            <a:r>
              <a:rPr lang="lv-LV" i="1" dirty="0" smtClean="0"/>
              <a:t>Paredzētu projektam ilgāku laiku.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8828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>Vai Tu ieteiktu citiem skolēniem piedalīties </a:t>
            </a:r>
            <a:r>
              <a:rPr lang="lv-LV" dirty="0" err="1" smtClean="0"/>
              <a:t>Comenius</a:t>
            </a:r>
            <a:r>
              <a:rPr lang="lv-LV" dirty="0" smtClean="0"/>
              <a:t> projektos?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Jā </a:t>
            </a:r>
            <a:r>
              <a:rPr lang="lv-LV" dirty="0" smtClean="0"/>
              <a:t>- 68.19%</a:t>
            </a:r>
            <a:endParaRPr lang="lv-LV" dirty="0" smtClean="0"/>
          </a:p>
          <a:p>
            <a:pPr lvl="0"/>
            <a:r>
              <a:rPr lang="lv-LV" dirty="0" smtClean="0"/>
              <a:t>Noteikti, dēļ pieredzes – </a:t>
            </a:r>
            <a:r>
              <a:rPr lang="lv-LV" dirty="0" smtClean="0"/>
              <a:t>  22.72%</a:t>
            </a:r>
            <a:endParaRPr lang="lv-LV" dirty="0" smtClean="0"/>
          </a:p>
          <a:p>
            <a:pPr lvl="0"/>
            <a:r>
              <a:rPr lang="lv-LV" dirty="0" smtClean="0"/>
              <a:t>Tā ir katra paša izvēle </a:t>
            </a:r>
            <a:r>
              <a:rPr lang="lv-LV" dirty="0" smtClean="0"/>
              <a:t>- 9.09%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80266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>Kā, tavuprāt, varētu iesaistīt un motivēt jauniešus iesaistīties projektos?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Vairāk informēt skolēnus un reklamēt </a:t>
            </a:r>
            <a:r>
              <a:rPr lang="lv-LV" dirty="0" smtClean="0"/>
              <a:t>projektu</a:t>
            </a:r>
            <a:endParaRPr lang="lv-LV" dirty="0" smtClean="0"/>
          </a:p>
          <a:p>
            <a:pPr lvl="0"/>
            <a:r>
              <a:rPr lang="lv-LV" dirty="0" smtClean="0"/>
              <a:t>Iepriekšējo projektu dalībniekiem dalīties </a:t>
            </a:r>
            <a:r>
              <a:rPr lang="lv-LV" dirty="0" smtClean="0"/>
              <a:t>pieredzē</a:t>
            </a:r>
            <a:endParaRPr lang="lv-LV" dirty="0" smtClean="0"/>
          </a:p>
          <a:p>
            <a:pPr lvl="0"/>
            <a:r>
              <a:rPr lang="lv-LV" dirty="0" smtClean="0"/>
              <a:t>piedāvājot </a:t>
            </a:r>
            <a:r>
              <a:rPr lang="lv-LV" dirty="0" smtClean="0"/>
              <a:t>jauniešiem aktuālas tēmas </a:t>
            </a:r>
            <a:endParaRPr 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94580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>Vieta Taviem komentāriem par šo projektu. Novērojumi, komentāri, ieteikumi....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Lieliska iespēja iepazīt citu valsti un kultūru.</a:t>
            </a:r>
          </a:p>
          <a:p>
            <a:pPr lvl="0"/>
            <a:r>
              <a:rPr lang="lv-LV" dirty="0" smtClean="0"/>
              <a:t>Labāk iepazinu savus klasesbiedrus.</a:t>
            </a:r>
          </a:p>
          <a:p>
            <a:pPr lvl="0"/>
            <a:r>
              <a:rPr lang="lv-LV" dirty="0" smtClean="0"/>
              <a:t>Labprāt vēl piedalīšos kādā projektā.</a:t>
            </a:r>
          </a:p>
          <a:p>
            <a:pPr lvl="0"/>
            <a:r>
              <a:rPr lang="lv-LV" dirty="0" smtClean="0"/>
              <a:t>Projekts bija labi izdevies.</a:t>
            </a:r>
          </a:p>
          <a:p>
            <a:pPr lvl="0"/>
            <a:r>
              <a:rPr lang="lv-LV" dirty="0" smtClean="0"/>
              <a:t>Ieguvu jaunu pieredzi un draugus.</a:t>
            </a:r>
          </a:p>
          <a:p>
            <a:pPr lvl="0"/>
            <a:r>
              <a:rPr lang="lv-LV" dirty="0" smtClean="0"/>
              <a:t>Lielisks projekts!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Edvīns </a:t>
            </a:r>
            <a:r>
              <a:rPr lang="lv-LV" dirty="0" err="1" smtClean="0"/>
              <a:t>Bergmanis</a:t>
            </a:r>
            <a:r>
              <a:rPr lang="lv-LV" dirty="0" smtClean="0"/>
              <a:t> , Monta </a:t>
            </a:r>
            <a:r>
              <a:rPr lang="lv-LV" dirty="0" err="1" smtClean="0"/>
              <a:t>Brauere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lv-LV" dirty="0" smtClean="0"/>
              <a:t> </a:t>
            </a:r>
          </a:p>
          <a:p>
            <a:pPr algn="ctr">
              <a:buNone/>
            </a:pPr>
            <a:r>
              <a:rPr lang="lv-LV" b="1" dirty="0" smtClean="0"/>
              <a:t>Rumānija</a:t>
            </a:r>
            <a:endParaRPr lang="lv-LV" dirty="0" smtClean="0"/>
          </a:p>
          <a:p>
            <a:r>
              <a:rPr lang="lv-LV" dirty="0" smtClean="0"/>
              <a:t>Rumānija, Rumānija!</a:t>
            </a:r>
          </a:p>
          <a:p>
            <a:r>
              <a:rPr lang="lv-LV" dirty="0" smtClean="0"/>
              <a:t>Skaistas dabas piepildīta</a:t>
            </a:r>
          </a:p>
          <a:p>
            <a:r>
              <a:rPr lang="lv-LV" dirty="0" smtClean="0"/>
              <a:t>Un ar jaukiem cilvēkiem pārpildīta.</a:t>
            </a:r>
          </a:p>
          <a:p>
            <a:r>
              <a:rPr lang="lv-LV" dirty="0" smtClean="0"/>
              <a:t>Tur ir lauki, tur ir meži,</a:t>
            </a:r>
          </a:p>
          <a:p>
            <a:r>
              <a:rPr lang="lv-LV" dirty="0" smtClean="0"/>
              <a:t>Tur ir mīļie sētas eži.</a:t>
            </a:r>
          </a:p>
          <a:p>
            <a:r>
              <a:rPr lang="lv-LV" dirty="0" smtClean="0"/>
              <a:t>Rumāņi ir ļoti mīļi</a:t>
            </a:r>
          </a:p>
          <a:p>
            <a:r>
              <a:rPr lang="lv-LV" dirty="0" smtClean="0"/>
              <a:t>Tā kā mazi pētersīļi.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TOP 10 ieguvumi no projekta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lv-LV" dirty="0" smtClean="0"/>
          </a:p>
          <a:p>
            <a:pPr lvl="0"/>
            <a:r>
              <a:rPr lang="lv-LV" dirty="0" smtClean="0"/>
              <a:t>jauni draugi;</a:t>
            </a:r>
          </a:p>
          <a:p>
            <a:pPr lvl="0"/>
            <a:r>
              <a:rPr lang="lv-LV" dirty="0" smtClean="0"/>
              <a:t>iepazīta un mazliet apgūta jauna valoda;</a:t>
            </a:r>
          </a:p>
          <a:p>
            <a:pPr lvl="0"/>
            <a:r>
              <a:rPr lang="lv-LV" dirty="0" smtClean="0"/>
              <a:t>iepazīta cita kultūra;</a:t>
            </a:r>
          </a:p>
          <a:p>
            <a:pPr lvl="0"/>
            <a:r>
              <a:rPr lang="lv-LV" dirty="0" smtClean="0"/>
              <a:t>nostiprinātas angļu valodas zināšanas;</a:t>
            </a:r>
          </a:p>
          <a:p>
            <a:pPr lvl="0"/>
            <a:r>
              <a:rPr lang="lv-LV" dirty="0" smtClean="0"/>
              <a:t>iepazīti tuvāk savi klasesbiedri;</a:t>
            </a:r>
          </a:p>
          <a:p>
            <a:pPr lvl="0"/>
            <a:r>
              <a:rPr lang="lv-LV" dirty="0" smtClean="0"/>
              <a:t>pabūts daudz ekskursijās;</a:t>
            </a:r>
          </a:p>
          <a:p>
            <a:pPr lvl="0"/>
            <a:r>
              <a:rPr lang="lv-LV" dirty="0" err="1" smtClean="0"/>
              <a:t>Lleliska</a:t>
            </a:r>
            <a:r>
              <a:rPr lang="lv-LV" dirty="0" smtClean="0"/>
              <a:t> pieredze;</a:t>
            </a:r>
          </a:p>
          <a:p>
            <a:pPr lvl="0"/>
            <a:r>
              <a:rPr lang="lv-LV" dirty="0" smtClean="0"/>
              <a:t>paplašinātas zināšanas par projekta tēmu.</a:t>
            </a:r>
          </a:p>
          <a:p>
            <a:pPr lvl="0"/>
            <a:r>
              <a:rPr lang="lv-LV" dirty="0" smtClean="0"/>
              <a:t>tikšanās ar interesantiem cilvēkiem.</a:t>
            </a:r>
          </a:p>
          <a:p>
            <a:pPr lvl="0"/>
            <a:r>
              <a:rPr lang="lv-LV" dirty="0" smtClean="0"/>
              <a:t>i</a:t>
            </a:r>
            <a:r>
              <a:rPr lang="lv-LV" smtClean="0"/>
              <a:t>zgaršotas </a:t>
            </a:r>
            <a:r>
              <a:rPr lang="lv-LV" dirty="0" smtClean="0"/>
              <a:t>jaunas garšas un iegūtas jaunas ēdienu receptes.</a:t>
            </a:r>
            <a:endParaRPr lang="lv-LV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466150"/>
          </a:xfrm>
        </p:spPr>
        <p:txBody>
          <a:bodyPr/>
          <a:lstStyle/>
          <a:p>
            <a:pPr algn="ctr"/>
            <a:r>
              <a:rPr lang="lv-LV" dirty="0" smtClean="0"/>
              <a:t>Paldies</a:t>
            </a:r>
            <a:r>
              <a:rPr lang="lv-LV" dirty="0" smtClean="0"/>
              <a:t>!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lv-LV" sz="2800" dirty="0" smtClean="0"/>
              <a:t>Atbildes apkopoja: p</a:t>
            </a:r>
            <a:r>
              <a:rPr lang="lv-LV" sz="2800" dirty="0" smtClean="0"/>
              <a:t>rojekta koordinatore:</a:t>
            </a:r>
          </a:p>
          <a:p>
            <a:endParaRPr lang="lv-LV" sz="2800" dirty="0" smtClean="0"/>
          </a:p>
          <a:p>
            <a:pPr>
              <a:buNone/>
            </a:pPr>
            <a:r>
              <a:rPr lang="lv-LV" sz="2800" dirty="0" smtClean="0"/>
              <a:t>Ingrīda </a:t>
            </a:r>
            <a:r>
              <a:rPr lang="lv-LV" sz="2800" dirty="0" err="1" smtClean="0"/>
              <a:t>Drēska</a:t>
            </a:r>
            <a:endParaRPr lang="lv-LV" sz="2800" dirty="0" smtClean="0"/>
          </a:p>
          <a:p>
            <a:pPr>
              <a:buNone/>
            </a:pPr>
            <a:endParaRPr lang="lv-LV" sz="2800" smtClean="0"/>
          </a:p>
          <a:p>
            <a:pPr>
              <a:buNone/>
            </a:pPr>
            <a:endParaRPr lang="lv-LV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94580"/>
          </a:xfrm>
        </p:spPr>
        <p:txBody>
          <a:bodyPr>
            <a:normAutofit/>
          </a:bodyPr>
          <a:lstStyle/>
          <a:p>
            <a:r>
              <a:rPr lang="lv-LV" dirty="0" smtClean="0"/>
              <a:t>Projekta „Studēt vai strādāt? Palikt vai aizbraukt?!” </a:t>
            </a:r>
            <a:r>
              <a:rPr lang="lv-LV" dirty="0" smtClean="0"/>
              <a:t>iz</a:t>
            </a:r>
            <a:r>
              <a:rPr lang="lv-LV" dirty="0" smtClean="0"/>
              <a:t>vērtējums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7239000" cy="4169744"/>
          </a:xfrm>
        </p:spPr>
        <p:txBody>
          <a:bodyPr/>
          <a:lstStyle/>
          <a:p>
            <a:pPr>
              <a:buNone/>
            </a:pPr>
            <a:endParaRPr lang="lv-LV" b="1" dirty="0" smtClean="0"/>
          </a:p>
          <a:p>
            <a:endParaRPr lang="lv-LV" b="1" dirty="0" smtClean="0"/>
          </a:p>
          <a:p>
            <a:endParaRPr lang="lv-LV" b="1" dirty="0" smtClean="0"/>
          </a:p>
          <a:p>
            <a:endParaRPr lang="lv-LV" b="1" dirty="0" smtClean="0"/>
          </a:p>
          <a:p>
            <a:r>
              <a:rPr lang="lv-LV" b="1" dirty="0" smtClean="0"/>
              <a:t>Aptaujā piedalās 22 respondenti no Jelgavas 4. vidusskolas, projekta “Studēt vai strādāt? Palikt vai aizbraukt?” dalībnieki</a:t>
            </a:r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lv-LV" dirty="0" smtClean="0"/>
              <a:t>Projekta ideja man: 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 smtClean="0"/>
              <a:t>patika </a:t>
            </a:r>
            <a:r>
              <a:rPr lang="lv-LV" dirty="0" smtClean="0"/>
              <a:t>-</a:t>
            </a:r>
            <a:r>
              <a:rPr lang="lv-LV" dirty="0" smtClean="0"/>
              <a:t>68.4%</a:t>
            </a:r>
            <a:endParaRPr lang="lv-LV" dirty="0" smtClean="0"/>
          </a:p>
          <a:p>
            <a:pPr lvl="0"/>
            <a:r>
              <a:rPr lang="lv-LV" dirty="0" smtClean="0"/>
              <a:t>palīdzēja izdomāt, kas labāk atbilst man – </a:t>
            </a:r>
            <a:r>
              <a:rPr lang="lv-LV" dirty="0" smtClean="0"/>
              <a:t>13.6%</a:t>
            </a:r>
            <a:endParaRPr lang="lv-LV" dirty="0" smtClean="0"/>
          </a:p>
          <a:p>
            <a:pPr lvl="0"/>
            <a:r>
              <a:rPr lang="lv-LV" dirty="0" smtClean="0"/>
              <a:t>lika aizdomāties  par emigrāciju un imigrāciju Latvijā </a:t>
            </a:r>
            <a:r>
              <a:rPr lang="lv-LV" dirty="0" smtClean="0"/>
              <a:t>-9%</a:t>
            </a:r>
            <a:endParaRPr lang="lv-LV" dirty="0" smtClean="0"/>
          </a:p>
          <a:p>
            <a:pPr lvl="0"/>
            <a:r>
              <a:rPr lang="lv-LV" dirty="0" smtClean="0"/>
              <a:t>bija aktuāla un saistoša </a:t>
            </a:r>
            <a:r>
              <a:rPr lang="lv-LV" dirty="0" smtClean="0"/>
              <a:t>-9%</a:t>
            </a:r>
            <a:endParaRPr lang="lv-LV" dirty="0" smtClean="0"/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Saturiski un aktivitāšu ziņā projekts: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r>
              <a:rPr lang="lv-LV" dirty="0" smtClean="0"/>
              <a:t>bija lietderīgs un izglītojošs – </a:t>
            </a:r>
            <a:r>
              <a:rPr lang="lv-LV" dirty="0" smtClean="0"/>
              <a:t>63.64%</a:t>
            </a:r>
            <a:endParaRPr lang="lv-LV" dirty="0" smtClean="0"/>
          </a:p>
          <a:p>
            <a:pPr lvl="0"/>
            <a:r>
              <a:rPr lang="lv-LV" dirty="0" smtClean="0"/>
              <a:t>bija labs un izdevies- </a:t>
            </a:r>
            <a:r>
              <a:rPr lang="lv-LV" dirty="0" smtClean="0"/>
              <a:t>9.09%</a:t>
            </a:r>
            <a:endParaRPr lang="lv-LV" dirty="0" smtClean="0"/>
          </a:p>
          <a:p>
            <a:pPr lvl="0"/>
            <a:r>
              <a:rPr lang="lv-LV" dirty="0" smtClean="0"/>
              <a:t>bija ideāls – </a:t>
            </a:r>
            <a:r>
              <a:rPr lang="lv-LV" dirty="0" smtClean="0"/>
              <a:t>18.18%</a:t>
            </a:r>
            <a:endParaRPr lang="lv-LV" dirty="0" smtClean="0"/>
          </a:p>
          <a:p>
            <a:pPr lvl="0"/>
            <a:r>
              <a:rPr lang="lv-LV" dirty="0" smtClean="0"/>
              <a:t>varēja būt labāks – </a:t>
            </a:r>
            <a:r>
              <a:rPr lang="lv-LV" dirty="0" smtClean="0"/>
              <a:t>9.09%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>Projekts man deva.....  Tava atziņa.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lv-LV" dirty="0" smtClean="0"/>
              <a:t>ieskatu otras valsts </a:t>
            </a:r>
            <a:r>
              <a:rPr lang="lv-LV" dirty="0" smtClean="0"/>
              <a:t>kultūrā-22.72%</a:t>
            </a:r>
            <a:endParaRPr lang="lv-LV" dirty="0" smtClean="0"/>
          </a:p>
          <a:p>
            <a:pPr lvl="0"/>
            <a:r>
              <a:rPr lang="lv-LV" dirty="0" smtClean="0"/>
              <a:t>iespēju izlemt, ko darīt pēc vidusskolas beigšanas- </a:t>
            </a:r>
            <a:r>
              <a:rPr lang="lv-LV" dirty="0" smtClean="0"/>
              <a:t>4.5%</a:t>
            </a:r>
            <a:endParaRPr lang="lv-LV" dirty="0" smtClean="0"/>
          </a:p>
          <a:p>
            <a:pPr lvl="0"/>
            <a:r>
              <a:rPr lang="lv-LV" dirty="0" smtClean="0"/>
              <a:t>pārliecību , ka studēšu un palikšu Latvijā- </a:t>
            </a:r>
            <a:r>
              <a:rPr lang="lv-LV" dirty="0" smtClean="0"/>
              <a:t>4.5%</a:t>
            </a:r>
            <a:endParaRPr lang="lv-LV" dirty="0" smtClean="0"/>
          </a:p>
          <a:p>
            <a:pPr lvl="0"/>
            <a:r>
              <a:rPr lang="lv-LV" dirty="0" smtClean="0"/>
              <a:t>pieredzi </a:t>
            </a:r>
            <a:r>
              <a:rPr lang="lv-LV" dirty="0" smtClean="0"/>
              <a:t>-9.89%</a:t>
            </a:r>
            <a:endParaRPr lang="lv-LV" dirty="0" smtClean="0"/>
          </a:p>
          <a:p>
            <a:pPr lvl="0"/>
            <a:r>
              <a:rPr lang="lv-LV" dirty="0" smtClean="0"/>
              <a:t>zināšanas par projekta tēmu </a:t>
            </a:r>
            <a:r>
              <a:rPr lang="lv-LV" dirty="0" smtClean="0"/>
              <a:t>-9.89%</a:t>
            </a:r>
            <a:endParaRPr lang="lv-LV" dirty="0" smtClean="0"/>
          </a:p>
          <a:p>
            <a:pPr lvl="0"/>
            <a:r>
              <a:rPr lang="lv-LV" dirty="0" smtClean="0"/>
              <a:t>jaunus draugus – </a:t>
            </a:r>
            <a:r>
              <a:rPr lang="lv-LV" dirty="0" smtClean="0"/>
              <a:t>30.5%</a:t>
            </a:r>
            <a:endParaRPr lang="lv-LV" dirty="0" smtClean="0"/>
          </a:p>
          <a:p>
            <a:pPr lvl="0"/>
            <a:r>
              <a:rPr lang="lv-LV" dirty="0" smtClean="0"/>
              <a:t>jaunas emocijas – </a:t>
            </a:r>
            <a:r>
              <a:rPr lang="lv-LV" dirty="0" smtClean="0"/>
              <a:t>4.5%</a:t>
            </a:r>
            <a:endParaRPr lang="lv-LV" dirty="0" smtClean="0"/>
          </a:p>
          <a:p>
            <a:pPr lvl="0"/>
            <a:r>
              <a:rPr lang="lv-LV" dirty="0" smtClean="0"/>
              <a:t>uzlaboja angļu val. – </a:t>
            </a:r>
            <a:r>
              <a:rPr lang="lv-LV" dirty="0" smtClean="0"/>
              <a:t>4.5% </a:t>
            </a:r>
            <a:endParaRPr lang="lv-LV" dirty="0" smtClean="0"/>
          </a:p>
          <a:p>
            <a:pPr lvl="0"/>
            <a:r>
              <a:rPr lang="lv-LV" dirty="0" smtClean="0"/>
              <a:t>iespēju iepazīt klasesbiedrus </a:t>
            </a:r>
            <a:r>
              <a:rPr lang="lv-LV" dirty="0" smtClean="0"/>
              <a:t>-4.5%</a:t>
            </a:r>
            <a:endParaRPr lang="lv-LV" dirty="0" smtClean="0"/>
          </a:p>
          <a:p>
            <a:pPr lvl="0"/>
            <a:r>
              <a:rPr lang="lv-LV" dirty="0" smtClean="0"/>
              <a:t>iespēju saprast – svarīgākā lieta : kontakti </a:t>
            </a:r>
            <a:r>
              <a:rPr lang="lv-LV" dirty="0" smtClean="0"/>
              <a:t>-4.5%</a:t>
            </a: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8828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>Cik pārdomāti bija izstrādāts projekta plāns un tā īstenošana?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Labi- </a:t>
            </a:r>
            <a:r>
              <a:rPr lang="lv-LV" dirty="0" smtClean="0"/>
              <a:t> 45.45%</a:t>
            </a:r>
            <a:endParaRPr lang="lv-LV" dirty="0" smtClean="0"/>
          </a:p>
          <a:p>
            <a:pPr lvl="0"/>
            <a:r>
              <a:rPr lang="lv-LV" dirty="0" smtClean="0"/>
              <a:t>Ļoti labi un pārdomāti </a:t>
            </a:r>
            <a:r>
              <a:rPr lang="lv-LV" dirty="0" smtClean="0"/>
              <a:t>- 54.55%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94514"/>
          </a:xfrm>
        </p:spPr>
        <p:txBody>
          <a:bodyPr>
            <a:normAutofit/>
          </a:bodyPr>
          <a:lstStyle/>
          <a:p>
            <a:pPr lvl="0"/>
            <a:r>
              <a:rPr lang="lv-LV" dirty="0" smtClean="0"/>
              <a:t>Vai bija pietiekami projekta aktivitāšu?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Jā </a:t>
            </a:r>
            <a:r>
              <a:rPr lang="lv-LV" dirty="0" smtClean="0"/>
              <a:t>– 81.81%</a:t>
            </a:r>
            <a:endParaRPr lang="lv-LV" dirty="0" smtClean="0"/>
          </a:p>
          <a:p>
            <a:pPr lvl="0"/>
            <a:r>
              <a:rPr lang="lv-LV" dirty="0" smtClean="0"/>
              <a:t>Varēja </a:t>
            </a:r>
            <a:r>
              <a:rPr lang="lv-LV" dirty="0" smtClean="0"/>
              <a:t>vairāk-  13.63%</a:t>
            </a:r>
            <a:endParaRPr lang="lv-LV" dirty="0" smtClean="0"/>
          </a:p>
          <a:p>
            <a:pPr lvl="0"/>
            <a:r>
              <a:rPr lang="lv-LV" dirty="0" smtClean="0"/>
              <a:t>Varēja mazāk- </a:t>
            </a:r>
            <a:r>
              <a:rPr lang="lv-LV" dirty="0" smtClean="0"/>
              <a:t> 4.56%</a:t>
            </a:r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94514"/>
          </a:xfrm>
        </p:spPr>
        <p:txBody>
          <a:bodyPr>
            <a:normAutofit/>
          </a:bodyPr>
          <a:lstStyle/>
          <a:p>
            <a:pPr lvl="0"/>
            <a:r>
              <a:rPr lang="lv-LV" dirty="0" smtClean="0"/>
              <a:t>Kas tevi neapmierināja projekta laikā?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dirty="0" smtClean="0"/>
          </a:p>
          <a:p>
            <a:pPr lvl="0"/>
            <a:r>
              <a:rPr lang="lv-LV" dirty="0" smtClean="0"/>
              <a:t>Viss apmierināja </a:t>
            </a:r>
            <a:r>
              <a:rPr lang="lv-LV" dirty="0" smtClean="0"/>
              <a:t>– 59.1%</a:t>
            </a:r>
            <a:endParaRPr lang="lv-LV" dirty="0" smtClean="0"/>
          </a:p>
          <a:p>
            <a:pPr lvl="0"/>
            <a:r>
              <a:rPr lang="lv-LV" dirty="0" smtClean="0"/>
              <a:t>Rumāņu vājās angļu val. zināšanas, tas radīja nesaprašanos </a:t>
            </a:r>
            <a:r>
              <a:rPr lang="lv-LV" dirty="0" smtClean="0"/>
              <a:t>-  9.09%</a:t>
            </a:r>
            <a:endParaRPr lang="lv-LV" dirty="0" smtClean="0"/>
          </a:p>
          <a:p>
            <a:pPr lvl="0"/>
            <a:r>
              <a:rPr lang="lv-LV" dirty="0" smtClean="0"/>
              <a:t>Maz brīvā laika- </a:t>
            </a:r>
            <a:r>
              <a:rPr lang="lv-LV" dirty="0" smtClean="0"/>
              <a:t>  9.09%</a:t>
            </a:r>
            <a:endParaRPr lang="lv-LV" dirty="0" smtClean="0"/>
          </a:p>
          <a:p>
            <a:pPr lvl="0"/>
            <a:r>
              <a:rPr lang="lv-LV" dirty="0" smtClean="0"/>
              <a:t>Slikti dzīves apstākļi </a:t>
            </a:r>
            <a:r>
              <a:rPr lang="lv-LV" dirty="0" err="1" smtClean="0"/>
              <a:t>viesģimenē</a:t>
            </a:r>
            <a:r>
              <a:rPr lang="lv-LV" dirty="0" smtClean="0"/>
              <a:t> </a:t>
            </a:r>
            <a:r>
              <a:rPr lang="lv-LV" dirty="0" smtClean="0"/>
              <a:t>- 4.54%</a:t>
            </a:r>
            <a:endParaRPr lang="lv-LV" dirty="0" smtClean="0"/>
          </a:p>
          <a:p>
            <a:pPr lvl="0"/>
            <a:r>
              <a:rPr lang="lv-LV" dirty="0" smtClean="0"/>
              <a:t>Par maz ēdiena </a:t>
            </a:r>
            <a:r>
              <a:rPr lang="lv-LV" dirty="0" err="1" smtClean="0"/>
              <a:t>partnervizītes</a:t>
            </a:r>
            <a:r>
              <a:rPr lang="lv-LV" dirty="0" smtClean="0"/>
              <a:t> laikā – </a:t>
            </a:r>
            <a:r>
              <a:rPr lang="lv-LV" dirty="0" smtClean="0"/>
              <a:t>  9.09%</a:t>
            </a:r>
            <a:endParaRPr lang="lv-LV" dirty="0" smtClean="0"/>
          </a:p>
          <a:p>
            <a:pPr lvl="0"/>
            <a:r>
              <a:rPr lang="lv-LV" dirty="0" smtClean="0"/>
              <a:t>Dzīvošana patālu no </a:t>
            </a:r>
            <a:r>
              <a:rPr lang="lv-LV" dirty="0" err="1" smtClean="0"/>
              <a:t>Baia</a:t>
            </a:r>
            <a:r>
              <a:rPr lang="lv-LV" dirty="0" smtClean="0"/>
              <a:t> </a:t>
            </a:r>
            <a:r>
              <a:rPr lang="lv-LV" dirty="0" err="1" smtClean="0"/>
              <a:t>Mare</a:t>
            </a:r>
            <a:r>
              <a:rPr lang="lv-LV" dirty="0" smtClean="0"/>
              <a:t> – </a:t>
            </a:r>
            <a:r>
              <a:rPr lang="lv-LV" dirty="0" smtClean="0"/>
              <a:t> 9.09%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8828"/>
          </a:xfrm>
        </p:spPr>
        <p:txBody>
          <a:bodyPr>
            <a:normAutofit fontScale="90000"/>
          </a:bodyPr>
          <a:lstStyle/>
          <a:p>
            <a:pPr lvl="0"/>
            <a:r>
              <a:rPr lang="lv-LV" i="1" u="sng" dirty="0" smtClean="0"/>
              <a:t>Ko ieteiktu organizējot citreiz?  </a:t>
            </a:r>
            <a:r>
              <a:rPr lang="lv-LV" i="1" dirty="0" smtClean="0"/>
              <a:t>(nav obligāta atbilde)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i="1" dirty="0" smtClean="0"/>
          </a:p>
          <a:p>
            <a:pPr lvl="0"/>
            <a:endParaRPr lang="lv-LV" i="1" dirty="0" smtClean="0"/>
          </a:p>
          <a:p>
            <a:pPr lvl="0"/>
            <a:endParaRPr lang="lv-LV" i="1" dirty="0" smtClean="0"/>
          </a:p>
          <a:p>
            <a:pPr lvl="0"/>
            <a:r>
              <a:rPr lang="lv-LV" i="1" dirty="0" smtClean="0"/>
              <a:t>Tā turpināt!</a:t>
            </a:r>
            <a:endParaRPr lang="lv-LV" dirty="0" smtClean="0"/>
          </a:p>
          <a:p>
            <a:pPr lvl="0"/>
            <a:r>
              <a:rPr lang="lv-LV" i="1" dirty="0" smtClean="0"/>
              <a:t>Vairāk ekskursiju!</a:t>
            </a:r>
            <a:endParaRPr lang="lv-LV" dirty="0" smtClean="0"/>
          </a:p>
          <a:p>
            <a:pPr lvl="0"/>
            <a:r>
              <a:rPr lang="lv-LV" i="1" dirty="0" smtClean="0"/>
              <a:t>Izvērtēt uzņemšanas iespējas,</a:t>
            </a:r>
            <a:endParaRPr lang="lv-LV" dirty="0" smtClean="0"/>
          </a:p>
          <a:p>
            <a:pPr lvl="0"/>
            <a:r>
              <a:rPr lang="lv-LV" i="1" dirty="0" smtClean="0"/>
              <a:t>Darba sadali visiem projekta dalībniekiem.</a:t>
            </a:r>
            <a:endParaRPr lang="lv-LV" dirty="0" smtClean="0"/>
          </a:p>
          <a:p>
            <a:pPr lvl="0"/>
            <a:r>
              <a:rPr lang="lv-LV" i="1" dirty="0" smtClean="0"/>
              <a:t>Ieplānot vairāk brīvo laiku.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498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Opulent</vt:lpstr>
      <vt:lpstr>Slide 1</vt:lpstr>
      <vt:lpstr>Projekta „Studēt vai strādāt? Palikt vai aizbraukt?!” izvērtējums </vt:lpstr>
      <vt:lpstr>Projekta ideja man:  </vt:lpstr>
      <vt:lpstr>   Saturiski un aktivitāšu ziņā projekts: </vt:lpstr>
      <vt:lpstr>Projekts man deva.....  Tava atziņa. </vt:lpstr>
      <vt:lpstr>Cik pārdomāti bija izstrādāts projekta plāns un tā īstenošana? </vt:lpstr>
      <vt:lpstr>Vai bija pietiekami projekta aktivitāšu? </vt:lpstr>
      <vt:lpstr>Kas tevi neapmierināja projekta laikā? </vt:lpstr>
      <vt:lpstr>Ko ieteiktu organizējot citreiz?  (nav obligāta atbilde) </vt:lpstr>
      <vt:lpstr>Ja es būtu organizators, noteikti:  (nav obligāta atbilde) </vt:lpstr>
      <vt:lpstr>Vai Tu ieteiktu citiem skolēniem piedalīties Comenius projektos? </vt:lpstr>
      <vt:lpstr>Kā, tavuprāt, varētu iesaistīt un motivēt jauniešus iesaistīties projektos? </vt:lpstr>
      <vt:lpstr>Vieta Taviem komentāriem par šo projektu. Novērojumi, komentāri, ieteikumi.... </vt:lpstr>
      <vt:lpstr>Edvīns Bergmanis , Monta Brauere </vt:lpstr>
      <vt:lpstr>TOP 10 ieguvumi no projekta </vt:lpstr>
      <vt:lpstr>Paldies!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2014-07-29T11:25:30Z</dcterms:created>
  <dcterms:modified xsi:type="dcterms:W3CDTF">2014-08-11T17:36:14Z</dcterms:modified>
</cp:coreProperties>
</file>